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694160" y="412200"/>
            <a:ext cx="674136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G" sz="4400" spc="-1" strike="noStrike">
                <a:solidFill>
                  <a:srgbClr val="c9211e"/>
                </a:solidFill>
                <a:latin typeface="BigNoodleTitling"/>
                <a:ea typeface="DejaVu Sans"/>
              </a:rPr>
              <a:t>:DateTime: :CATEGORY:</a:t>
            </a:r>
            <a:endParaRPr b="0" lang="en-SG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G" sz="2800" spc="-1" strike="noStrike">
                <a:solidFill>
                  <a:srgbClr val="00008b"/>
                </a:solidFill>
                <a:latin typeface="BigNoodleTitling"/>
                <a:ea typeface="DejaVu Sans"/>
              </a:rPr>
              <a:t>Where it happens?</a:t>
            </a:r>
            <a:r>
              <a:rPr b="0" lang="en-SG" sz="3600" spc="-1" strike="noStrike">
                <a:solidFill>
                  <a:srgbClr val="00008b"/>
                </a:solidFill>
                <a:latin typeface="BigNoodleTitling"/>
                <a:ea typeface="DejaVu Sans"/>
              </a:rPr>
              <a:t> :location: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925560" y="2181240"/>
            <a:ext cx="822960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G" sz="8000" spc="-1" strike="noStrike">
                <a:solidFill>
                  <a:srgbClr val="ffffff"/>
                </a:solidFill>
                <a:latin typeface="BigNoodleTitling"/>
                <a:ea typeface="DejaVu Sans"/>
              </a:rPr>
              <a:t>:TITLE:</a:t>
            </a:r>
            <a:endParaRPr b="0" lang="en-SG" sz="80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3172320" y="4367520"/>
            <a:ext cx="37846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G" sz="3200" spc="-1" strike="noStrike">
                <a:solidFill>
                  <a:srgbClr val="ffe699"/>
                </a:solidFill>
                <a:latin typeface="BigNoodleTitling"/>
                <a:ea typeface="DejaVu Sans"/>
              </a:rPr>
              <a:t>:Placeholder text:</a:t>
            </a:r>
            <a:endParaRPr b="0" lang="en-S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LibreOffice/6.2.3.2$Linux_X86_64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2019-05-10T03:08:03Z</dcterms:created>
  <dc:creator/>
  <dc:description/>
  <dc:language>en-SG</dc:language>
  <cp:lastModifiedBy/>
  <dcterms:modified xsi:type="dcterms:W3CDTF">2019-05-10T03:17:33Z</dcterms:modified>
  <cp:revision>6</cp:revision>
  <dc:subject/>
  <dc:title/>
</cp:coreProperties>
</file>