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4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列1</c:v>
                </c:pt>
              </c:strCache>
            </c:strRef>
          </c:tx>
          <c:cat>
            <c:strRef>
              <c:f>工作表1!$A$2:$A$5</c:f>
              <c:strCache>
                <c:ptCount val="4"/>
                <c:pt idx="0">
                  <c:v>1 session</c:v>
                </c:pt>
                <c:pt idx="1">
                  <c:v>2 session</c:v>
                </c:pt>
                <c:pt idx="2">
                  <c:v>3 session</c:v>
                </c:pt>
                <c:pt idx="3">
                  <c:v>4 session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2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0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slide" Target="slide10.xml"/><Relationship Id="rId5" Type="http://schemas.openxmlformats.org/officeDocument/2006/relationships/slide" Target="slide8.xml"/><Relationship Id="rId6" Type="http://schemas.openxmlformats.org/officeDocument/2006/relationships/image" Target="../media/image1.png"/><Relationship Id="rId7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7012" y="923539"/>
            <a:ext cx="3333619" cy="49784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1206" y="1572903"/>
            <a:ext cx="2799661" cy="41847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1206" y="2503656"/>
            <a:ext cx="2799661" cy="4473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38881" y="3146687"/>
            <a:ext cx="1471986" cy="4473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8880" y="3695038"/>
            <a:ext cx="1471986" cy="4473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可选流程 9"/>
          <p:cNvSpPr/>
          <p:nvPr/>
        </p:nvSpPr>
        <p:spPr>
          <a:xfrm>
            <a:off x="1876062" y="5166047"/>
            <a:ext cx="2034805" cy="51949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search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11205" y="1013049"/>
            <a:ext cx="27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O</a:t>
            </a:r>
            <a:r>
              <a:rPr kumimoji="1" lang="en-US" altLang="zh-CN" dirty="0" smtClean="0">
                <a:solidFill>
                  <a:schemeClr val="bg1"/>
                </a:solidFill>
              </a:rPr>
              <a:t>rigin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38880" y="4395790"/>
            <a:ext cx="1471986" cy="4473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6894" y="4395790"/>
            <a:ext cx="124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P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assager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1205" y="2073675"/>
            <a:ext cx="27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D</a:t>
            </a:r>
            <a:r>
              <a:rPr kumimoji="1" lang="en-US" altLang="zh-CN" dirty="0" smtClean="0">
                <a:solidFill>
                  <a:schemeClr val="bg1"/>
                </a:solidFill>
              </a:rPr>
              <a:t>estination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6893" y="3196715"/>
            <a:ext cx="137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D</a:t>
            </a:r>
            <a:r>
              <a:rPr kumimoji="1" lang="en-US" altLang="zh-CN" dirty="0" smtClean="0">
                <a:solidFill>
                  <a:schemeClr val="bg1"/>
                </a:solidFill>
              </a:rPr>
              <a:t>epart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date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8032" y="3784548"/>
            <a:ext cx="150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Return date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54104" y="1013049"/>
            <a:ext cx="3536199" cy="295917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615583" y="1386318"/>
            <a:ext cx="133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FFFF"/>
                </a:solidFill>
              </a:rPr>
              <a:t>Log</a:t>
            </a:r>
            <a:r>
              <a:rPr kumimoji="1" lang="zh-CN" altLang="en-US" sz="2400" b="1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FFFFFF"/>
                </a:solidFill>
              </a:rPr>
              <a:t>in</a:t>
            </a:r>
            <a:r>
              <a:rPr kumimoji="1" lang="zh-CN" altLang="en-US" sz="2400" b="1" dirty="0" smtClean="0">
                <a:solidFill>
                  <a:srgbClr val="FFFFFF"/>
                </a:solidFill>
              </a:rPr>
              <a:t> 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15583" y="2179119"/>
            <a:ext cx="133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Username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5583" y="2688322"/>
            <a:ext cx="133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Password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47884" y="2291188"/>
            <a:ext cx="1768099" cy="25726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7884" y="2746351"/>
            <a:ext cx="1768099" cy="2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可选流程 25"/>
          <p:cNvSpPr/>
          <p:nvPr/>
        </p:nvSpPr>
        <p:spPr>
          <a:xfrm>
            <a:off x="7379574" y="3419990"/>
            <a:ext cx="1336409" cy="29211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hlinkClick r:id="rId2" action="ppaction://hlinksldjump"/>
              </a:rPr>
              <a:t>Login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345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1456"/>
            <a:ext cx="3577055" cy="48373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Search</a:t>
            </a:r>
            <a:r>
              <a:rPr kumimoji="1" lang="en-US" altLang="zh-CN" dirty="0" smtClean="0">
                <a:solidFill>
                  <a:schemeClr val="bg1"/>
                </a:solidFill>
              </a:rPr>
              <a:t> user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54493" y="4756706"/>
            <a:ext cx="1021016" cy="4358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48662" y="4756706"/>
            <a:ext cx="958758" cy="4358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back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3552" y="1967434"/>
            <a:ext cx="3175109" cy="50630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81717" y="2104407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04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5248"/>
            <a:ext cx="3452541" cy="83238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Report</a:t>
            </a:r>
            <a:r>
              <a:rPr kumimoji="1" lang="en-US" altLang="zh-CN" dirty="0" smtClean="0">
                <a:solidFill>
                  <a:srgbClr val="FFFFFF"/>
                </a:solidFill>
              </a:rPr>
              <a:t> for you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657354" y="5815135"/>
            <a:ext cx="958758" cy="4358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back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7200" y="1768200"/>
            <a:ext cx="1485219" cy="460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7200" y="2577587"/>
            <a:ext cx="1485219" cy="386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7200" y="3386974"/>
            <a:ext cx="1485219" cy="373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46907107"/>
              </p:ext>
            </p:extLst>
          </p:nvPr>
        </p:nvGraphicFramePr>
        <p:xfrm>
          <a:off x="2520112" y="146513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42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765" y="1158046"/>
            <a:ext cx="28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Welcome</a:t>
            </a:r>
            <a:r>
              <a:rPr kumimoji="1" lang="en-US" altLang="zh-CN" dirty="0" smtClean="0">
                <a:solidFill>
                  <a:srgbClr val="FFFFFF"/>
                </a:solidFill>
              </a:rPr>
              <a:t> service manager!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2765" y="2340997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Display all flight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46188" y="3607584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flight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2765" y="3607584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report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046188" y="230959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user</a:t>
            </a:r>
            <a:endParaRPr kumimoji="1" lang="zh-CN" altLang="en-US" dirty="0"/>
          </a:p>
        </p:txBody>
      </p:sp>
      <p:pic>
        <p:nvPicPr>
          <p:cNvPr id="11" name="图片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07" y="1158047"/>
            <a:ext cx="373543" cy="3693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49051" y="1158047"/>
            <a:ext cx="1344751" cy="3693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Junyan</a:t>
            </a:r>
            <a:r>
              <a:rPr kumimoji="1" lang="en-US" altLang="zh-CN" dirty="0" smtClean="0">
                <a:solidFill>
                  <a:schemeClr val="tx1"/>
                </a:solidFill>
              </a:rPr>
              <a:t> fan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>
            <a:hlinkClick r:id="rId4" action="ppaction://hlinksldjump"/>
          </p:cNvPr>
          <p:cNvSpPr/>
          <p:nvPr/>
        </p:nvSpPr>
        <p:spPr>
          <a:xfrm>
            <a:off x="7154889" y="1562741"/>
            <a:ext cx="751753" cy="2303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Log out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2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765" y="1158046"/>
            <a:ext cx="28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Welcome</a:t>
            </a:r>
            <a:r>
              <a:rPr kumimoji="1" lang="en-US" altLang="zh-CN" dirty="0" smtClean="0">
                <a:solidFill>
                  <a:srgbClr val="FFFFFF"/>
                </a:solidFill>
              </a:rPr>
              <a:t> flight manager!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2765" y="2340997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Display all </a:t>
            </a:r>
            <a:r>
              <a:rPr kumimoji="1" lang="en-US" altLang="zh-CN" dirty="0" smtClean="0">
                <a:hlinkClick r:id="rId2" action="ppaction://hlinksldjump"/>
              </a:rPr>
              <a:t>flight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2765" y="4722325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flight</a:t>
            </a:r>
            <a:endParaRPr kumimoji="1" lang="zh-CN" altLang="en-US" dirty="0"/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4046188" y="3520419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report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2765" y="358268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Create flight</a:t>
            </a:r>
            <a:endParaRPr kumimoji="1" lang="zh-CN" altLang="en-US" dirty="0"/>
          </a:p>
        </p:txBody>
      </p:sp>
      <p:sp>
        <p:nvSpPr>
          <p:cNvPr id="10" name="圆角矩形 9">
            <a:hlinkClick r:id="rId4" action="ppaction://hlinksldjump"/>
          </p:cNvPr>
          <p:cNvSpPr/>
          <p:nvPr/>
        </p:nvSpPr>
        <p:spPr>
          <a:xfrm>
            <a:off x="4046188" y="230959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user</a:t>
            </a:r>
            <a:endParaRPr kumimoji="1" lang="zh-CN" altLang="en-US" dirty="0"/>
          </a:p>
        </p:txBody>
      </p:sp>
      <p:pic>
        <p:nvPicPr>
          <p:cNvPr id="11" name="图片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507" y="1158047"/>
            <a:ext cx="373543" cy="3693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49051" y="1158047"/>
            <a:ext cx="1344751" cy="3693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Junyan</a:t>
            </a:r>
            <a:r>
              <a:rPr kumimoji="1" lang="en-US" altLang="zh-CN" dirty="0" smtClean="0">
                <a:solidFill>
                  <a:schemeClr val="tx1"/>
                </a:solidFill>
              </a:rPr>
              <a:t> fan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54889" y="1562741"/>
            <a:ext cx="751753" cy="2303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Log </a:t>
            </a:r>
            <a:r>
              <a:rPr kumimoji="1" lang="en-US" altLang="zh-CN" sz="1400" dirty="0" smtClean="0">
                <a:solidFill>
                  <a:srgbClr val="000000"/>
                </a:solidFill>
                <a:hlinkClick r:id="rId7" action="ppaction://hlinksldjump"/>
              </a:rPr>
              <a:t>out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765" y="1158046"/>
            <a:ext cx="28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Welcome</a:t>
            </a:r>
            <a:r>
              <a:rPr kumimoji="1" lang="en-US" altLang="zh-CN" dirty="0" smtClean="0">
                <a:solidFill>
                  <a:srgbClr val="FFFFFF"/>
                </a:solidFill>
              </a:rPr>
              <a:t> flight staff!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2765" y="230959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flight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46188" y="3520419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report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046188" y="230959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user</a:t>
            </a:r>
            <a:endParaRPr kumimoji="1" lang="zh-CN" altLang="en-US" dirty="0"/>
          </a:p>
        </p:txBody>
      </p:sp>
      <p:pic>
        <p:nvPicPr>
          <p:cNvPr id="11" name="图片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07" y="1158047"/>
            <a:ext cx="373543" cy="3693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49051" y="1158047"/>
            <a:ext cx="1344751" cy="3693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Junyan</a:t>
            </a:r>
            <a:r>
              <a:rPr kumimoji="1" lang="en-US" altLang="zh-CN" dirty="0" smtClean="0">
                <a:solidFill>
                  <a:schemeClr val="tx1"/>
                </a:solidFill>
              </a:rPr>
              <a:t> fan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hlinkClick r:id="rId4" action="ppaction://hlinksldjump"/>
          </p:cNvPr>
          <p:cNvSpPr/>
          <p:nvPr/>
        </p:nvSpPr>
        <p:spPr>
          <a:xfrm>
            <a:off x="7154889" y="1562741"/>
            <a:ext cx="751753" cy="2303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Log out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765" y="3520419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Booking flight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8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765" y="1158046"/>
            <a:ext cx="28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Welcome</a:t>
            </a:r>
            <a:r>
              <a:rPr kumimoji="1" lang="en-US" altLang="zh-CN" dirty="0" smtClean="0">
                <a:solidFill>
                  <a:srgbClr val="FFFFFF"/>
                </a:solidFill>
              </a:rPr>
              <a:t> agent!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2765" y="2340997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Display all flight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2765" y="4722325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flight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46188" y="3520419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Booking history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2765" y="358268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Booking a flight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046188" y="230959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your user</a:t>
            </a:r>
            <a:endParaRPr kumimoji="1" lang="zh-CN" altLang="en-US" dirty="0"/>
          </a:p>
        </p:txBody>
      </p:sp>
      <p:pic>
        <p:nvPicPr>
          <p:cNvPr id="11" name="图片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07" y="1158047"/>
            <a:ext cx="373543" cy="3693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49051" y="1158047"/>
            <a:ext cx="1344751" cy="3693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Junyan</a:t>
            </a:r>
            <a:r>
              <a:rPr kumimoji="1" lang="en-US" altLang="zh-CN" dirty="0" smtClean="0">
                <a:solidFill>
                  <a:schemeClr val="tx1"/>
                </a:solidFill>
              </a:rPr>
              <a:t> fan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hlinkClick r:id="rId4" action="ppaction://hlinksldjump"/>
          </p:cNvPr>
          <p:cNvSpPr/>
          <p:nvPr/>
        </p:nvSpPr>
        <p:spPr>
          <a:xfrm>
            <a:off x="7154889" y="1562741"/>
            <a:ext cx="751753" cy="2303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Log out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46188" y="4722325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report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765" y="1158046"/>
            <a:ext cx="28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Welcome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costom</a:t>
            </a:r>
            <a:r>
              <a:rPr kumimoji="1" lang="en-US" altLang="zh-CN" dirty="0" smtClean="0">
                <a:solidFill>
                  <a:srgbClr val="FFFFFF"/>
                </a:solidFill>
              </a:rPr>
              <a:t>!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2765" y="3816296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flight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46188" y="3800869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report</a:t>
            </a:r>
            <a:endParaRPr kumimoji="1" lang="zh-CN" altLang="en-US" dirty="0"/>
          </a:p>
        </p:txBody>
      </p:sp>
      <p:pic>
        <p:nvPicPr>
          <p:cNvPr id="11" name="图片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07" y="1158047"/>
            <a:ext cx="373543" cy="3693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49051" y="1158047"/>
            <a:ext cx="1344751" cy="3693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Junyan</a:t>
            </a:r>
            <a:r>
              <a:rPr kumimoji="1" lang="en-US" altLang="zh-CN" dirty="0" smtClean="0">
                <a:solidFill>
                  <a:schemeClr val="tx1"/>
                </a:solidFill>
              </a:rPr>
              <a:t> fan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54889" y="1562741"/>
            <a:ext cx="751753" cy="2303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hlinkClick r:id="rId4" action="ppaction://hlinksldjump"/>
              </a:rPr>
              <a:t>Log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 out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765" y="2387278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Booking a flight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046188" y="2387278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Booking history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8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765" y="1158046"/>
            <a:ext cx="28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Welcome</a:t>
            </a:r>
            <a:r>
              <a:rPr kumimoji="1" lang="en-US" altLang="zh-CN" dirty="0" smtClean="0">
                <a:solidFill>
                  <a:srgbClr val="FFFFFF"/>
                </a:solidFill>
              </a:rPr>
              <a:t> administration!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2765" y="2340997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Display all flight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2765" y="4722325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flight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46188" y="3520419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report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2765" y="358268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Create flight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046188" y="2309590"/>
            <a:ext cx="2863823" cy="697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user</a:t>
            </a:r>
            <a:endParaRPr kumimoji="1" lang="zh-CN" altLang="en-US" dirty="0"/>
          </a:p>
        </p:txBody>
      </p:sp>
      <p:pic>
        <p:nvPicPr>
          <p:cNvPr id="11" name="图片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07" y="1158047"/>
            <a:ext cx="373543" cy="3693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49051" y="1158047"/>
            <a:ext cx="1344751" cy="3693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Junyan</a:t>
            </a:r>
            <a:r>
              <a:rPr kumimoji="1" lang="en-US" altLang="zh-CN" dirty="0" smtClean="0">
                <a:solidFill>
                  <a:schemeClr val="tx1"/>
                </a:solidFill>
              </a:rPr>
              <a:t> fan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hlinkClick r:id="rId4" action="ppaction://hlinksldjump"/>
          </p:cNvPr>
          <p:cNvSpPr/>
          <p:nvPr/>
        </p:nvSpPr>
        <p:spPr>
          <a:xfrm>
            <a:off x="7154889" y="1562741"/>
            <a:ext cx="751753" cy="2303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Log out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8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5918" y="1108238"/>
            <a:ext cx="1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5918" y="1858339"/>
            <a:ext cx="1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Email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5918" y="2617918"/>
            <a:ext cx="1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5918" y="3340141"/>
            <a:ext cx="1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surname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918" y="4099720"/>
            <a:ext cx="1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6" y="1108239"/>
            <a:ext cx="318756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4406" y="1858339"/>
            <a:ext cx="318756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14406" y="2617918"/>
            <a:ext cx="318756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4406" y="3340141"/>
            <a:ext cx="318756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14406" y="4099720"/>
            <a:ext cx="318756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6661503" y="5354408"/>
            <a:ext cx="1880161" cy="5727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01" y="1158047"/>
            <a:ext cx="1880163" cy="18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47824"/>
              </p:ext>
            </p:extLst>
          </p:nvPr>
        </p:nvGraphicFramePr>
        <p:xfrm>
          <a:off x="677304" y="1222672"/>
          <a:ext cx="8113387" cy="425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5"/>
                <a:gridCol w="1469265"/>
                <a:gridCol w="1045918"/>
                <a:gridCol w="1332301"/>
                <a:gridCol w="1016933"/>
                <a:gridCol w="861509"/>
                <a:gridCol w="588697"/>
                <a:gridCol w="1069059"/>
              </a:tblGrid>
              <a:tr h="5320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orign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destanation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</a:t>
                      </a:r>
                      <a:r>
                        <a:rPr lang="zh-CN" altLang="en-US" dirty="0" smtClean="0"/>
                        <a:t>-</a:t>
                      </a:r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Arrive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Plane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5320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2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2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2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2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2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2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4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鼓舞.thmx</Template>
  <TotalTime>832</TotalTime>
  <Words>160</Words>
  <Application>Microsoft Macintosh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Search user</vt:lpstr>
      <vt:lpstr>Report for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俊彦 范</dc:creator>
  <cp:lastModifiedBy>俊彦 范</cp:lastModifiedBy>
  <cp:revision>19</cp:revision>
  <dcterms:created xsi:type="dcterms:W3CDTF">2015-04-20T23:53:35Z</dcterms:created>
  <dcterms:modified xsi:type="dcterms:W3CDTF">2015-04-21T13:45:44Z</dcterms:modified>
</cp:coreProperties>
</file>