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256"/>
            <p14:sldId id="257"/>
            <p14:sldId id="259"/>
            <p14:sldId id="258"/>
          </p14:sldIdLst>
        </p14:section>
        <p14:section name="제목 없는 구역" id="{4AD41F91-AE94-48D3-B1BB-2C0D5B7EA2E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D2FF"/>
    <a:srgbClr val="F5FAF4"/>
    <a:srgbClr val="DDF0C8"/>
    <a:srgbClr val="FFD653"/>
    <a:srgbClr val="EBF4E8"/>
    <a:srgbClr val="ADCFA1"/>
    <a:srgbClr val="EDECE5"/>
    <a:srgbClr val="BAE18F"/>
    <a:srgbClr val="F1F5F4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36" autoAdjust="0"/>
    <p:restoredTop sz="80767" autoAdjust="0"/>
  </p:normalViewPr>
  <p:slideViewPr>
    <p:cSldViewPr>
      <p:cViewPr varScale="1">
        <p:scale>
          <a:sx n="64" d="100"/>
          <a:sy n="64" d="100"/>
        </p:scale>
        <p:origin x="1349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7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2_제목 슬라이드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2132856"/>
            <a:ext cx="7772400" cy="1470025"/>
          </a:xfrm>
        </p:spPr>
        <p:txBody>
          <a:bodyPr/>
          <a:lstStyle>
            <a:lvl1pPr algn="l">
              <a:defRPr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2060">
                    <a:alpha val="95000"/>
                  </a:srgb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3568" y="3717032"/>
            <a:ext cx="6400800" cy="1129680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 baseline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AB7ED83-10E9-47A1-9C2E-6A7BCD4AF6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16416" y="188640"/>
            <a:ext cx="657225" cy="63817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8B3A0D65-20B7-4EA9-B729-46A090BB5B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5840CED6-382F-4EA9-A680-0BE8CB94B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955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514350" indent="-514350">
              <a:buSzPct val="100000"/>
              <a:buFont typeface="+mj-lt"/>
              <a:buAutoNum type="arabicPeriod"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>
            <a:lvl1pPr eaLnBrk="1" latinLnBrk="0" hangingPunct="1">
              <a:defRPr sz="2000"/>
            </a:lvl1pPr>
            <a:lvl2pPr eaLnBrk="1" latinLnBrk="0" hangingPunct="1">
              <a:defRPr sz="1800"/>
            </a:lvl2pPr>
            <a:lvl3pPr eaLnBrk="1" latinLnBrk="0" hangingPunct="1">
              <a:defRPr sz="1600"/>
            </a:lvl3pPr>
            <a:lvl4pPr eaLnBrk="1" latinLnBrk="0" hangingPunct="1">
              <a:defRPr sz="1400"/>
            </a:lvl4pPr>
            <a:lvl5pPr eaLnBrk="1" latinLnBrk="0" hangingPunct="1">
              <a:defRPr sz="12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altLang="ko-KR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>
            <a:lvl1pPr eaLnBrk="1" latinLnBrk="0" hangingPunct="1">
              <a:defRPr sz="2000"/>
            </a:lvl1pPr>
            <a:lvl2pPr eaLnBrk="1" latinLnBrk="0" hangingPunct="1">
              <a:defRPr sz="1800"/>
            </a:lvl2pPr>
            <a:lvl3pPr eaLnBrk="1" latinLnBrk="0" hangingPunct="1">
              <a:defRPr sz="1600"/>
            </a:lvl3pPr>
            <a:lvl4pPr eaLnBrk="1" latinLnBrk="0" hangingPunct="1">
              <a:defRPr sz="1400"/>
            </a:lvl4pPr>
            <a:lvl5pPr eaLnBrk="1" latinLnBrk="0" hangingPunct="1">
              <a:defRPr sz="12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altLang="ko-KR" dirty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5" r:id="rId12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3568" y="1844824"/>
            <a:ext cx="7772400" cy="1470025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 프로그래밍 과제</a:t>
            </a:r>
            <a:br>
              <a:rPr lang="en-US" altLang="ko-KR" dirty="0"/>
            </a:br>
            <a:r>
              <a:rPr lang="en-US" altLang="ko-KR" dirty="0"/>
              <a:t>&lt;</a:t>
            </a:r>
            <a:r>
              <a:rPr lang="ko-KR" altLang="en-US" dirty="0"/>
              <a:t>도서관리 프로그램 구현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51520" y="5589240"/>
            <a:ext cx="6400800" cy="112968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2021-1</a:t>
            </a:r>
          </a:p>
          <a:p>
            <a:r>
              <a:rPr lang="ko-KR" altLang="en-US" dirty="0"/>
              <a:t>명지대학교 </a:t>
            </a:r>
            <a:r>
              <a:rPr lang="ko-KR" altLang="en-US" dirty="0" err="1"/>
              <a:t>융합소프트웨어학부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 err="1"/>
              <a:t>우현제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1D02642-17E7-49BA-B5A6-E7D2ACCF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61B9BB-5E15-41CC-A16A-DDF6FBC0630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935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33F9E4C9-CAC7-4AF8-A8D2-5904F956E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도서 관리 프로그램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44AC230-AF0C-45A7-BD89-707ADEFE5D0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도서에 대한 데이터 입력 기능과 도서에 대한 열람 기능을 제공하는 간단한 도서 관리 프로그램 구현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구조체 </a:t>
            </a:r>
            <a:r>
              <a:rPr lang="en-US" altLang="ko-KR" dirty="0"/>
              <a:t>book </a:t>
            </a:r>
            <a:r>
              <a:rPr lang="ko-KR" altLang="en-US" dirty="0"/>
              <a:t>정의</a:t>
            </a:r>
            <a:endParaRPr lang="en-US" altLang="ko-KR" dirty="0"/>
          </a:p>
          <a:p>
            <a:pPr lvl="1"/>
            <a:r>
              <a:rPr lang="ko-KR" altLang="en-US" dirty="0"/>
              <a:t>도서 제목</a:t>
            </a:r>
            <a:r>
              <a:rPr lang="en-US" altLang="ko-KR" dirty="0"/>
              <a:t>, </a:t>
            </a:r>
            <a:r>
              <a:rPr lang="ko-KR" altLang="en-US" dirty="0"/>
              <a:t>저자명</a:t>
            </a:r>
            <a:r>
              <a:rPr lang="en-US" altLang="ko-KR" dirty="0"/>
              <a:t>, </a:t>
            </a:r>
            <a:r>
              <a:rPr lang="ko-KR" altLang="en-US" dirty="0"/>
              <a:t>가격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ko-KR" altLang="en-US" dirty="0"/>
              <a:t>메뉴 출력</a:t>
            </a:r>
            <a:endParaRPr lang="en-US" altLang="ko-KR" dirty="0"/>
          </a:p>
          <a:p>
            <a:pPr marL="822960" lvl="1" indent="-457200">
              <a:buAutoNum type="arabicPeriod"/>
            </a:pPr>
            <a:r>
              <a:rPr lang="ko-KR" altLang="en-US" dirty="0"/>
              <a:t>도서 입력</a:t>
            </a:r>
            <a:endParaRPr lang="en-US" altLang="ko-KR" dirty="0"/>
          </a:p>
          <a:p>
            <a:pPr marL="822960" lvl="1" indent="-457200">
              <a:buAutoNum type="arabicPeriod"/>
            </a:pPr>
            <a:r>
              <a:rPr lang="ko-KR" altLang="en-US" dirty="0" err="1"/>
              <a:t>저자별</a:t>
            </a:r>
            <a:r>
              <a:rPr lang="ko-KR" altLang="en-US" dirty="0"/>
              <a:t> 검색</a:t>
            </a:r>
            <a:endParaRPr lang="en-US" altLang="ko-KR" dirty="0"/>
          </a:p>
          <a:p>
            <a:pPr marL="822960" lvl="1" indent="-457200">
              <a:buAutoNum type="arabicPeriod"/>
            </a:pPr>
            <a:r>
              <a:rPr lang="ko-KR" altLang="en-US" dirty="0"/>
              <a:t>제목 검색</a:t>
            </a:r>
            <a:endParaRPr lang="en-US" altLang="ko-KR" dirty="0"/>
          </a:p>
          <a:p>
            <a:pPr marL="822960" lvl="1" indent="-457200">
              <a:buAutoNum type="arabicPeriod"/>
            </a:pPr>
            <a:r>
              <a:rPr lang="ko-KR" altLang="en-US" dirty="0"/>
              <a:t>가격 순으로 정렬</a:t>
            </a:r>
            <a:endParaRPr lang="en-US" altLang="ko-KR" dirty="0"/>
          </a:p>
          <a:p>
            <a:pPr marL="822960" lvl="1" indent="-457200">
              <a:buAutoNum type="arabicPeriod"/>
            </a:pPr>
            <a:r>
              <a:rPr lang="ko-KR" altLang="en-US" dirty="0"/>
              <a:t>끝</a:t>
            </a:r>
            <a:endParaRPr lang="en-US" altLang="ko-KR" dirty="0"/>
          </a:p>
          <a:p>
            <a:pPr marL="365760" lvl="1" indent="0">
              <a:buNone/>
            </a:pPr>
            <a:r>
              <a:rPr lang="ko-KR" altLang="en-US" dirty="0"/>
              <a:t>메뉴를 선택하세요</a:t>
            </a:r>
            <a:r>
              <a:rPr lang="en-US" altLang="ko-KR" dirty="0"/>
              <a:t>: </a:t>
            </a:r>
          </a:p>
          <a:p>
            <a:pPr marL="365760" lvl="1" indent="0">
              <a:buNone/>
            </a:pP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AD7430-0B3B-41FE-801E-283A49EF1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61B9BB-5E15-41CC-A16A-DDF6FBC0630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042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33F9E4C9-CAC7-4AF8-A8D2-5904F956E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도서 관리 프로그램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44AC230-AF0C-45A7-BD89-707ADEFE5D0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새로운 책이 들어올 때마다 메뉴 </a:t>
            </a:r>
            <a:r>
              <a:rPr lang="en-US" altLang="ko-KR" dirty="0"/>
              <a:t>1</a:t>
            </a:r>
            <a:r>
              <a:rPr lang="ko-KR" altLang="en-US" dirty="0"/>
              <a:t>번을 선택하여 책에 대한 정보를 입력 받고 구조체 배열에 저장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메뉴 </a:t>
            </a:r>
            <a:r>
              <a:rPr lang="en-US" altLang="ko-KR" dirty="0"/>
              <a:t>2</a:t>
            </a:r>
            <a:r>
              <a:rPr lang="ko-KR" altLang="en-US" dirty="0"/>
              <a:t>번 선택 시 저자명으로 도서 정보를 검색하여 출력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메뉴 </a:t>
            </a:r>
            <a:r>
              <a:rPr lang="en-US" altLang="ko-KR" dirty="0"/>
              <a:t>3</a:t>
            </a:r>
            <a:r>
              <a:rPr lang="ko-KR" altLang="en-US" dirty="0"/>
              <a:t>번 선택 시 책의 제목으로 도서 정보 검색하여 출력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메뉴 </a:t>
            </a:r>
            <a:r>
              <a:rPr lang="en-US" altLang="ko-KR" dirty="0"/>
              <a:t>4</a:t>
            </a:r>
            <a:r>
              <a:rPr lang="ko-KR" altLang="en-US" dirty="0"/>
              <a:t>번 선택 시 </a:t>
            </a:r>
            <a:r>
              <a:rPr lang="en-US" altLang="ko-KR" dirty="0"/>
              <a:t>c </a:t>
            </a:r>
            <a:r>
              <a:rPr lang="ko-KR" altLang="en-US" dirty="0"/>
              <a:t>라이브러리 함수인 </a:t>
            </a:r>
            <a:r>
              <a:rPr lang="en-US" altLang="ko-KR" dirty="0" err="1"/>
              <a:t>qsort</a:t>
            </a:r>
            <a:r>
              <a:rPr lang="en-US" altLang="ko-KR" dirty="0"/>
              <a:t>() </a:t>
            </a:r>
            <a:r>
              <a:rPr lang="ko-KR" altLang="en-US" dirty="0"/>
              <a:t>이용하여 가격이 비싼 책부터 정렬하여 출력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메뉴 </a:t>
            </a:r>
            <a:r>
              <a:rPr lang="en-US" altLang="ko-KR" dirty="0"/>
              <a:t>5</a:t>
            </a:r>
            <a:r>
              <a:rPr lang="ko-KR" altLang="en-US" dirty="0"/>
              <a:t>번 선택할 때까지 반복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AD7430-0B3B-41FE-801E-283A49EF1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61B9BB-5E15-41CC-A16A-DDF6FBC0630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212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C8B42-D652-4FB1-8FE3-92700806C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도서 관리 프로그램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A44D22-1C1B-47FD-A16D-D9D8DB5A125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400" dirty="0"/>
              <a:t>동적 메모리 항당</a:t>
            </a:r>
            <a:r>
              <a:rPr lang="en-US" altLang="ko-KR" sz="2400" dirty="0"/>
              <a:t> </a:t>
            </a:r>
          </a:p>
          <a:p>
            <a:pPr marL="822960" lvl="1" indent="-457200">
              <a:buAutoNum type="arabicPeriod"/>
            </a:pPr>
            <a:r>
              <a:rPr lang="ko-KR" altLang="en-US" dirty="0"/>
              <a:t>구조체 포인터 배열 사용</a:t>
            </a:r>
            <a:r>
              <a:rPr lang="en-US" altLang="ko-KR" dirty="0"/>
              <a:t>, </a:t>
            </a:r>
            <a:r>
              <a:rPr lang="ko-KR" altLang="en-US" dirty="0"/>
              <a:t>최대 </a:t>
            </a:r>
            <a:r>
              <a:rPr lang="en-US" altLang="ko-KR" dirty="0"/>
              <a:t>10</a:t>
            </a:r>
            <a:r>
              <a:rPr lang="ko-KR" altLang="en-US" dirty="0"/>
              <a:t>개의 도서 정보를 저장</a:t>
            </a:r>
            <a:endParaRPr lang="en-US" altLang="ko-KR" dirty="0"/>
          </a:p>
          <a:p>
            <a:pPr marL="822960" lvl="1" indent="-457200">
              <a:buAutoNum type="arabicPeriod"/>
            </a:pPr>
            <a:r>
              <a:rPr lang="ko-KR" altLang="en-US" sz="2000" dirty="0"/>
              <a:t>프로그램이 시작될 때 최대 저장 가능한 도서 정보의 개수를 입력 받아서 동적 메모리에 </a:t>
            </a:r>
            <a:r>
              <a:rPr lang="en-US" altLang="ko-KR" sz="2000" dirty="0"/>
              <a:t>book </a:t>
            </a:r>
            <a:r>
              <a:rPr lang="ko-KR" altLang="en-US" sz="2000" dirty="0"/>
              <a:t>구조체 배열을 한꺼번에 할당</a:t>
            </a:r>
            <a:endParaRPr lang="en-US" altLang="ko-KR" sz="2000" dirty="0"/>
          </a:p>
          <a:p>
            <a:pPr marL="822960" lvl="1" indent="-457200">
              <a:buAutoNum type="arabicPeriod"/>
            </a:pPr>
            <a:endParaRPr lang="en-US" altLang="ko-KR" dirty="0"/>
          </a:p>
          <a:p>
            <a:pPr lvl="1"/>
            <a:r>
              <a:rPr lang="en-US" altLang="ko-KR" dirty="0"/>
              <a:t>1, 2</a:t>
            </a:r>
            <a:r>
              <a:rPr lang="ko-KR" altLang="en-US" dirty="0"/>
              <a:t>번 각각 작성하여 제출 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제출 파일</a:t>
            </a:r>
            <a:endParaRPr lang="en-US" altLang="ko-KR" dirty="0"/>
          </a:p>
          <a:p>
            <a:pPr lvl="1"/>
            <a:r>
              <a:rPr lang="en-US" altLang="ko-KR" dirty="0"/>
              <a:t>.c </a:t>
            </a:r>
            <a:r>
              <a:rPr lang="ko-KR" altLang="en-US" dirty="0"/>
              <a:t>파일</a:t>
            </a:r>
            <a:endParaRPr lang="en-US" altLang="ko-KR" dirty="0"/>
          </a:p>
          <a:p>
            <a:pPr lvl="1"/>
            <a:r>
              <a:rPr lang="ko-KR" altLang="en-US" dirty="0"/>
              <a:t>코드 및 결과를 포함한 보고서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8CAAC0-933E-4478-B0DF-C3CA9DD8D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31728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15495</TotalTime>
  <Words>174</Words>
  <Application>Microsoft Office PowerPoint</Application>
  <PresentationFormat>화면 슬라이드 쇼(4:3)</PresentationFormat>
  <Paragraphs>41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HY나무L</vt:lpstr>
      <vt:lpstr>맑은 고딕</vt:lpstr>
      <vt:lpstr>휴먼편지체</vt:lpstr>
      <vt:lpstr>Wingdings</vt:lpstr>
      <vt:lpstr>Wingdings 2</vt:lpstr>
      <vt:lpstr>가을</vt:lpstr>
      <vt:lpstr>1차 프로그래밍 과제 &lt;도서관리 프로그램 구현&gt;</vt:lpstr>
      <vt:lpstr>도서 관리 프로그램</vt:lpstr>
      <vt:lpstr>도서 관리 프로그램</vt:lpstr>
      <vt:lpstr>도서 관리 프로그램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woo hyeonje</cp:lastModifiedBy>
  <cp:revision>491</cp:revision>
  <dcterms:created xsi:type="dcterms:W3CDTF">2011-08-27T14:53:28Z</dcterms:created>
  <dcterms:modified xsi:type="dcterms:W3CDTF">2021-05-03T12:24:55Z</dcterms:modified>
</cp:coreProperties>
</file>