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752" r:id="rId5"/>
  </p:sldMasterIdLst>
  <p:notesMasterIdLst>
    <p:notesMasterId r:id="rId14"/>
  </p:notesMasterIdLst>
  <p:sldIdLst>
    <p:sldId id="401" r:id="rId6"/>
    <p:sldId id="403" r:id="rId7"/>
    <p:sldId id="397" r:id="rId8"/>
    <p:sldId id="411" r:id="rId9"/>
    <p:sldId id="413" r:id="rId10"/>
    <p:sldId id="412" r:id="rId11"/>
    <p:sldId id="396" r:id="rId12"/>
    <p:sldId id="4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0B1B7-C14D-46FA-BEDB-C35D234AFB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B33B1-5140-466B-98E0-1E287BB64E94}">
      <dgm:prSet/>
      <dgm:spPr/>
      <dgm:t>
        <a:bodyPr/>
        <a:lstStyle/>
        <a:p>
          <a:pPr algn="ctr"/>
          <a:r>
            <a:rPr lang="en-US" dirty="0"/>
            <a:t>Dataset Columns</a:t>
          </a:r>
        </a:p>
      </dgm:t>
    </dgm:pt>
    <dgm:pt modelId="{A742534D-3320-4885-9060-AF53B08C6561}" type="parTrans" cxnId="{9AAB3C97-DB72-4974-B966-7DE1F399A976}">
      <dgm:prSet/>
      <dgm:spPr/>
      <dgm:t>
        <a:bodyPr/>
        <a:lstStyle/>
        <a:p>
          <a:endParaRPr lang="en-US"/>
        </a:p>
      </dgm:t>
    </dgm:pt>
    <dgm:pt modelId="{1FBA7982-9FE0-4643-A219-4F7577B6B1E8}" type="sibTrans" cxnId="{9AAB3C97-DB72-4974-B966-7DE1F399A976}">
      <dgm:prSet/>
      <dgm:spPr/>
      <dgm:t>
        <a:bodyPr/>
        <a:lstStyle/>
        <a:p>
          <a:endParaRPr lang="en-US"/>
        </a:p>
      </dgm:t>
    </dgm:pt>
    <dgm:pt modelId="{50729AF8-04F1-4056-BE1E-C072F1C4C3E0}">
      <dgm:prSet/>
      <dgm:spPr/>
      <dgm:t>
        <a:bodyPr/>
        <a:lstStyle/>
        <a:p>
          <a:pPr algn="just"/>
          <a:r>
            <a:rPr lang="en-SG" dirty="0">
              <a:latin typeface="Garamond" panose="02020404030301010803" pitchFamily="18" charset="0"/>
            </a:rPr>
            <a:t>Boat Type – The type of boat being listed</a:t>
          </a:r>
          <a:endParaRPr lang="en-US" dirty="0">
            <a:latin typeface="Garamond" panose="02020404030301010803" pitchFamily="18" charset="0"/>
          </a:endParaRPr>
        </a:p>
      </dgm:t>
    </dgm:pt>
    <dgm:pt modelId="{72E88A2B-0BC2-425E-A324-85B2A08BB8CA}" type="parTrans" cxnId="{028F8A76-5D94-4443-8C86-F3211C2AC2C8}">
      <dgm:prSet/>
      <dgm:spPr/>
      <dgm:t>
        <a:bodyPr/>
        <a:lstStyle/>
        <a:p>
          <a:endParaRPr lang="en-US"/>
        </a:p>
      </dgm:t>
    </dgm:pt>
    <dgm:pt modelId="{D0C6D758-CAE4-461B-8A01-46D73360FD1F}" type="sibTrans" cxnId="{028F8A76-5D94-4443-8C86-F3211C2AC2C8}">
      <dgm:prSet/>
      <dgm:spPr/>
      <dgm:t>
        <a:bodyPr/>
        <a:lstStyle/>
        <a:p>
          <a:endParaRPr lang="en-US"/>
        </a:p>
      </dgm:t>
    </dgm:pt>
    <dgm:pt modelId="{5F81D649-AF30-4D32-A478-AE3B3F026A7A}">
      <dgm:prSet/>
      <dgm:spPr/>
      <dgm:t>
        <a:bodyPr/>
        <a:lstStyle/>
        <a:p>
          <a:pPr algn="just"/>
          <a:r>
            <a:rPr lang="en-SG" dirty="0">
              <a:latin typeface="Garamond" panose="02020404030301010803" pitchFamily="18" charset="0"/>
            </a:rPr>
            <a:t>Manufacturer – The company which manufactured the boat</a:t>
          </a:r>
          <a:endParaRPr lang="en-US" dirty="0">
            <a:latin typeface="Garamond" panose="02020404030301010803" pitchFamily="18" charset="0"/>
          </a:endParaRPr>
        </a:p>
      </dgm:t>
    </dgm:pt>
    <dgm:pt modelId="{E3D03DA7-31B3-498C-B993-AAA8C30DCD18}" type="parTrans" cxnId="{26B9A675-932D-495F-B62B-AC8B997E23FD}">
      <dgm:prSet/>
      <dgm:spPr/>
      <dgm:t>
        <a:bodyPr/>
        <a:lstStyle/>
        <a:p>
          <a:endParaRPr lang="en-US"/>
        </a:p>
      </dgm:t>
    </dgm:pt>
    <dgm:pt modelId="{11419B8A-5C72-4943-BCAC-337DDA0D9ECB}" type="sibTrans" cxnId="{26B9A675-932D-495F-B62B-AC8B997E23FD}">
      <dgm:prSet/>
      <dgm:spPr/>
      <dgm:t>
        <a:bodyPr/>
        <a:lstStyle/>
        <a:p>
          <a:endParaRPr lang="en-US"/>
        </a:p>
      </dgm:t>
    </dgm:pt>
    <dgm:pt modelId="{B95204D6-380E-40A6-A900-7A29934DED6E}">
      <dgm:prSet/>
      <dgm:spPr/>
      <dgm:t>
        <a:bodyPr/>
        <a:lstStyle/>
        <a:p>
          <a:pPr algn="just"/>
          <a:r>
            <a:rPr lang="en-SG" dirty="0">
              <a:latin typeface="Garamond" panose="02020404030301010803" pitchFamily="18" charset="0"/>
            </a:rPr>
            <a:t>Type – Condition of boat, what type of fuel does it use</a:t>
          </a:r>
          <a:endParaRPr lang="en-US" dirty="0">
            <a:latin typeface="Garamond" panose="02020404030301010803" pitchFamily="18" charset="0"/>
          </a:endParaRPr>
        </a:p>
      </dgm:t>
    </dgm:pt>
    <dgm:pt modelId="{75C8F730-F70E-4EB7-8953-0B76B2622DA5}" type="parTrans" cxnId="{2AD82F84-0783-44C8-BBE3-9537721DD9E2}">
      <dgm:prSet/>
      <dgm:spPr/>
      <dgm:t>
        <a:bodyPr/>
        <a:lstStyle/>
        <a:p>
          <a:endParaRPr lang="en-US"/>
        </a:p>
      </dgm:t>
    </dgm:pt>
    <dgm:pt modelId="{280D9E62-0C34-4E2D-B4DB-625003439D88}" type="sibTrans" cxnId="{2AD82F84-0783-44C8-BBE3-9537721DD9E2}">
      <dgm:prSet/>
      <dgm:spPr/>
      <dgm:t>
        <a:bodyPr/>
        <a:lstStyle/>
        <a:p>
          <a:endParaRPr lang="en-US"/>
        </a:p>
      </dgm:t>
    </dgm:pt>
    <dgm:pt modelId="{A03F0B96-8198-46DB-B81B-912809DCAC95}">
      <dgm:prSet/>
      <dgm:spPr/>
      <dgm:t>
        <a:bodyPr/>
        <a:lstStyle/>
        <a:p>
          <a:pPr algn="just"/>
          <a:r>
            <a:rPr lang="en-SG" dirty="0">
              <a:latin typeface="Garamond" panose="02020404030301010803" pitchFamily="18" charset="0"/>
            </a:rPr>
            <a:t>Year Built – The year which the boat was built</a:t>
          </a:r>
          <a:endParaRPr lang="en-US" dirty="0">
            <a:latin typeface="Garamond" panose="02020404030301010803" pitchFamily="18" charset="0"/>
          </a:endParaRPr>
        </a:p>
      </dgm:t>
    </dgm:pt>
    <dgm:pt modelId="{05DFBA53-CAD7-4822-8373-84E346CFC885}" type="parTrans" cxnId="{77B46232-53D8-4790-BA10-7DBB81A47FB2}">
      <dgm:prSet/>
      <dgm:spPr/>
      <dgm:t>
        <a:bodyPr/>
        <a:lstStyle/>
        <a:p>
          <a:endParaRPr lang="en-US"/>
        </a:p>
      </dgm:t>
    </dgm:pt>
    <dgm:pt modelId="{E86677EE-73CA-43B7-BB7C-D4AF3B1E81F9}" type="sibTrans" cxnId="{77B46232-53D8-4790-BA10-7DBB81A47FB2}">
      <dgm:prSet/>
      <dgm:spPr/>
      <dgm:t>
        <a:bodyPr/>
        <a:lstStyle/>
        <a:p>
          <a:endParaRPr lang="en-US"/>
        </a:p>
      </dgm:t>
    </dgm:pt>
    <dgm:pt modelId="{A0831CA4-79CB-4CC1-8493-18027109710E}">
      <dgm:prSet/>
      <dgm:spPr/>
      <dgm:t>
        <a:bodyPr/>
        <a:lstStyle/>
        <a:p>
          <a:pPr algn="just"/>
          <a:r>
            <a:rPr lang="en-SG" dirty="0">
              <a:latin typeface="Garamond" panose="02020404030301010803" pitchFamily="18" charset="0"/>
            </a:rPr>
            <a:t>Length/Width – Length/Width of the boat</a:t>
          </a:r>
          <a:endParaRPr lang="en-US" dirty="0">
            <a:latin typeface="Garamond" panose="02020404030301010803" pitchFamily="18" charset="0"/>
          </a:endParaRPr>
        </a:p>
      </dgm:t>
    </dgm:pt>
    <dgm:pt modelId="{69096C16-FDCA-4199-9A6F-2C44E98C3778}" type="parTrans" cxnId="{90E1E63F-2038-4160-A45B-3FA4B075B2C5}">
      <dgm:prSet/>
      <dgm:spPr/>
      <dgm:t>
        <a:bodyPr/>
        <a:lstStyle/>
        <a:p>
          <a:endParaRPr lang="en-US"/>
        </a:p>
      </dgm:t>
    </dgm:pt>
    <dgm:pt modelId="{502DB2D1-5AA6-4922-A961-4F5AD6DC9780}" type="sibTrans" cxnId="{90E1E63F-2038-4160-A45B-3FA4B075B2C5}">
      <dgm:prSet/>
      <dgm:spPr/>
      <dgm:t>
        <a:bodyPr/>
        <a:lstStyle/>
        <a:p>
          <a:endParaRPr lang="en-US"/>
        </a:p>
      </dgm:t>
    </dgm:pt>
    <dgm:pt modelId="{92672783-E0D6-4926-A20E-1284BBFB098A}">
      <dgm:prSet/>
      <dgm:spPr/>
      <dgm:t>
        <a:bodyPr/>
        <a:lstStyle/>
        <a:p>
          <a:pPr algn="just"/>
          <a:r>
            <a:rPr lang="en-SG" dirty="0">
              <a:latin typeface="Garamond" panose="02020404030301010803" pitchFamily="18" charset="0"/>
            </a:rPr>
            <a:t>Material – The material used to make the boat</a:t>
          </a:r>
          <a:endParaRPr lang="en-US" dirty="0">
            <a:latin typeface="Garamond" panose="02020404030301010803" pitchFamily="18" charset="0"/>
          </a:endParaRPr>
        </a:p>
      </dgm:t>
    </dgm:pt>
    <dgm:pt modelId="{896E9669-78F3-4D6B-9789-9C9B7980393F}" type="parTrans" cxnId="{309C190E-FCD6-4992-AB0C-6D11579776B0}">
      <dgm:prSet/>
      <dgm:spPr/>
      <dgm:t>
        <a:bodyPr/>
        <a:lstStyle/>
        <a:p>
          <a:endParaRPr lang="en-US"/>
        </a:p>
      </dgm:t>
    </dgm:pt>
    <dgm:pt modelId="{A776E0E3-3B84-4BDD-B6CF-159C6ACDFE9B}" type="sibTrans" cxnId="{309C190E-FCD6-4992-AB0C-6D11579776B0}">
      <dgm:prSet/>
      <dgm:spPr/>
      <dgm:t>
        <a:bodyPr/>
        <a:lstStyle/>
        <a:p>
          <a:endParaRPr lang="en-US"/>
        </a:p>
      </dgm:t>
    </dgm:pt>
    <dgm:pt modelId="{6E2D8658-DF54-40BE-A840-3F7C0F22AFB0}">
      <dgm:prSet/>
      <dgm:spPr/>
      <dgm:t>
        <a:bodyPr/>
        <a:lstStyle/>
        <a:p>
          <a:pPr algn="just"/>
          <a:r>
            <a:rPr lang="en-SG" dirty="0">
              <a:latin typeface="Garamond" panose="02020404030301010803" pitchFamily="18" charset="0"/>
            </a:rPr>
            <a:t>Location – Where the boat is located at </a:t>
          </a:r>
          <a:endParaRPr lang="en-US" dirty="0">
            <a:latin typeface="Garamond" panose="02020404030301010803" pitchFamily="18" charset="0"/>
          </a:endParaRPr>
        </a:p>
      </dgm:t>
    </dgm:pt>
    <dgm:pt modelId="{D44C6A5B-9263-4D40-9C7C-20E53C1148B2}" type="parTrans" cxnId="{906A979C-BD81-49CD-B204-3B4DE79E0B11}">
      <dgm:prSet/>
      <dgm:spPr/>
      <dgm:t>
        <a:bodyPr/>
        <a:lstStyle/>
        <a:p>
          <a:endParaRPr lang="en-US"/>
        </a:p>
      </dgm:t>
    </dgm:pt>
    <dgm:pt modelId="{CC4E574E-3C12-417F-A4D5-793C542A2856}" type="sibTrans" cxnId="{906A979C-BD81-49CD-B204-3B4DE79E0B11}">
      <dgm:prSet/>
      <dgm:spPr/>
      <dgm:t>
        <a:bodyPr/>
        <a:lstStyle/>
        <a:p>
          <a:endParaRPr lang="en-US"/>
        </a:p>
      </dgm:t>
    </dgm:pt>
    <dgm:pt modelId="{FA3AA1BE-AC44-4491-B77B-5BE6A45039B9}">
      <dgm:prSet/>
      <dgm:spPr/>
      <dgm:t>
        <a:bodyPr/>
        <a:lstStyle/>
        <a:p>
          <a:pPr algn="just"/>
          <a:r>
            <a:rPr lang="en-SG" dirty="0">
              <a:latin typeface="Garamond" panose="02020404030301010803" pitchFamily="18" charset="0"/>
            </a:rPr>
            <a:t>Number of views – The number of views the boat has on the website</a:t>
          </a:r>
          <a:endParaRPr lang="en-US" dirty="0">
            <a:latin typeface="Garamond" panose="02020404030301010803" pitchFamily="18" charset="0"/>
          </a:endParaRPr>
        </a:p>
      </dgm:t>
    </dgm:pt>
    <dgm:pt modelId="{BE6CBA4B-15B6-47C0-8292-78D9498FA143}" type="parTrans" cxnId="{158A26B0-6F0F-4798-AD07-6C786E8A8F27}">
      <dgm:prSet/>
      <dgm:spPr/>
      <dgm:t>
        <a:bodyPr/>
        <a:lstStyle/>
        <a:p>
          <a:endParaRPr lang="en-US"/>
        </a:p>
      </dgm:t>
    </dgm:pt>
    <dgm:pt modelId="{E5454D72-3BF0-4A9A-A436-A4A88F156E14}" type="sibTrans" cxnId="{158A26B0-6F0F-4798-AD07-6C786E8A8F27}">
      <dgm:prSet/>
      <dgm:spPr/>
      <dgm:t>
        <a:bodyPr/>
        <a:lstStyle/>
        <a:p>
          <a:endParaRPr lang="en-US"/>
        </a:p>
      </dgm:t>
    </dgm:pt>
    <dgm:pt modelId="{4294B99C-C623-4728-9310-318160F6D8D8}">
      <dgm:prSet/>
      <dgm:spPr/>
      <dgm:t>
        <a:bodyPr/>
        <a:lstStyle/>
        <a:p>
          <a:pPr algn="just"/>
          <a:r>
            <a:rPr lang="en-SG" dirty="0">
              <a:latin typeface="Garamond" panose="02020404030301010803" pitchFamily="18" charset="0"/>
            </a:rPr>
            <a:t>Currency/Price – The currency/price of the boat</a:t>
          </a:r>
          <a:endParaRPr lang="en-US" dirty="0">
            <a:latin typeface="Garamond" panose="02020404030301010803" pitchFamily="18" charset="0"/>
          </a:endParaRPr>
        </a:p>
      </dgm:t>
    </dgm:pt>
    <dgm:pt modelId="{1D01A3A0-643F-45F2-AFA1-42EE888A5B1D}" type="parTrans" cxnId="{EA6F7CB8-CCDE-4BF0-83BC-5EDBA03FB676}">
      <dgm:prSet/>
      <dgm:spPr/>
      <dgm:t>
        <a:bodyPr/>
        <a:lstStyle/>
        <a:p>
          <a:endParaRPr lang="en-US"/>
        </a:p>
      </dgm:t>
    </dgm:pt>
    <dgm:pt modelId="{D45EAD6B-DF44-4203-97C1-8BCFBFE845F7}" type="sibTrans" cxnId="{EA6F7CB8-CCDE-4BF0-83BC-5EDBA03FB676}">
      <dgm:prSet/>
      <dgm:spPr/>
      <dgm:t>
        <a:bodyPr/>
        <a:lstStyle/>
        <a:p>
          <a:endParaRPr lang="en-US"/>
        </a:p>
      </dgm:t>
    </dgm:pt>
    <dgm:pt modelId="{E1C21B0F-2762-49BE-A01A-692F17D14086}" type="pres">
      <dgm:prSet presAssocID="{C0E0B1B7-C14D-46FA-BEDB-C35D234AFB8E}" presName="linear" presStyleCnt="0">
        <dgm:presLayoutVars>
          <dgm:animLvl val="lvl"/>
          <dgm:resizeHandles val="exact"/>
        </dgm:presLayoutVars>
      </dgm:prSet>
      <dgm:spPr/>
    </dgm:pt>
    <dgm:pt modelId="{3D15FE68-3E6D-4CEA-8AB0-67DDED2652B8}" type="pres">
      <dgm:prSet presAssocID="{6F4B33B1-5140-466B-98E0-1E287BB64E9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2CE236A-5BAC-499D-9DFE-BA1C757E02D2}" type="pres">
      <dgm:prSet presAssocID="{6F4B33B1-5140-466B-98E0-1E287BB64E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9BB8508-0310-4EFC-8592-5BE26CD678DC}" type="presOf" srcId="{A0831CA4-79CB-4CC1-8493-18027109710E}" destId="{62CE236A-5BAC-499D-9DFE-BA1C757E02D2}" srcOrd="0" destOrd="4" presId="urn:microsoft.com/office/officeart/2005/8/layout/vList2"/>
    <dgm:cxn modelId="{D015420A-DB77-48F9-B3A8-9D9353E44FFD}" type="presOf" srcId="{FA3AA1BE-AC44-4491-B77B-5BE6A45039B9}" destId="{62CE236A-5BAC-499D-9DFE-BA1C757E02D2}" srcOrd="0" destOrd="7" presId="urn:microsoft.com/office/officeart/2005/8/layout/vList2"/>
    <dgm:cxn modelId="{309C190E-FCD6-4992-AB0C-6D11579776B0}" srcId="{6F4B33B1-5140-466B-98E0-1E287BB64E94}" destId="{92672783-E0D6-4926-A20E-1284BBFB098A}" srcOrd="5" destOrd="0" parTransId="{896E9669-78F3-4D6B-9789-9C9B7980393F}" sibTransId="{A776E0E3-3B84-4BDD-B6CF-159C6ACDFE9B}"/>
    <dgm:cxn modelId="{77B46232-53D8-4790-BA10-7DBB81A47FB2}" srcId="{6F4B33B1-5140-466B-98E0-1E287BB64E94}" destId="{A03F0B96-8198-46DB-B81B-912809DCAC95}" srcOrd="3" destOrd="0" parTransId="{05DFBA53-CAD7-4822-8373-84E346CFC885}" sibTransId="{E86677EE-73CA-43B7-BB7C-D4AF3B1E81F9}"/>
    <dgm:cxn modelId="{B1E40D33-42D4-4DBA-A848-F528AB7FCEDF}" type="presOf" srcId="{4294B99C-C623-4728-9310-318160F6D8D8}" destId="{62CE236A-5BAC-499D-9DFE-BA1C757E02D2}" srcOrd="0" destOrd="8" presId="urn:microsoft.com/office/officeart/2005/8/layout/vList2"/>
    <dgm:cxn modelId="{10B8F437-FD6E-471E-882C-802B1A27835A}" type="presOf" srcId="{50729AF8-04F1-4056-BE1E-C072F1C4C3E0}" destId="{62CE236A-5BAC-499D-9DFE-BA1C757E02D2}" srcOrd="0" destOrd="0" presId="urn:microsoft.com/office/officeart/2005/8/layout/vList2"/>
    <dgm:cxn modelId="{90E1E63F-2038-4160-A45B-3FA4B075B2C5}" srcId="{6F4B33B1-5140-466B-98E0-1E287BB64E94}" destId="{A0831CA4-79CB-4CC1-8493-18027109710E}" srcOrd="4" destOrd="0" parTransId="{69096C16-FDCA-4199-9A6F-2C44E98C3778}" sibTransId="{502DB2D1-5AA6-4922-A961-4F5AD6DC9780}"/>
    <dgm:cxn modelId="{0CA8A567-DF23-4003-94E3-F6C639E854A1}" type="presOf" srcId="{B95204D6-380E-40A6-A900-7A29934DED6E}" destId="{62CE236A-5BAC-499D-9DFE-BA1C757E02D2}" srcOrd="0" destOrd="2" presId="urn:microsoft.com/office/officeart/2005/8/layout/vList2"/>
    <dgm:cxn modelId="{C7257A68-A14C-4ECF-99BD-A0024A4AB37C}" type="presOf" srcId="{6F4B33B1-5140-466B-98E0-1E287BB64E94}" destId="{3D15FE68-3E6D-4CEA-8AB0-67DDED2652B8}" srcOrd="0" destOrd="0" presId="urn:microsoft.com/office/officeart/2005/8/layout/vList2"/>
    <dgm:cxn modelId="{D275256B-25DE-494A-B320-E771D4A5CF5D}" type="presOf" srcId="{A03F0B96-8198-46DB-B81B-912809DCAC95}" destId="{62CE236A-5BAC-499D-9DFE-BA1C757E02D2}" srcOrd="0" destOrd="3" presId="urn:microsoft.com/office/officeart/2005/8/layout/vList2"/>
    <dgm:cxn modelId="{26B9A675-932D-495F-B62B-AC8B997E23FD}" srcId="{6F4B33B1-5140-466B-98E0-1E287BB64E94}" destId="{5F81D649-AF30-4D32-A478-AE3B3F026A7A}" srcOrd="1" destOrd="0" parTransId="{E3D03DA7-31B3-498C-B993-AAA8C30DCD18}" sibTransId="{11419B8A-5C72-4943-BCAC-337DDA0D9ECB}"/>
    <dgm:cxn modelId="{028F8A76-5D94-4443-8C86-F3211C2AC2C8}" srcId="{6F4B33B1-5140-466B-98E0-1E287BB64E94}" destId="{50729AF8-04F1-4056-BE1E-C072F1C4C3E0}" srcOrd="0" destOrd="0" parTransId="{72E88A2B-0BC2-425E-A324-85B2A08BB8CA}" sibTransId="{D0C6D758-CAE4-461B-8A01-46D73360FD1F}"/>
    <dgm:cxn modelId="{8A0FEA59-D8D8-438C-989F-7179F3F2E801}" type="presOf" srcId="{92672783-E0D6-4926-A20E-1284BBFB098A}" destId="{62CE236A-5BAC-499D-9DFE-BA1C757E02D2}" srcOrd="0" destOrd="5" presId="urn:microsoft.com/office/officeart/2005/8/layout/vList2"/>
    <dgm:cxn modelId="{2AD82F84-0783-44C8-BBE3-9537721DD9E2}" srcId="{6F4B33B1-5140-466B-98E0-1E287BB64E94}" destId="{B95204D6-380E-40A6-A900-7A29934DED6E}" srcOrd="2" destOrd="0" parTransId="{75C8F730-F70E-4EB7-8953-0B76B2622DA5}" sibTransId="{280D9E62-0C34-4E2D-B4DB-625003439D88}"/>
    <dgm:cxn modelId="{9AAB3C97-DB72-4974-B966-7DE1F399A976}" srcId="{C0E0B1B7-C14D-46FA-BEDB-C35D234AFB8E}" destId="{6F4B33B1-5140-466B-98E0-1E287BB64E94}" srcOrd="0" destOrd="0" parTransId="{A742534D-3320-4885-9060-AF53B08C6561}" sibTransId="{1FBA7982-9FE0-4643-A219-4F7577B6B1E8}"/>
    <dgm:cxn modelId="{906A979C-BD81-49CD-B204-3B4DE79E0B11}" srcId="{6F4B33B1-5140-466B-98E0-1E287BB64E94}" destId="{6E2D8658-DF54-40BE-A840-3F7C0F22AFB0}" srcOrd="6" destOrd="0" parTransId="{D44C6A5B-9263-4D40-9C7C-20E53C1148B2}" sibTransId="{CC4E574E-3C12-417F-A4D5-793C542A2856}"/>
    <dgm:cxn modelId="{E9C6ABA3-13AF-41F4-AC79-FAD64A0D4AB8}" type="presOf" srcId="{C0E0B1B7-C14D-46FA-BEDB-C35D234AFB8E}" destId="{E1C21B0F-2762-49BE-A01A-692F17D14086}" srcOrd="0" destOrd="0" presId="urn:microsoft.com/office/officeart/2005/8/layout/vList2"/>
    <dgm:cxn modelId="{158A26B0-6F0F-4798-AD07-6C786E8A8F27}" srcId="{6F4B33B1-5140-466B-98E0-1E287BB64E94}" destId="{FA3AA1BE-AC44-4491-B77B-5BE6A45039B9}" srcOrd="7" destOrd="0" parTransId="{BE6CBA4B-15B6-47C0-8292-78D9498FA143}" sibTransId="{E5454D72-3BF0-4A9A-A436-A4A88F156E14}"/>
    <dgm:cxn modelId="{EA6F7CB8-CCDE-4BF0-83BC-5EDBA03FB676}" srcId="{6F4B33B1-5140-466B-98E0-1E287BB64E94}" destId="{4294B99C-C623-4728-9310-318160F6D8D8}" srcOrd="8" destOrd="0" parTransId="{1D01A3A0-643F-45F2-AFA1-42EE888A5B1D}" sibTransId="{D45EAD6B-DF44-4203-97C1-8BCFBFE845F7}"/>
    <dgm:cxn modelId="{6F4712D5-215E-495B-9C3B-57556D2D2FD3}" type="presOf" srcId="{6E2D8658-DF54-40BE-A840-3F7C0F22AFB0}" destId="{62CE236A-5BAC-499D-9DFE-BA1C757E02D2}" srcOrd="0" destOrd="6" presId="urn:microsoft.com/office/officeart/2005/8/layout/vList2"/>
    <dgm:cxn modelId="{3D55DBDC-05F7-451A-A095-3F3447A36478}" type="presOf" srcId="{5F81D649-AF30-4D32-A478-AE3B3F026A7A}" destId="{62CE236A-5BAC-499D-9DFE-BA1C757E02D2}" srcOrd="0" destOrd="1" presId="urn:microsoft.com/office/officeart/2005/8/layout/vList2"/>
    <dgm:cxn modelId="{6201370C-93B0-4899-98E9-666AB160759A}" type="presParOf" srcId="{E1C21B0F-2762-49BE-A01A-692F17D14086}" destId="{3D15FE68-3E6D-4CEA-8AB0-67DDED2652B8}" srcOrd="0" destOrd="0" presId="urn:microsoft.com/office/officeart/2005/8/layout/vList2"/>
    <dgm:cxn modelId="{4C7EE249-2617-436A-A0B3-31361715003B}" type="presParOf" srcId="{E1C21B0F-2762-49BE-A01A-692F17D14086}" destId="{62CE236A-5BAC-499D-9DFE-BA1C757E02D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FC5A5-B627-4857-A755-07465E00AE8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D52CCB-6DAC-4044-B9C9-741E7610CFA0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Luxury Boats ( Motor Yacht etc.) appeal most to the people visiting the website</a:t>
          </a:r>
        </a:p>
      </dgm:t>
    </dgm:pt>
    <dgm:pt modelId="{25E2BB3F-A4C1-462C-BEC2-2F2295228ACF}" type="parTrans" cxnId="{38A108B1-33B7-4AE2-ABDF-ACA51760EE67}">
      <dgm:prSet/>
      <dgm:spPr/>
      <dgm:t>
        <a:bodyPr/>
        <a:lstStyle/>
        <a:p>
          <a:endParaRPr lang="en-US"/>
        </a:p>
      </dgm:t>
    </dgm:pt>
    <dgm:pt modelId="{17A0B4F1-357B-4E85-82F4-DCC03716FDFA}" type="sibTrans" cxnId="{38A108B1-33B7-4AE2-ABDF-ACA51760EE67}">
      <dgm:prSet/>
      <dgm:spPr/>
      <dgm:t>
        <a:bodyPr/>
        <a:lstStyle/>
        <a:p>
          <a:endParaRPr lang="en-US"/>
        </a:p>
      </dgm:t>
    </dgm:pt>
    <dgm:pt modelId="{C0D6D9E7-981C-46C9-BCC7-A46DB36168BC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Boat Price does not have much significance on the number of views that a boat receives</a:t>
          </a:r>
        </a:p>
      </dgm:t>
    </dgm:pt>
    <dgm:pt modelId="{44827AC9-F297-4CB4-B8D4-9B17A0E5ED01}" type="parTrans" cxnId="{E5DE3CD7-3B97-4159-B96E-E1E5454D4A3D}">
      <dgm:prSet/>
      <dgm:spPr/>
      <dgm:t>
        <a:bodyPr/>
        <a:lstStyle/>
        <a:p>
          <a:endParaRPr lang="en-US"/>
        </a:p>
      </dgm:t>
    </dgm:pt>
    <dgm:pt modelId="{7EC20F98-1D3B-4646-9479-1A34612D97D1}" type="sibTrans" cxnId="{E5DE3CD7-3B97-4159-B96E-E1E5454D4A3D}">
      <dgm:prSet/>
      <dgm:spPr/>
      <dgm:t>
        <a:bodyPr/>
        <a:lstStyle/>
        <a:p>
          <a:endParaRPr lang="en-US"/>
        </a:p>
      </dgm:t>
    </dgm:pt>
    <dgm:pt modelId="{E5EB35A8-3A6E-423E-880B-54B7ABF50479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Main bulk of people visiting the website are the rich or people with high-income</a:t>
          </a:r>
        </a:p>
      </dgm:t>
    </dgm:pt>
    <dgm:pt modelId="{25622B09-C2AF-4009-8DD6-4CCA955B6216}" type="parTrans" cxnId="{62D179F6-4A2F-4292-A08F-FD761332E20B}">
      <dgm:prSet/>
      <dgm:spPr/>
      <dgm:t>
        <a:bodyPr/>
        <a:lstStyle/>
        <a:p>
          <a:endParaRPr lang="en-US"/>
        </a:p>
      </dgm:t>
    </dgm:pt>
    <dgm:pt modelId="{0C78851A-488F-48BF-9E85-A92AEABCDDCB}" type="sibTrans" cxnId="{62D179F6-4A2F-4292-A08F-FD761332E20B}">
      <dgm:prSet/>
      <dgm:spPr/>
      <dgm:t>
        <a:bodyPr/>
        <a:lstStyle/>
        <a:p>
          <a:endParaRPr lang="en-US"/>
        </a:p>
      </dgm:t>
    </dgm:pt>
    <dgm:pt modelId="{026F4873-B57A-4D14-ADDC-34CCD49456D9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Boats that are in countries where people are more well-off are more popular</a:t>
          </a:r>
        </a:p>
      </dgm:t>
    </dgm:pt>
    <dgm:pt modelId="{E120D933-45A6-41A9-A728-736EA8F4FA9D}" type="parTrans" cxnId="{872A4619-CF73-48E4-BC58-C2D583462A7E}">
      <dgm:prSet/>
      <dgm:spPr/>
      <dgm:t>
        <a:bodyPr/>
        <a:lstStyle/>
        <a:p>
          <a:endParaRPr lang="en-US"/>
        </a:p>
      </dgm:t>
    </dgm:pt>
    <dgm:pt modelId="{CDD81042-1959-40D0-B5DC-34387A1BBA46}" type="sibTrans" cxnId="{872A4619-CF73-48E4-BC58-C2D583462A7E}">
      <dgm:prSet/>
      <dgm:spPr/>
      <dgm:t>
        <a:bodyPr/>
        <a:lstStyle/>
        <a:p>
          <a:endParaRPr lang="en-US"/>
        </a:p>
      </dgm:t>
    </dgm:pt>
    <dgm:pt modelId="{6E6332A9-0DB2-498C-AE4D-257C34B107A5}" type="pres">
      <dgm:prSet presAssocID="{8E5FC5A5-B627-4857-A755-07465E00AE87}" presName="linear" presStyleCnt="0">
        <dgm:presLayoutVars>
          <dgm:animLvl val="lvl"/>
          <dgm:resizeHandles val="exact"/>
        </dgm:presLayoutVars>
      </dgm:prSet>
      <dgm:spPr/>
    </dgm:pt>
    <dgm:pt modelId="{9E18B0AF-7923-430E-8564-45FA512CE194}" type="pres">
      <dgm:prSet presAssocID="{53D52CCB-6DAC-4044-B9C9-741E7610CF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1C68FE-1138-4B86-BE4C-1E51E1FFA302}" type="pres">
      <dgm:prSet presAssocID="{17A0B4F1-357B-4E85-82F4-DCC03716FDFA}" presName="spacer" presStyleCnt="0"/>
      <dgm:spPr/>
    </dgm:pt>
    <dgm:pt modelId="{A98D4925-BDB1-4D94-9336-2D151DC5B34A}" type="pres">
      <dgm:prSet presAssocID="{C0D6D9E7-981C-46C9-BCC7-A46DB36168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6D8728-3166-41E9-AD94-7693F170EBBC}" type="pres">
      <dgm:prSet presAssocID="{7EC20F98-1D3B-4646-9479-1A34612D97D1}" presName="spacer" presStyleCnt="0"/>
      <dgm:spPr/>
    </dgm:pt>
    <dgm:pt modelId="{7B3412A0-4172-4241-AE1B-FFA857D01892}" type="pres">
      <dgm:prSet presAssocID="{E5EB35A8-3A6E-423E-880B-54B7ABF504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F203A04-AA42-4547-B433-A5B51AA01898}" type="pres">
      <dgm:prSet presAssocID="{0C78851A-488F-48BF-9E85-A92AEABCDDCB}" presName="spacer" presStyleCnt="0"/>
      <dgm:spPr/>
    </dgm:pt>
    <dgm:pt modelId="{9154E890-6381-443B-ABD4-D54FCCD88D77}" type="pres">
      <dgm:prSet presAssocID="{026F4873-B57A-4D14-ADDC-34CCD49456D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1DC0E00-40A5-427D-8127-9BFC6187FAC8}" type="presOf" srcId="{E5EB35A8-3A6E-423E-880B-54B7ABF50479}" destId="{7B3412A0-4172-4241-AE1B-FFA857D01892}" srcOrd="0" destOrd="0" presId="urn:microsoft.com/office/officeart/2005/8/layout/vList2"/>
    <dgm:cxn modelId="{872A4619-CF73-48E4-BC58-C2D583462A7E}" srcId="{8E5FC5A5-B627-4857-A755-07465E00AE87}" destId="{026F4873-B57A-4D14-ADDC-34CCD49456D9}" srcOrd="3" destOrd="0" parTransId="{E120D933-45A6-41A9-A728-736EA8F4FA9D}" sibTransId="{CDD81042-1959-40D0-B5DC-34387A1BBA46}"/>
    <dgm:cxn modelId="{A5692B83-96A6-4464-86C4-30CC10790F60}" type="presOf" srcId="{53D52CCB-6DAC-4044-B9C9-741E7610CFA0}" destId="{9E18B0AF-7923-430E-8564-45FA512CE194}" srcOrd="0" destOrd="0" presId="urn:microsoft.com/office/officeart/2005/8/layout/vList2"/>
    <dgm:cxn modelId="{9F29028F-CCD9-40F3-B084-05E12B4CDBC7}" type="presOf" srcId="{8E5FC5A5-B627-4857-A755-07465E00AE87}" destId="{6E6332A9-0DB2-498C-AE4D-257C34B107A5}" srcOrd="0" destOrd="0" presId="urn:microsoft.com/office/officeart/2005/8/layout/vList2"/>
    <dgm:cxn modelId="{38A108B1-33B7-4AE2-ABDF-ACA51760EE67}" srcId="{8E5FC5A5-B627-4857-A755-07465E00AE87}" destId="{53D52CCB-6DAC-4044-B9C9-741E7610CFA0}" srcOrd="0" destOrd="0" parTransId="{25E2BB3F-A4C1-462C-BEC2-2F2295228ACF}" sibTransId="{17A0B4F1-357B-4E85-82F4-DCC03716FDFA}"/>
    <dgm:cxn modelId="{91F699D5-6D7A-4A79-8066-8933923F57ED}" type="presOf" srcId="{026F4873-B57A-4D14-ADDC-34CCD49456D9}" destId="{9154E890-6381-443B-ABD4-D54FCCD88D77}" srcOrd="0" destOrd="0" presId="urn:microsoft.com/office/officeart/2005/8/layout/vList2"/>
    <dgm:cxn modelId="{E5DE3CD7-3B97-4159-B96E-E1E5454D4A3D}" srcId="{8E5FC5A5-B627-4857-A755-07465E00AE87}" destId="{C0D6D9E7-981C-46C9-BCC7-A46DB36168BC}" srcOrd="1" destOrd="0" parTransId="{44827AC9-F297-4CB4-B8D4-9B17A0E5ED01}" sibTransId="{7EC20F98-1D3B-4646-9479-1A34612D97D1}"/>
    <dgm:cxn modelId="{F356A3E0-5127-4A71-AF47-6625F49FDA3E}" type="presOf" srcId="{C0D6D9E7-981C-46C9-BCC7-A46DB36168BC}" destId="{A98D4925-BDB1-4D94-9336-2D151DC5B34A}" srcOrd="0" destOrd="0" presId="urn:microsoft.com/office/officeart/2005/8/layout/vList2"/>
    <dgm:cxn modelId="{62D179F6-4A2F-4292-A08F-FD761332E20B}" srcId="{8E5FC5A5-B627-4857-A755-07465E00AE87}" destId="{E5EB35A8-3A6E-423E-880B-54B7ABF50479}" srcOrd="2" destOrd="0" parTransId="{25622B09-C2AF-4009-8DD6-4CCA955B6216}" sibTransId="{0C78851A-488F-48BF-9E85-A92AEABCDDCB}"/>
    <dgm:cxn modelId="{6B917C39-3690-41CA-8E69-098F76FF34FB}" type="presParOf" srcId="{6E6332A9-0DB2-498C-AE4D-257C34B107A5}" destId="{9E18B0AF-7923-430E-8564-45FA512CE194}" srcOrd="0" destOrd="0" presId="urn:microsoft.com/office/officeart/2005/8/layout/vList2"/>
    <dgm:cxn modelId="{43DFFE82-64D0-4EF2-871B-7ED2014808F1}" type="presParOf" srcId="{6E6332A9-0DB2-498C-AE4D-257C34B107A5}" destId="{E01C68FE-1138-4B86-BE4C-1E51E1FFA302}" srcOrd="1" destOrd="0" presId="urn:microsoft.com/office/officeart/2005/8/layout/vList2"/>
    <dgm:cxn modelId="{46E883C3-8DF1-4FC0-A2E0-F74EC5B9E018}" type="presParOf" srcId="{6E6332A9-0DB2-498C-AE4D-257C34B107A5}" destId="{A98D4925-BDB1-4D94-9336-2D151DC5B34A}" srcOrd="2" destOrd="0" presId="urn:microsoft.com/office/officeart/2005/8/layout/vList2"/>
    <dgm:cxn modelId="{245B255A-5211-4045-B1C8-E94B0D91D2B0}" type="presParOf" srcId="{6E6332A9-0DB2-498C-AE4D-257C34B107A5}" destId="{866D8728-3166-41E9-AD94-7693F170EBBC}" srcOrd="3" destOrd="0" presId="urn:microsoft.com/office/officeart/2005/8/layout/vList2"/>
    <dgm:cxn modelId="{CB4A53F1-04C1-47EA-84FE-8FBECBCACBAE}" type="presParOf" srcId="{6E6332A9-0DB2-498C-AE4D-257C34B107A5}" destId="{7B3412A0-4172-4241-AE1B-FFA857D01892}" srcOrd="4" destOrd="0" presId="urn:microsoft.com/office/officeart/2005/8/layout/vList2"/>
    <dgm:cxn modelId="{20B2CE07-2B07-45F1-91AF-E952C3B745FB}" type="presParOf" srcId="{6E6332A9-0DB2-498C-AE4D-257C34B107A5}" destId="{EF203A04-AA42-4547-B433-A5B51AA01898}" srcOrd="5" destOrd="0" presId="urn:microsoft.com/office/officeart/2005/8/layout/vList2"/>
    <dgm:cxn modelId="{B5D68367-3F0C-4382-B994-3C06248ED866}" type="presParOf" srcId="{6E6332A9-0DB2-498C-AE4D-257C34B107A5}" destId="{9154E890-6381-443B-ABD4-D54FCCD88D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21150-1629-4361-BA2E-1FAD2CDE999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FF1CFAB-EA7D-4B2B-810E-0EC78CC943F3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More emphasis on marketing luxury boats</a:t>
          </a:r>
        </a:p>
      </dgm:t>
    </dgm:pt>
    <dgm:pt modelId="{A63496CF-6A36-487B-9CDA-FEA41BD9415E}" type="parTrans" cxnId="{9554D4F8-C9FC-4298-9503-0CE75318FE4A}">
      <dgm:prSet/>
      <dgm:spPr/>
      <dgm:t>
        <a:bodyPr/>
        <a:lstStyle/>
        <a:p>
          <a:endParaRPr lang="en-US"/>
        </a:p>
      </dgm:t>
    </dgm:pt>
    <dgm:pt modelId="{4F9E1CB3-C2F0-4972-A80E-8A66A6D186A5}" type="sibTrans" cxnId="{9554D4F8-C9FC-4298-9503-0CE75318FE4A}">
      <dgm:prSet/>
      <dgm:spPr/>
      <dgm:t>
        <a:bodyPr/>
        <a:lstStyle/>
        <a:p>
          <a:endParaRPr lang="en-US"/>
        </a:p>
      </dgm:t>
    </dgm:pt>
    <dgm:pt modelId="{D008C4FA-3FB2-4DAA-B834-FEE18DDC372B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Add on additional features on the boats which are targeted at the rich</a:t>
          </a:r>
        </a:p>
      </dgm:t>
    </dgm:pt>
    <dgm:pt modelId="{FAB5F100-00C8-48D5-92D4-29425101CC51}" type="parTrans" cxnId="{E2C5FF2B-32EE-4DFB-962C-5FE9B1AD4ACA}">
      <dgm:prSet/>
      <dgm:spPr/>
      <dgm:t>
        <a:bodyPr/>
        <a:lstStyle/>
        <a:p>
          <a:endParaRPr lang="en-US"/>
        </a:p>
      </dgm:t>
    </dgm:pt>
    <dgm:pt modelId="{210027EF-F18B-4799-9FA6-2E57708D5C16}" type="sibTrans" cxnId="{E2C5FF2B-32EE-4DFB-962C-5FE9B1AD4ACA}">
      <dgm:prSet/>
      <dgm:spPr/>
      <dgm:t>
        <a:bodyPr/>
        <a:lstStyle/>
        <a:p>
          <a:endParaRPr lang="en-US"/>
        </a:p>
      </dgm:t>
    </dgm:pt>
    <dgm:pt modelId="{95B689F4-EE44-499A-94A8-F5BB196544CC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</a:rPr>
            <a:t>Link the location of the boat to the scenery present in the location</a:t>
          </a:r>
        </a:p>
      </dgm:t>
    </dgm:pt>
    <dgm:pt modelId="{37388FFA-7975-4AA1-9597-864D1D04A827}" type="parTrans" cxnId="{A1969767-054B-4235-A97A-59250D4057D1}">
      <dgm:prSet/>
      <dgm:spPr/>
      <dgm:t>
        <a:bodyPr/>
        <a:lstStyle/>
        <a:p>
          <a:endParaRPr lang="en-SG"/>
        </a:p>
      </dgm:t>
    </dgm:pt>
    <dgm:pt modelId="{413C6935-705A-405E-999A-03621583DB76}" type="sibTrans" cxnId="{A1969767-054B-4235-A97A-59250D4057D1}">
      <dgm:prSet/>
      <dgm:spPr/>
      <dgm:t>
        <a:bodyPr/>
        <a:lstStyle/>
        <a:p>
          <a:endParaRPr lang="en-SG"/>
        </a:p>
      </dgm:t>
    </dgm:pt>
    <dgm:pt modelId="{F07A1673-39B1-441C-A7AD-131B80CA2852}" type="pres">
      <dgm:prSet presAssocID="{E5B21150-1629-4361-BA2E-1FAD2CDE999D}" presName="vert0" presStyleCnt="0">
        <dgm:presLayoutVars>
          <dgm:dir/>
          <dgm:animOne val="branch"/>
          <dgm:animLvl val="lvl"/>
        </dgm:presLayoutVars>
      </dgm:prSet>
      <dgm:spPr/>
    </dgm:pt>
    <dgm:pt modelId="{3CB1AAC2-CDEA-4297-9C8D-93BF117AC923}" type="pres">
      <dgm:prSet presAssocID="{7FF1CFAB-EA7D-4B2B-810E-0EC78CC943F3}" presName="thickLine" presStyleLbl="alignNode1" presStyleIdx="0" presStyleCnt="3"/>
      <dgm:spPr/>
    </dgm:pt>
    <dgm:pt modelId="{A1A812F0-B708-45A6-ADF7-2D992ADCC1EE}" type="pres">
      <dgm:prSet presAssocID="{7FF1CFAB-EA7D-4B2B-810E-0EC78CC943F3}" presName="horz1" presStyleCnt="0"/>
      <dgm:spPr/>
    </dgm:pt>
    <dgm:pt modelId="{909FEFE1-D5D3-46FB-BD81-A969EEF21BE8}" type="pres">
      <dgm:prSet presAssocID="{7FF1CFAB-EA7D-4B2B-810E-0EC78CC943F3}" presName="tx1" presStyleLbl="revTx" presStyleIdx="0" presStyleCnt="3"/>
      <dgm:spPr/>
    </dgm:pt>
    <dgm:pt modelId="{86316BEC-63EC-4FC3-AF9D-E5F7C9ECC4E9}" type="pres">
      <dgm:prSet presAssocID="{7FF1CFAB-EA7D-4B2B-810E-0EC78CC943F3}" presName="vert1" presStyleCnt="0"/>
      <dgm:spPr/>
    </dgm:pt>
    <dgm:pt modelId="{58C6FE6E-A2F9-46E6-B533-FF03FAD1BAA9}" type="pres">
      <dgm:prSet presAssocID="{D008C4FA-3FB2-4DAA-B834-FEE18DDC372B}" presName="thickLine" presStyleLbl="alignNode1" presStyleIdx="1" presStyleCnt="3"/>
      <dgm:spPr/>
    </dgm:pt>
    <dgm:pt modelId="{A038CC8D-544C-4B79-841F-C44872001B22}" type="pres">
      <dgm:prSet presAssocID="{D008C4FA-3FB2-4DAA-B834-FEE18DDC372B}" presName="horz1" presStyleCnt="0"/>
      <dgm:spPr/>
    </dgm:pt>
    <dgm:pt modelId="{00352AB8-74B0-4E76-B83B-739DC9829F3E}" type="pres">
      <dgm:prSet presAssocID="{D008C4FA-3FB2-4DAA-B834-FEE18DDC372B}" presName="tx1" presStyleLbl="revTx" presStyleIdx="1" presStyleCnt="3"/>
      <dgm:spPr/>
    </dgm:pt>
    <dgm:pt modelId="{36860415-4717-4152-88C8-E12570D80309}" type="pres">
      <dgm:prSet presAssocID="{D008C4FA-3FB2-4DAA-B834-FEE18DDC372B}" presName="vert1" presStyleCnt="0"/>
      <dgm:spPr/>
    </dgm:pt>
    <dgm:pt modelId="{8B6AFDCE-7F30-4773-8A7A-6A925C441E9C}" type="pres">
      <dgm:prSet presAssocID="{95B689F4-EE44-499A-94A8-F5BB196544CC}" presName="thickLine" presStyleLbl="alignNode1" presStyleIdx="2" presStyleCnt="3"/>
      <dgm:spPr/>
    </dgm:pt>
    <dgm:pt modelId="{C98C37C4-35B4-47C0-8B06-055A3960A9E1}" type="pres">
      <dgm:prSet presAssocID="{95B689F4-EE44-499A-94A8-F5BB196544CC}" presName="horz1" presStyleCnt="0"/>
      <dgm:spPr/>
    </dgm:pt>
    <dgm:pt modelId="{4A73EE8F-2371-4972-85BF-35FE07689317}" type="pres">
      <dgm:prSet presAssocID="{95B689F4-EE44-499A-94A8-F5BB196544CC}" presName="tx1" presStyleLbl="revTx" presStyleIdx="2" presStyleCnt="3"/>
      <dgm:spPr/>
    </dgm:pt>
    <dgm:pt modelId="{8A07E63F-E91B-4FEB-9B22-B107034B69CE}" type="pres">
      <dgm:prSet presAssocID="{95B689F4-EE44-499A-94A8-F5BB196544CC}" presName="vert1" presStyleCnt="0"/>
      <dgm:spPr/>
    </dgm:pt>
  </dgm:ptLst>
  <dgm:cxnLst>
    <dgm:cxn modelId="{32A5141B-9E04-4E08-8CDC-28FA08179703}" type="presOf" srcId="{D008C4FA-3FB2-4DAA-B834-FEE18DDC372B}" destId="{00352AB8-74B0-4E76-B83B-739DC9829F3E}" srcOrd="0" destOrd="0" presId="urn:microsoft.com/office/officeart/2008/layout/LinedList"/>
    <dgm:cxn modelId="{E2C5FF2B-32EE-4DFB-962C-5FE9B1AD4ACA}" srcId="{E5B21150-1629-4361-BA2E-1FAD2CDE999D}" destId="{D008C4FA-3FB2-4DAA-B834-FEE18DDC372B}" srcOrd="1" destOrd="0" parTransId="{FAB5F100-00C8-48D5-92D4-29425101CC51}" sibTransId="{210027EF-F18B-4799-9FA6-2E57708D5C16}"/>
    <dgm:cxn modelId="{A1969767-054B-4235-A97A-59250D4057D1}" srcId="{E5B21150-1629-4361-BA2E-1FAD2CDE999D}" destId="{95B689F4-EE44-499A-94A8-F5BB196544CC}" srcOrd="2" destOrd="0" parTransId="{37388FFA-7975-4AA1-9597-864D1D04A827}" sibTransId="{413C6935-705A-405E-999A-03621583DB76}"/>
    <dgm:cxn modelId="{22913271-A9B9-40F3-8CC9-D83EDCBF33C8}" type="presOf" srcId="{7FF1CFAB-EA7D-4B2B-810E-0EC78CC943F3}" destId="{909FEFE1-D5D3-46FB-BD81-A969EEF21BE8}" srcOrd="0" destOrd="0" presId="urn:microsoft.com/office/officeart/2008/layout/LinedList"/>
    <dgm:cxn modelId="{C448B0B1-43BF-4CF7-96CB-F7FF2F14A1E8}" type="presOf" srcId="{95B689F4-EE44-499A-94A8-F5BB196544CC}" destId="{4A73EE8F-2371-4972-85BF-35FE07689317}" srcOrd="0" destOrd="0" presId="urn:microsoft.com/office/officeart/2008/layout/LinedList"/>
    <dgm:cxn modelId="{50B22DF2-1830-4C1E-AA9C-F69891A25891}" type="presOf" srcId="{E5B21150-1629-4361-BA2E-1FAD2CDE999D}" destId="{F07A1673-39B1-441C-A7AD-131B80CA2852}" srcOrd="0" destOrd="0" presId="urn:microsoft.com/office/officeart/2008/layout/LinedList"/>
    <dgm:cxn modelId="{9554D4F8-C9FC-4298-9503-0CE75318FE4A}" srcId="{E5B21150-1629-4361-BA2E-1FAD2CDE999D}" destId="{7FF1CFAB-EA7D-4B2B-810E-0EC78CC943F3}" srcOrd="0" destOrd="0" parTransId="{A63496CF-6A36-487B-9CDA-FEA41BD9415E}" sibTransId="{4F9E1CB3-C2F0-4972-A80E-8A66A6D186A5}"/>
    <dgm:cxn modelId="{5814099D-2712-4941-B10B-ECBC94C7E618}" type="presParOf" srcId="{F07A1673-39B1-441C-A7AD-131B80CA2852}" destId="{3CB1AAC2-CDEA-4297-9C8D-93BF117AC923}" srcOrd="0" destOrd="0" presId="urn:microsoft.com/office/officeart/2008/layout/LinedList"/>
    <dgm:cxn modelId="{6818782F-83B7-46EC-A7DA-B0A0E21358DC}" type="presParOf" srcId="{F07A1673-39B1-441C-A7AD-131B80CA2852}" destId="{A1A812F0-B708-45A6-ADF7-2D992ADCC1EE}" srcOrd="1" destOrd="0" presId="urn:microsoft.com/office/officeart/2008/layout/LinedList"/>
    <dgm:cxn modelId="{41553406-4EF3-41B6-B6DF-81ED7C9C2641}" type="presParOf" srcId="{A1A812F0-B708-45A6-ADF7-2D992ADCC1EE}" destId="{909FEFE1-D5D3-46FB-BD81-A969EEF21BE8}" srcOrd="0" destOrd="0" presId="urn:microsoft.com/office/officeart/2008/layout/LinedList"/>
    <dgm:cxn modelId="{83C30FDE-8285-4B1F-87A5-95F017472561}" type="presParOf" srcId="{A1A812F0-B708-45A6-ADF7-2D992ADCC1EE}" destId="{86316BEC-63EC-4FC3-AF9D-E5F7C9ECC4E9}" srcOrd="1" destOrd="0" presId="urn:microsoft.com/office/officeart/2008/layout/LinedList"/>
    <dgm:cxn modelId="{DFBB6130-6A1C-4603-BEF8-A24A244EAD01}" type="presParOf" srcId="{F07A1673-39B1-441C-A7AD-131B80CA2852}" destId="{58C6FE6E-A2F9-46E6-B533-FF03FAD1BAA9}" srcOrd="2" destOrd="0" presId="urn:microsoft.com/office/officeart/2008/layout/LinedList"/>
    <dgm:cxn modelId="{0981BED3-EB9E-400E-AA60-60C20C52E696}" type="presParOf" srcId="{F07A1673-39B1-441C-A7AD-131B80CA2852}" destId="{A038CC8D-544C-4B79-841F-C44872001B22}" srcOrd="3" destOrd="0" presId="urn:microsoft.com/office/officeart/2008/layout/LinedList"/>
    <dgm:cxn modelId="{BE290625-3348-4F46-AA69-A4AF688D3110}" type="presParOf" srcId="{A038CC8D-544C-4B79-841F-C44872001B22}" destId="{00352AB8-74B0-4E76-B83B-739DC9829F3E}" srcOrd="0" destOrd="0" presId="urn:microsoft.com/office/officeart/2008/layout/LinedList"/>
    <dgm:cxn modelId="{8DC7EA51-B222-433E-BD81-635F879335B9}" type="presParOf" srcId="{A038CC8D-544C-4B79-841F-C44872001B22}" destId="{36860415-4717-4152-88C8-E12570D80309}" srcOrd="1" destOrd="0" presId="urn:microsoft.com/office/officeart/2008/layout/LinedList"/>
    <dgm:cxn modelId="{DDF40CE6-E15B-410A-A602-FD5553D295EE}" type="presParOf" srcId="{F07A1673-39B1-441C-A7AD-131B80CA2852}" destId="{8B6AFDCE-7F30-4773-8A7A-6A925C441E9C}" srcOrd="4" destOrd="0" presId="urn:microsoft.com/office/officeart/2008/layout/LinedList"/>
    <dgm:cxn modelId="{BA24D833-D0D1-4231-9D7A-13FD4E096BE5}" type="presParOf" srcId="{F07A1673-39B1-441C-A7AD-131B80CA2852}" destId="{C98C37C4-35B4-47C0-8B06-055A3960A9E1}" srcOrd="5" destOrd="0" presId="urn:microsoft.com/office/officeart/2008/layout/LinedList"/>
    <dgm:cxn modelId="{A81F60D2-E007-4259-8A69-25268CB35830}" type="presParOf" srcId="{C98C37C4-35B4-47C0-8B06-055A3960A9E1}" destId="{4A73EE8F-2371-4972-85BF-35FE07689317}" srcOrd="0" destOrd="0" presId="urn:microsoft.com/office/officeart/2008/layout/LinedList"/>
    <dgm:cxn modelId="{773CB425-D148-4A5F-A279-F5B8FC1A782A}" type="presParOf" srcId="{C98C37C4-35B4-47C0-8B06-055A3960A9E1}" destId="{8A07E63F-E91B-4FEB-9B22-B107034B69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5FE68-3E6D-4CEA-8AB0-67DDED2652B8}">
      <dsp:nvSpPr>
        <dsp:cNvPr id="0" name=""/>
        <dsp:cNvSpPr/>
      </dsp:nvSpPr>
      <dsp:spPr>
        <a:xfrm>
          <a:off x="0" y="173064"/>
          <a:ext cx="5857336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Dataset Columns</a:t>
          </a:r>
        </a:p>
      </dsp:txBody>
      <dsp:txXfrm>
        <a:off x="26273" y="199337"/>
        <a:ext cx="5804790" cy="485654"/>
      </dsp:txXfrm>
    </dsp:sp>
    <dsp:sp modelId="{62CE236A-5BAC-499D-9DFE-BA1C757E02D2}">
      <dsp:nvSpPr>
        <dsp:cNvPr id="0" name=""/>
        <dsp:cNvSpPr/>
      </dsp:nvSpPr>
      <dsp:spPr>
        <a:xfrm>
          <a:off x="0" y="711264"/>
          <a:ext cx="5857336" cy="280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70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800" kern="1200" dirty="0">
              <a:latin typeface="Garamond" panose="02020404030301010803" pitchFamily="18" charset="0"/>
            </a:rPr>
            <a:t>Boat Type – The type of boat being listed</a:t>
          </a:r>
          <a:endParaRPr lang="en-US" sz="1800" kern="1200" dirty="0">
            <a:latin typeface="Garamond" panose="02020404030301010803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800" kern="1200" dirty="0">
              <a:latin typeface="Garamond" panose="02020404030301010803" pitchFamily="18" charset="0"/>
            </a:rPr>
            <a:t>Manufacturer – The company which manufactured the boat</a:t>
          </a:r>
          <a:endParaRPr lang="en-US" sz="1800" kern="1200" dirty="0">
            <a:latin typeface="Garamond" panose="02020404030301010803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800" kern="1200" dirty="0">
              <a:latin typeface="Garamond" panose="02020404030301010803" pitchFamily="18" charset="0"/>
            </a:rPr>
            <a:t>Type – Condition of boat, what type of fuel does it use</a:t>
          </a:r>
          <a:endParaRPr lang="en-US" sz="1800" kern="1200" dirty="0">
            <a:latin typeface="Garamond" panose="02020404030301010803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800" kern="1200" dirty="0">
              <a:latin typeface="Garamond" panose="02020404030301010803" pitchFamily="18" charset="0"/>
            </a:rPr>
            <a:t>Year Built – The year which the boat was built</a:t>
          </a:r>
          <a:endParaRPr lang="en-US" sz="1800" kern="1200" dirty="0">
            <a:latin typeface="Garamond" panose="02020404030301010803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800" kern="1200" dirty="0">
              <a:latin typeface="Garamond" panose="02020404030301010803" pitchFamily="18" charset="0"/>
            </a:rPr>
            <a:t>Length/Width – Length/Width of the boat</a:t>
          </a:r>
          <a:endParaRPr lang="en-US" sz="1800" kern="1200" dirty="0">
            <a:latin typeface="Garamond" panose="02020404030301010803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800" kern="1200" dirty="0">
              <a:latin typeface="Garamond" panose="02020404030301010803" pitchFamily="18" charset="0"/>
            </a:rPr>
            <a:t>Material – The material used to make the boat</a:t>
          </a:r>
          <a:endParaRPr lang="en-US" sz="1800" kern="1200" dirty="0">
            <a:latin typeface="Garamond" panose="02020404030301010803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800" kern="1200" dirty="0">
              <a:latin typeface="Garamond" panose="02020404030301010803" pitchFamily="18" charset="0"/>
            </a:rPr>
            <a:t>Location – Where the boat is located at </a:t>
          </a:r>
          <a:endParaRPr lang="en-US" sz="1800" kern="1200" dirty="0">
            <a:latin typeface="Garamond" panose="02020404030301010803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800" kern="1200" dirty="0">
              <a:latin typeface="Garamond" panose="02020404030301010803" pitchFamily="18" charset="0"/>
            </a:rPr>
            <a:t>Number of views – The number of views the boat has on the website</a:t>
          </a:r>
          <a:endParaRPr lang="en-US" sz="1800" kern="1200" dirty="0">
            <a:latin typeface="Garamond" panose="02020404030301010803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800" kern="1200" dirty="0">
              <a:latin typeface="Garamond" panose="02020404030301010803" pitchFamily="18" charset="0"/>
            </a:rPr>
            <a:t>Currency/Price – The currency/price of the boat</a:t>
          </a:r>
          <a:endParaRPr lang="en-US" sz="1800" kern="1200" dirty="0">
            <a:latin typeface="Garamond" panose="02020404030301010803" pitchFamily="18" charset="0"/>
          </a:endParaRPr>
        </a:p>
      </dsp:txBody>
      <dsp:txXfrm>
        <a:off x="0" y="711264"/>
        <a:ext cx="5857336" cy="2808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8B0AF-7923-430E-8564-45FA512CE194}">
      <dsp:nvSpPr>
        <dsp:cNvPr id="0" name=""/>
        <dsp:cNvSpPr/>
      </dsp:nvSpPr>
      <dsp:spPr>
        <a:xfrm>
          <a:off x="0" y="375227"/>
          <a:ext cx="10261599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aramond" panose="02020404030301010803" pitchFamily="18" charset="0"/>
            </a:rPr>
            <a:t>Luxury Boats ( Motor Yacht etc.) appeal most to the people visiting the website</a:t>
          </a:r>
        </a:p>
      </dsp:txBody>
      <dsp:txXfrm>
        <a:off x="26273" y="401500"/>
        <a:ext cx="10209053" cy="485654"/>
      </dsp:txXfrm>
    </dsp:sp>
    <dsp:sp modelId="{A98D4925-BDB1-4D94-9336-2D151DC5B34A}">
      <dsp:nvSpPr>
        <dsp:cNvPr id="0" name=""/>
        <dsp:cNvSpPr/>
      </dsp:nvSpPr>
      <dsp:spPr>
        <a:xfrm>
          <a:off x="0" y="979667"/>
          <a:ext cx="10261599" cy="538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aramond" panose="02020404030301010803" pitchFamily="18" charset="0"/>
            </a:rPr>
            <a:t>Boat Price does not have much significance on the number of views that a boat receives</a:t>
          </a:r>
        </a:p>
      </dsp:txBody>
      <dsp:txXfrm>
        <a:off x="26273" y="1005940"/>
        <a:ext cx="10209053" cy="485654"/>
      </dsp:txXfrm>
    </dsp:sp>
    <dsp:sp modelId="{7B3412A0-4172-4241-AE1B-FFA857D01892}">
      <dsp:nvSpPr>
        <dsp:cNvPr id="0" name=""/>
        <dsp:cNvSpPr/>
      </dsp:nvSpPr>
      <dsp:spPr>
        <a:xfrm>
          <a:off x="0" y="1584107"/>
          <a:ext cx="10261599" cy="538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aramond" panose="02020404030301010803" pitchFamily="18" charset="0"/>
            </a:rPr>
            <a:t>Main bulk of people visiting the website are the rich or people with high-income</a:t>
          </a:r>
        </a:p>
      </dsp:txBody>
      <dsp:txXfrm>
        <a:off x="26273" y="1610380"/>
        <a:ext cx="10209053" cy="485654"/>
      </dsp:txXfrm>
    </dsp:sp>
    <dsp:sp modelId="{9154E890-6381-443B-ABD4-D54FCCD88D77}">
      <dsp:nvSpPr>
        <dsp:cNvPr id="0" name=""/>
        <dsp:cNvSpPr/>
      </dsp:nvSpPr>
      <dsp:spPr>
        <a:xfrm>
          <a:off x="0" y="2188547"/>
          <a:ext cx="10261599" cy="538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Garamond" panose="02020404030301010803" pitchFamily="18" charset="0"/>
            </a:rPr>
            <a:t>Boats that are in countries where people are more well-off are more popular</a:t>
          </a:r>
        </a:p>
      </dsp:txBody>
      <dsp:txXfrm>
        <a:off x="26273" y="2214820"/>
        <a:ext cx="10209053" cy="485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1AAC2-CDEA-4297-9C8D-93BF117AC923}">
      <dsp:nvSpPr>
        <dsp:cNvPr id="0" name=""/>
        <dsp:cNvSpPr/>
      </dsp:nvSpPr>
      <dsp:spPr>
        <a:xfrm>
          <a:off x="0" y="1514"/>
          <a:ext cx="77311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FEFE1-D5D3-46FB-BD81-A969EEF21BE8}">
      <dsp:nvSpPr>
        <dsp:cNvPr id="0" name=""/>
        <dsp:cNvSpPr/>
      </dsp:nvSpPr>
      <dsp:spPr>
        <a:xfrm>
          <a:off x="0" y="1514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Garamond" panose="02020404030301010803" pitchFamily="18" charset="0"/>
            </a:rPr>
            <a:t>More emphasis on marketing luxury boats</a:t>
          </a:r>
        </a:p>
      </dsp:txBody>
      <dsp:txXfrm>
        <a:off x="0" y="1514"/>
        <a:ext cx="7731125" cy="1032981"/>
      </dsp:txXfrm>
    </dsp:sp>
    <dsp:sp modelId="{58C6FE6E-A2F9-46E6-B533-FF03FAD1BAA9}">
      <dsp:nvSpPr>
        <dsp:cNvPr id="0" name=""/>
        <dsp:cNvSpPr/>
      </dsp:nvSpPr>
      <dsp:spPr>
        <a:xfrm>
          <a:off x="0" y="1034496"/>
          <a:ext cx="77311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52AB8-74B0-4E76-B83B-739DC9829F3E}">
      <dsp:nvSpPr>
        <dsp:cNvPr id="0" name=""/>
        <dsp:cNvSpPr/>
      </dsp:nvSpPr>
      <dsp:spPr>
        <a:xfrm>
          <a:off x="0" y="1034496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Garamond" panose="02020404030301010803" pitchFamily="18" charset="0"/>
            </a:rPr>
            <a:t>Add on additional features on the boats which are targeted at the rich</a:t>
          </a:r>
        </a:p>
      </dsp:txBody>
      <dsp:txXfrm>
        <a:off x="0" y="1034496"/>
        <a:ext cx="7731125" cy="1032981"/>
      </dsp:txXfrm>
    </dsp:sp>
    <dsp:sp modelId="{8B6AFDCE-7F30-4773-8A7A-6A925C441E9C}">
      <dsp:nvSpPr>
        <dsp:cNvPr id="0" name=""/>
        <dsp:cNvSpPr/>
      </dsp:nvSpPr>
      <dsp:spPr>
        <a:xfrm>
          <a:off x="0" y="2067478"/>
          <a:ext cx="77311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3EE8F-2371-4972-85BF-35FE07689317}">
      <dsp:nvSpPr>
        <dsp:cNvPr id="0" name=""/>
        <dsp:cNvSpPr/>
      </dsp:nvSpPr>
      <dsp:spPr>
        <a:xfrm>
          <a:off x="0" y="2067478"/>
          <a:ext cx="7731125" cy="103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Garamond" panose="02020404030301010803" pitchFamily="18" charset="0"/>
            </a:rPr>
            <a:t>Link the location of the boat to the scenery present in the location</a:t>
          </a:r>
        </a:p>
      </dsp:txBody>
      <dsp:txXfrm>
        <a:off x="0" y="2067478"/>
        <a:ext cx="7731125" cy="1032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AA3D1292-6B10-DC2C-46E8-3968FFF11EA4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9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7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77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81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8052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005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1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07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08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6231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56052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26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9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Boat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5194" y="5384691"/>
            <a:ext cx="6801612" cy="736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latin typeface="+mn-lt"/>
                <a:ea typeface="+mn-ea"/>
                <a:cs typeface="+mn-cs"/>
              </a:rPr>
              <a:t>Liao Jun Yang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481255-B1FC-6407-6359-6EEF089E6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455" y="640079"/>
            <a:ext cx="3547090" cy="245636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lide Number Placeholder 6">
            <a:extLst>
              <a:ext uri="{FF2B5EF4-FFF2-40B4-BE49-F238E27FC236}">
                <a16:creationId xmlns:a16="http://schemas.microsoft.com/office/drawing/2014/main" id="{02717B5D-67CB-FC23-62DF-54B2DA08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Background information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Correlation Heatmap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Data Insights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Recommendations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E0379C-2834-A74C-B598-99E413A4E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3832851"/>
            <a:ext cx="6250769" cy="2844099"/>
          </a:xfrm>
          <a:prstGeom prst="rect">
            <a:avLst/>
          </a:prstGeom>
        </p:spPr>
      </p:pic>
      <p:graphicFrame>
        <p:nvGraphicFramePr>
          <p:cNvPr id="25" name="TextBox 17">
            <a:extLst>
              <a:ext uri="{FF2B5EF4-FFF2-40B4-BE49-F238E27FC236}">
                <a16:creationId xmlns:a16="http://schemas.microsoft.com/office/drawing/2014/main" id="{DE6BFE18-72E2-4764-852B-998E651F6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75467"/>
              </p:ext>
            </p:extLst>
          </p:nvPr>
        </p:nvGraphicFramePr>
        <p:xfrm>
          <a:off x="5426914" y="69766"/>
          <a:ext cx="5857336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Heatmap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7042FCE-91EE-3D98-8FEA-7FB2E22A0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Garamond" panose="02020404030301010803" pitchFamily="18" charset="0"/>
              </a:rPr>
              <a:t>Heatmap shows the significance that each variable has on one another </a:t>
            </a:r>
          </a:p>
          <a:p>
            <a:pPr algn="just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Garamond" panose="02020404030301010803" pitchFamily="18" charset="0"/>
              </a:rPr>
              <a:t>Length, Year built, and Width does not have much significance on the number of views</a:t>
            </a:r>
          </a:p>
          <a:p>
            <a:pPr algn="just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Garamond" panose="02020404030301010803" pitchFamily="18" charset="0"/>
              </a:rPr>
              <a:t>Prices do not have much effect on the number of views!</a:t>
            </a:r>
          </a:p>
          <a:p>
            <a:pPr algn="just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Garamond" panose="02020404030301010803" pitchFamily="18" charset="0"/>
              </a:rPr>
              <a:t>However, we can see that the area of the boat has a strong effect on the price of the boat</a:t>
            </a:r>
          </a:p>
          <a:p>
            <a:pPr algn="just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latin typeface="Garamond" panose="02020404030301010803" pitchFamily="18" charset="0"/>
              </a:rPr>
              <a:t>Why is it that the prices do not affect the number of views?</a:t>
            </a:r>
          </a:p>
        </p:txBody>
      </p:sp>
      <p:pic>
        <p:nvPicPr>
          <p:cNvPr id="7" name="Content Placeholder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EED4305-9125-635F-ADB8-C846B3C77E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97763" y="1023401"/>
            <a:ext cx="6250769" cy="4650330"/>
          </a:xfrm>
          <a:prstGeom prst="rect">
            <a:avLst/>
          </a:prstGeom>
          <a:noFill/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B9713C8C-8E70-45D5-AE59-23E60168254E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Insights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F8A8BB9-3269-08EB-00DD-C38169C18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Luxury boats make up a huge part of the boat market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Main bulk of consumers in the boat market are the rich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The price of the boat is not an issue for them, hence why prices do not affect the views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BD7689-317C-8FA6-BB86-4E2BA4FB0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355" y="638946"/>
            <a:ext cx="2326830" cy="2629187"/>
          </a:xfrm>
          <a:prstGeom prst="rect">
            <a:avLst/>
          </a:prstGeom>
        </p:spPr>
      </p:pic>
      <p:pic>
        <p:nvPicPr>
          <p:cNvPr id="24" name="Content Placeholder 23" descr="Chart, pie chart&#10;&#10;Description automatically generated">
            <a:extLst>
              <a:ext uri="{FF2B5EF4-FFF2-40B4-BE49-F238E27FC236}">
                <a16:creationId xmlns:a16="http://schemas.microsoft.com/office/drawing/2014/main" id="{B3EBEC85-8E0D-56AB-CC06-C465DB628F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8586921" y="3589867"/>
            <a:ext cx="2503698" cy="2463799"/>
          </a:xfrm>
          <a:prstGeom prst="rect">
            <a:avLst/>
          </a:prstGeom>
          <a:noFill/>
        </p:spPr>
      </p:pic>
      <p:sp>
        <p:nvSpPr>
          <p:cNvPr id="7" name="Slide Number Placeholder 7" hidden="1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90024A9-0184-448B-881E-CC722A916CB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Additional Insights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A3FD1D9-47B2-2BDF-ECC2-7589614E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191" y="1762315"/>
            <a:ext cx="4430952" cy="1199071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latin typeface="Garamond" panose="02020404030301010803" pitchFamily="18" charset="0"/>
              </a:rPr>
              <a:t>Significant increase in views when plastic is used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dirty="0">
                <a:latin typeface="Garamond" panose="02020404030301010803" pitchFamily="18" charset="0"/>
              </a:rPr>
              <a:t>Since plastic is used the most in the building of luxury boats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DEF16F9-BE14-99B7-BEF8-C20C401DD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7" y="1932944"/>
            <a:ext cx="4937760" cy="857811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600" b="0" dirty="0">
                <a:latin typeface="Garamond" panose="02020404030301010803" pitchFamily="18" charset="0"/>
              </a:rPr>
              <a:t>Manufacturers which bring in the greatest number of views are those who specialize in building luxury boats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90024A9-0184-448B-881E-CC722A916CB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47F92D5-5EF0-5113-9199-0485DD99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89" y="3127248"/>
            <a:ext cx="3244957" cy="3063240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B198A2-2D1E-5C1B-5A33-15CA0CF57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856" y="3122479"/>
            <a:ext cx="3305873" cy="306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442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Insights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EE7BF63-81B1-62D6-3D07-C3EA24A6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Location of the boat has an impact on the number of views a boat receives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Looking at the trend, we can see that the locations which are more popular are countries which compose a large number of rich people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Hence, we can conclude that rich people are more likely to buy boats that are in a location of convenience to them</a:t>
            </a:r>
          </a:p>
        </p:txBody>
      </p:sp>
      <p:pic>
        <p:nvPicPr>
          <p:cNvPr id="12" name="Content Placeholder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774AD73-15AD-2936-D3FB-77CB2966E6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19870" y="1244291"/>
            <a:ext cx="3428662" cy="4168586"/>
          </a:xfrm>
          <a:prstGeom prst="rect">
            <a:avLst/>
          </a:prstGeom>
          <a:noFill/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90024A9-0184-448B-881E-CC722A916CB1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1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Conclusions / Summary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90024A9-0184-448B-881E-CC722A916CB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DAD2648-821A-CBFE-19AF-2DEFA45C3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860281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7563CB2-B090-0079-1FDA-F6B8D10F6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87356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590024A9-0184-448B-881E-CC722A916CB1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071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{AFA64CEB-997C-4070-9882-F20DF6120CF8}tf89080264_win32</Template>
  <TotalTime>775</TotalTime>
  <Words>432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Elephant</vt:lpstr>
      <vt:lpstr>Garamond</vt:lpstr>
      <vt:lpstr>Gill Sans MT</vt:lpstr>
      <vt:lpstr>Brush</vt:lpstr>
      <vt:lpstr>Parcel</vt:lpstr>
      <vt:lpstr>Boat Sales</vt:lpstr>
      <vt:lpstr>Agenda</vt:lpstr>
      <vt:lpstr>Heatmap</vt:lpstr>
      <vt:lpstr>Data Insights</vt:lpstr>
      <vt:lpstr>Additional Insights</vt:lpstr>
      <vt:lpstr>Data Insights</vt:lpstr>
      <vt:lpstr>Conclusions / Summary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Boat Sales</dc:title>
  <dc:creator>liao jun yang</dc:creator>
  <cp:lastModifiedBy>liao jun yang</cp:lastModifiedBy>
  <cp:revision>4</cp:revision>
  <dcterms:created xsi:type="dcterms:W3CDTF">2022-06-28T05:32:05Z</dcterms:created>
  <dcterms:modified xsi:type="dcterms:W3CDTF">2022-06-28T18:27:24Z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