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3" r:id="rId2"/>
    <p:sldId id="329" r:id="rId3"/>
    <p:sldId id="384" r:id="rId4"/>
    <p:sldId id="361" r:id="rId5"/>
    <p:sldId id="385" r:id="rId6"/>
    <p:sldId id="283" r:id="rId7"/>
    <p:sldId id="387" r:id="rId8"/>
    <p:sldId id="388" r:id="rId9"/>
    <p:sldId id="389" r:id="rId10"/>
    <p:sldId id="390" r:id="rId11"/>
    <p:sldId id="391" r:id="rId12"/>
    <p:sldId id="392" r:id="rId13"/>
    <p:sldId id="331" r:id="rId14"/>
    <p:sldId id="341" r:id="rId15"/>
    <p:sldId id="394" r:id="rId16"/>
    <p:sldId id="395" r:id="rId17"/>
    <p:sldId id="396" r:id="rId18"/>
    <p:sldId id="393" r:id="rId1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29"/>
            <p14:sldId id="384"/>
            <p14:sldId id="361"/>
            <p14:sldId id="385"/>
            <p14:sldId id="283"/>
            <p14:sldId id="387"/>
            <p14:sldId id="388"/>
            <p14:sldId id="389"/>
            <p14:sldId id="390"/>
            <p14:sldId id="391"/>
            <p14:sldId id="392"/>
            <p14:sldId id="331"/>
            <p14:sldId id="341"/>
            <p14:sldId id="394"/>
            <p14:sldId id="395"/>
            <p14:sldId id="396"/>
            <p14:sldId id="393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DC5924"/>
    <a:srgbClr val="B7472A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72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11/24/2017 5:43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999" y="640083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Four </a:t>
            </a:r>
          </a:p>
          <a:p>
            <a:pPr lvl="1"/>
            <a:r>
              <a:rPr lang="en-US" dirty="0"/>
              <a:t>five data structures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973819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913070"/>
          </a:xfrm>
        </p:spPr>
        <p:txBody>
          <a:bodyPr/>
          <a:lstStyle/>
          <a:p>
            <a:r>
              <a:rPr lang="en-US" dirty="0"/>
              <a:t>Vector/</a:t>
            </a:r>
            <a:r>
              <a:rPr lang="en-US" dirty="0" err="1"/>
              <a:t>ArrayList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List of </a:t>
            </a:r>
            <a:r>
              <a:rPr lang="en-US" sz="1400" dirty="0" err="1"/>
              <a:t>GameStates</a:t>
            </a:r>
            <a:r>
              <a:rPr lang="en-US" sz="1400" dirty="0"/>
              <a:t>, list of </a:t>
            </a:r>
            <a:r>
              <a:rPr lang="en-US" sz="1400" dirty="0" err="1"/>
              <a:t>ServerThreads</a:t>
            </a:r>
            <a:r>
              <a:rPr lang="en-US" sz="1400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106970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Checkpoints that the players have reached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106970"/>
          </a:xfrm>
        </p:spPr>
        <p:txBody>
          <a:bodyPr/>
          <a:lstStyle/>
          <a:p>
            <a:r>
              <a:rPr lang="en-US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Map&lt;String, Clip&gt; of soundtrack names to their clips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474250"/>
          </a:xfrm>
        </p:spPr>
        <p:txBody>
          <a:bodyPr/>
          <a:lstStyle/>
          <a:p>
            <a:r>
              <a:rPr lang="en-US" dirty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Tile[] to hold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byte[] to send data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913070"/>
          </a:xfrm>
        </p:spPr>
        <p:txBody>
          <a:bodyPr/>
          <a:lstStyle/>
          <a:p>
            <a:r>
              <a:rPr lang="en-US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messages sent from clients to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590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759798"/>
            <a:ext cx="11660405" cy="625641"/>
          </a:xfrm>
        </p:spPr>
        <p:txBody>
          <a:bodyPr/>
          <a:lstStyle/>
          <a:p>
            <a:r>
              <a:rPr lang="en-US" dirty="0"/>
              <a:t>Multithreading, Networking, Login / Guest Functionality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Five </a:t>
            </a:r>
          </a:p>
          <a:p>
            <a:pPr lvl="1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5555473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242313" y="741830"/>
            <a:ext cx="5611373" cy="774999"/>
          </a:xfrm>
        </p:spPr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-139849" y="2586897"/>
            <a:ext cx="6096000" cy="18446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 </a:t>
            </a:r>
            <a:r>
              <a:rPr lang="en-US" dirty="0" err="1">
                <a:solidFill>
                  <a:schemeClr val="tx1"/>
                </a:solidFill>
              </a:rPr>
              <a:t>ServerThreads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GameWindow</a:t>
            </a:r>
            <a:r>
              <a:rPr lang="en-US" dirty="0">
                <a:solidFill>
                  <a:schemeClr val="tx1"/>
                </a:solidFill>
              </a:rPr>
              <a:t> is a Thread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1D641AF3-229E-4177-9BE9-40213EC6ED36}"/>
              </a:ext>
            </a:extLst>
          </p:cNvPr>
          <p:cNvSpPr txBox="1">
            <a:spLocks/>
          </p:cNvSpPr>
          <p:nvPr/>
        </p:nvSpPr>
        <p:spPr>
          <a:xfrm>
            <a:off x="6226188" y="741830"/>
            <a:ext cx="5611373" cy="8402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Networking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5CEF681-741F-4BA5-9FA8-08312DC50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2586897"/>
            <a:ext cx="6096000" cy="23432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Send / Receive Player Data each Frame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Login / Registration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6" grpId="1" build="p"/>
      <p:bldP spid="16" grpId="2" build="p"/>
      <p:bldP spid="21" grpId="0" build="p"/>
      <p:bldP spid="21" grpId="1" build="p"/>
      <p:bldP spid="21" grpId="2" build="p"/>
      <p:bldP spid="11" grpId="0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3098284"/>
          </a:xfrm>
        </p:spPr>
        <p:txBody>
          <a:bodyPr/>
          <a:lstStyle/>
          <a:p>
            <a:r>
              <a:rPr lang="en-US" dirty="0"/>
              <a:t>Log in / Register on Client</a:t>
            </a:r>
          </a:p>
          <a:p>
            <a:endParaRPr lang="en-US" dirty="0"/>
          </a:p>
          <a:p>
            <a:r>
              <a:rPr lang="en-US" dirty="0"/>
              <a:t>Guest users can play 1P</a:t>
            </a:r>
          </a:p>
          <a:p>
            <a:endParaRPr lang="en-US" dirty="0"/>
          </a:p>
          <a:p>
            <a:r>
              <a:rPr lang="en-US" dirty="0"/>
              <a:t>Registered users can play 2P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FD0DC6D-BF1E-46BC-A3BD-76BE529275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1874"/>
          <a:stretch>
            <a:fillRect/>
          </a:stretch>
        </p:blipFill>
        <p:spPr>
          <a:xfrm>
            <a:off x="531844" y="541175"/>
            <a:ext cx="5140628" cy="5783080"/>
          </a:xfrm>
        </p:spPr>
      </p:pic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Project Design and Teamwork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Six </a:t>
            </a:r>
          </a:p>
          <a:p>
            <a:pPr lvl="1"/>
            <a:r>
              <a:rPr lang="en-US" dirty="0"/>
              <a:t>what went well? what didn’t?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3503321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Responsive on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 weekly without fail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751249"/>
          </a:xfrm>
        </p:spPr>
        <p:txBody>
          <a:bodyPr/>
          <a:lstStyle/>
          <a:p>
            <a:r>
              <a:rPr lang="en-US" dirty="0"/>
              <a:t>Enthusiasm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Excitement about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Willingness to go the extra mile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346010"/>
          </a:xfrm>
        </p:spPr>
        <p:txBody>
          <a:bodyPr/>
          <a:lstStyle/>
          <a:p>
            <a:r>
              <a:rPr lang="en-US" dirty="0"/>
              <a:t>Group Coding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 Discord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46010"/>
          </a:xfrm>
        </p:spPr>
        <p:txBody>
          <a:bodyPr/>
          <a:lstStyle/>
          <a:p>
            <a:r>
              <a:rPr lang="en-US" dirty="0"/>
              <a:t>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Stuck it out and finished!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217769"/>
          </a:xfrm>
        </p:spPr>
        <p:txBody>
          <a:bodyPr/>
          <a:lstStyle/>
          <a:p>
            <a:r>
              <a:rPr lang="en-US" dirty="0"/>
              <a:t>Crisis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Things go wrong. But then you fix them.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689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411669"/>
          </a:xfrm>
        </p:spPr>
        <p:txBody>
          <a:bodyPr/>
          <a:lstStyle/>
          <a:p>
            <a:r>
              <a:rPr lang="en-US" dirty="0"/>
              <a:t>Tasks split too cleanly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Problems putting parts together not found until 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235210"/>
          </a:xfrm>
        </p:spPr>
        <p:txBody>
          <a:bodyPr/>
          <a:lstStyle/>
          <a:p>
            <a:r>
              <a:rPr lang="en-US" dirty="0"/>
              <a:t>Busy 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Near the deadline, accountability declines.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605568"/>
          </a:xfrm>
        </p:spPr>
        <p:txBody>
          <a:bodyPr/>
          <a:lstStyle/>
          <a:p>
            <a:r>
              <a:rPr lang="en-US" dirty="0"/>
              <a:t>Took people at their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have </a:t>
            </a:r>
            <a:r>
              <a:rPr lang="en-US" sz="1400" dirty="0" err="1"/>
              <a:t>demo’d</a:t>
            </a:r>
            <a:r>
              <a:rPr lang="en-US" sz="1400" dirty="0"/>
              <a:t> every week instead of just talking about progress.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166747"/>
          </a:xfrm>
        </p:spPr>
        <p:txBody>
          <a:bodyPr/>
          <a:lstStyle/>
          <a:p>
            <a:r>
              <a:rPr lang="en-US" dirty="0"/>
              <a:t>Unforeseen circumstances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Teammate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Had to learn new technologies last-minute.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411669"/>
          </a:xfrm>
        </p:spPr>
        <p:txBody>
          <a:bodyPr/>
          <a:lstStyle/>
          <a:p>
            <a:r>
              <a:rPr lang="en-US" dirty="0"/>
              <a:t>Coding isn’t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Game development requires a lot of skills beyond just coding.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722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18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544A3BE-76E1-4334-977B-497FFDDA4486}"/>
              </a:ext>
            </a:extLst>
          </p:cNvPr>
          <p:cNvSpPr txBox="1">
            <a:spLocks/>
          </p:cNvSpPr>
          <p:nvPr/>
        </p:nvSpPr>
        <p:spPr>
          <a:xfrm>
            <a:off x="1018123" y="3558594"/>
            <a:ext cx="9461500" cy="15122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spc="-300" dirty="0"/>
          </a:p>
          <a:p>
            <a:endParaRPr lang="en-US" sz="2800" spc="-300" dirty="0"/>
          </a:p>
          <a:p>
            <a:r>
              <a:rPr lang="en-US" sz="2800" spc="-300" dirty="0"/>
              <a:t>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84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302699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928114"/>
            <a:ext cx="4332514" cy="480131"/>
          </a:xfrm>
        </p:spPr>
        <p:txBody>
          <a:bodyPr/>
          <a:lstStyle/>
          <a:p>
            <a:r>
              <a:rPr lang="en-US" dirty="0"/>
              <a:t>A story-centric platformer.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1528260"/>
            <a:ext cx="5671764" cy="738151"/>
          </a:xfrm>
        </p:spPr>
        <p:txBody>
          <a:bodyPr/>
          <a:lstStyle/>
          <a:p>
            <a:r>
              <a:rPr lang="en-US" dirty="0"/>
              <a:t>Exploration-Focused</a:t>
            </a:r>
          </a:p>
          <a:p>
            <a:pPr lvl="1"/>
            <a:r>
              <a:rPr lang="en-US" dirty="0"/>
              <a:t>Experience as much or as little as you want.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Design Philosophy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3188879"/>
            <a:ext cx="5671764" cy="1079270"/>
          </a:xfrm>
        </p:spPr>
        <p:txBody>
          <a:bodyPr/>
          <a:lstStyle/>
          <a:p>
            <a:r>
              <a:rPr lang="en-US" dirty="0"/>
              <a:t>Networked Multiplayer</a:t>
            </a:r>
          </a:p>
          <a:p>
            <a:pPr lvl="1"/>
            <a:r>
              <a:rPr lang="en-US" dirty="0"/>
              <a:t>Play solo or with a friend on separate clients.</a:t>
            </a:r>
          </a:p>
          <a:p>
            <a:pPr lvl="1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821541"/>
            <a:ext cx="5671764" cy="738151"/>
          </a:xfrm>
        </p:spPr>
        <p:txBody>
          <a:bodyPr/>
          <a:lstStyle/>
          <a:p>
            <a:r>
              <a:rPr lang="en-US" dirty="0"/>
              <a:t>Set in Space</a:t>
            </a:r>
          </a:p>
          <a:p>
            <a:pPr lvl="1"/>
            <a:r>
              <a:rPr lang="en-US" dirty="0"/>
              <a:t>Automatically cool.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4.07407E-6 L 3.33333E-6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One </a:t>
            </a:r>
          </a:p>
          <a:p>
            <a:pPr lvl="1"/>
            <a:r>
              <a:rPr lang="en-US" dirty="0"/>
              <a:t>seven topics from outside the curriculum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457972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900320"/>
            <a:ext cx="3773077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Illustration and Animation</a:t>
            </a:r>
          </a:p>
          <a:p>
            <a:pPr lvl="1"/>
            <a:r>
              <a:rPr lang="en-US" dirty="0"/>
              <a:t>Graphics are thematically consistent.</a:t>
            </a:r>
          </a:p>
          <a:p>
            <a:pPr lvl="1"/>
            <a:r>
              <a:rPr lang="en-US" dirty="0"/>
              <a:t>Graphics look good.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905357"/>
            <a:ext cx="3714704" cy="225087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Level Design</a:t>
            </a:r>
          </a:p>
          <a:p>
            <a:pPr lvl="1"/>
            <a:r>
              <a:rPr lang="en-US" dirty="0"/>
              <a:t>Progression is intuitive but not boringly so.</a:t>
            </a:r>
          </a:p>
          <a:p>
            <a:pPr lvl="1"/>
            <a:r>
              <a:rPr lang="en-US" dirty="0"/>
              <a:t>Movement feels “weighty” and satisfying.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900320"/>
            <a:ext cx="3840480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Music Composition</a:t>
            </a:r>
          </a:p>
          <a:p>
            <a:pPr lvl="1"/>
            <a:r>
              <a:rPr lang="en-US" dirty="0"/>
              <a:t>Soundtrack enhances the mood.</a:t>
            </a:r>
          </a:p>
          <a:p>
            <a:pPr lvl="1"/>
            <a:r>
              <a:rPr lang="en-US" dirty="0"/>
              <a:t>Soundtrack is impressive without being overpowering.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6322" y="197501"/>
            <a:ext cx="2375877" cy="978729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646331"/>
          </a:xfrm>
        </p:spPr>
        <p:txBody>
          <a:bodyPr/>
          <a:lstStyle/>
          <a:p>
            <a:r>
              <a:rPr lang="en-US" sz="4000" dirty="0"/>
              <a:t>Artistic Aspects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8F56B9C-8FF3-4E6F-861A-68ED9B625E7E}"/>
              </a:ext>
            </a:extLst>
          </p:cNvPr>
          <p:cNvSpPr txBox="1">
            <a:spLocks/>
          </p:cNvSpPr>
          <p:nvPr/>
        </p:nvSpPr>
        <p:spPr>
          <a:xfrm>
            <a:off x="304800" y="2905357"/>
            <a:ext cx="3714704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Game Networking</a:t>
            </a:r>
          </a:p>
          <a:p>
            <a:pPr lvl="1"/>
            <a:r>
              <a:rPr lang="en-US" dirty="0"/>
              <a:t>Player information is sent and received quickly.</a:t>
            </a:r>
          </a:p>
          <a:p>
            <a:pPr lvl="1"/>
            <a:r>
              <a:rPr lang="en-US" dirty="0"/>
              <a:t>Information from one player influences the world of the other.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E0BAA4C3-1D9B-4318-AFAA-858F924B0213}"/>
              </a:ext>
            </a:extLst>
          </p:cNvPr>
          <p:cNvSpPr txBox="1">
            <a:spLocks/>
          </p:cNvSpPr>
          <p:nvPr/>
        </p:nvSpPr>
        <p:spPr>
          <a:xfrm>
            <a:off x="4168631" y="2900320"/>
            <a:ext cx="3840480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Data Organization</a:t>
            </a:r>
          </a:p>
          <a:p>
            <a:pPr lvl="1"/>
            <a:r>
              <a:rPr lang="en-US" dirty="0"/>
              <a:t>Repeated resources (tiles, music, etc.) should be reused rather than reloaded.</a:t>
            </a:r>
          </a:p>
          <a:p>
            <a:pPr lvl="1"/>
            <a:r>
              <a:rPr lang="en-US" dirty="0"/>
              <a:t>Each frame must be processed in ~15 milliseconds.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F736EBF-99CD-4881-9246-9AD9BA37B217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Technical Aspects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7453010-AD8F-49AB-8725-A9010B9AA9E5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Organizational Aspects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ECDBCDF-2D62-4A87-8F03-B28DE4384D2E}"/>
              </a:ext>
            </a:extLst>
          </p:cNvPr>
          <p:cNvSpPr txBox="1">
            <a:spLocks/>
          </p:cNvSpPr>
          <p:nvPr/>
        </p:nvSpPr>
        <p:spPr>
          <a:xfrm>
            <a:off x="304800" y="2904335"/>
            <a:ext cx="3714704" cy="253300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Team Organization</a:t>
            </a:r>
          </a:p>
          <a:p>
            <a:pPr lvl="1"/>
            <a:r>
              <a:rPr lang="en-US" dirty="0"/>
              <a:t>Routine meetings.</a:t>
            </a:r>
          </a:p>
          <a:p>
            <a:pPr lvl="1"/>
            <a:r>
              <a:rPr lang="en-US" dirty="0"/>
              <a:t>Effective meetings.</a:t>
            </a:r>
          </a:p>
          <a:p>
            <a:pPr lvl="1"/>
            <a:r>
              <a:rPr lang="en-US" dirty="0"/>
              <a:t>Effective time between meetings.</a:t>
            </a:r>
          </a:p>
        </p:txBody>
      </p:sp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CB2FD443-B366-41CA-A798-771EAE8C6950}"/>
              </a:ext>
            </a:extLst>
          </p:cNvPr>
          <p:cNvSpPr txBox="1">
            <a:spLocks/>
          </p:cNvSpPr>
          <p:nvPr/>
        </p:nvSpPr>
        <p:spPr>
          <a:xfrm>
            <a:off x="4168631" y="2899298"/>
            <a:ext cx="3840480" cy="16968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Version Control</a:t>
            </a:r>
          </a:p>
          <a:p>
            <a:pPr lvl="1"/>
            <a:r>
              <a:rPr lang="en-US" dirty="0"/>
              <a:t>Coordinating pushes.</a:t>
            </a:r>
          </a:p>
          <a:p>
            <a:pPr lvl="1"/>
            <a:r>
              <a:rPr lang="en-US" dirty="0"/>
              <a:t>Good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8" grpId="1" uiExpand="1" build="p"/>
      <p:bldP spid="10" grpId="0" uiExpand="1" build="p"/>
      <p:bldP spid="10" grpId="1" build="p"/>
      <p:bldP spid="11" grpId="0" uiExpand="1" build="p"/>
      <p:bldP spid="11" grpId="1" build="p"/>
      <p:bldP spid="6" grpId="0" build="p"/>
      <p:bldP spid="9" grpId="0" animBg="1"/>
      <p:bldP spid="9" grpId="1" animBg="1"/>
      <p:bldP spid="15" grpId="0" animBg="1"/>
      <p:bldP spid="15" grpId="1" animBg="1"/>
      <p:bldP spid="15" grpId="2" animBg="1"/>
      <p:bldP spid="13" grpId="0" animBg="1"/>
      <p:bldP spid="13" grpId="1" animBg="1"/>
      <p:bldP spid="22" grpId="0" uiExpand="1" build="p"/>
      <p:bldP spid="22" grpId="1" build="allAtOnce"/>
      <p:bldP spid="23" grpId="0" uiExpand="1" build="p"/>
      <p:bldP spid="23" grpId="1" build="allAtOnce"/>
      <p:bldP spid="25" grpId="0"/>
      <p:bldP spid="25" grpId="1"/>
      <p:bldP spid="26" grpId="0"/>
      <p:bldP spid="26" grpId="2"/>
      <p:bldP spid="28" grpId="0" uiExpand="1" build="p"/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Software / Tools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Two </a:t>
            </a:r>
          </a:p>
          <a:p>
            <a:pPr lvl="1"/>
            <a:r>
              <a:rPr lang="en-US" dirty="0"/>
              <a:t>ten pieces of outside software/tools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8639574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 err="1"/>
              <a:t>MuseScore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Photoshop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Java Swing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Audacity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 err="1"/>
              <a:t>Inkscape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Production Tools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44FA49C-433D-490B-BF53-874A4C327C8D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84" y="2468488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C58252A-2E5F-46B4-8889-0A5861765968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6" y="2303526"/>
            <a:ext cx="2627138" cy="1240593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976161C-8E6B-437D-ACAB-A59F6D3AEBB4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73" y="2472081"/>
            <a:ext cx="1119717" cy="839788"/>
          </a:xfrm>
        </p:spPr>
      </p:pic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F53300B0-4E4A-4C33-AD63-B07A992F3848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56" y="2503928"/>
            <a:ext cx="839788" cy="839788"/>
          </a:xfrm>
          <a:prstGeom prst="rect">
            <a:avLst/>
          </a:prstGeom>
        </p:spPr>
      </p:pic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FB0B2615-ECF6-4CB1-B75B-E6B86235D847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43" y="2468488"/>
            <a:ext cx="839788" cy="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Tablet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Keyboard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Organizational / Hardware</a:t>
            </a:r>
          </a:p>
        </p:txBody>
      </p:sp>
      <p:pic>
        <p:nvPicPr>
          <p:cNvPr id="25" name="Content Placeholder 29">
            <a:extLst>
              <a:ext uri="{FF2B5EF4-FFF2-40B4-BE49-F238E27FC236}">
                <a16:creationId xmlns:a16="http://schemas.microsoft.com/office/drawing/2014/main" id="{8427FA77-5850-4162-B34C-EC52AF7A95CC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93" y="2459036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0A18838-92BE-43FC-A10E-491BB053E99F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24" y="2533275"/>
            <a:ext cx="1141426" cy="839788"/>
          </a:xfrm>
        </p:spPr>
      </p:pic>
      <p:pic>
        <p:nvPicPr>
          <p:cNvPr id="29" name="Content Placeholder 27">
            <a:extLst>
              <a:ext uri="{FF2B5EF4-FFF2-40B4-BE49-F238E27FC236}">
                <a16:creationId xmlns:a16="http://schemas.microsoft.com/office/drawing/2014/main" id="{2394104C-B72C-42B7-BDDA-8491DC4ACD84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" y="2468488"/>
            <a:ext cx="839788" cy="8397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2F7E9E-6387-4B7A-9478-B248CA0E5544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6" y="2524310"/>
            <a:ext cx="2035849" cy="839788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649F782-F8FF-4EFF-8576-398387503383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14" y="2533275"/>
            <a:ext cx="1257910" cy="839788"/>
          </a:xfrm>
        </p:spPr>
      </p:pic>
    </p:spTree>
    <p:extLst>
      <p:ext uri="{BB962C8B-B14F-4D97-AF65-F5344CB8AC3E}">
        <p14:creationId xmlns:p14="http://schemas.microsoft.com/office/powerpoint/2010/main" val="264415027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Three </a:t>
            </a:r>
          </a:p>
          <a:p>
            <a:pPr lvl="1"/>
            <a:r>
              <a:rPr lang="en-US" dirty="0"/>
              <a:t>five outside classes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7174105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PSYC 355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Motivating People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63450"/>
          </a:xfrm>
        </p:spPr>
        <p:txBody>
          <a:bodyPr/>
          <a:lstStyle/>
          <a:p>
            <a:r>
              <a:rPr lang="en-US" dirty="0"/>
              <a:t>PSYC 339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Origins of the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 of Agents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41311"/>
          </a:xfrm>
        </p:spPr>
        <p:txBody>
          <a:bodyPr/>
          <a:lstStyle/>
          <a:p>
            <a:r>
              <a:rPr lang="en-US" dirty="0"/>
              <a:t>PSYC 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and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Principles of Reward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862048"/>
          </a:xfrm>
        </p:spPr>
        <p:txBody>
          <a:bodyPr/>
          <a:lstStyle/>
          <a:p>
            <a:r>
              <a:rPr lang="en-US" dirty="0"/>
              <a:t>BUAD 302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Structuring group presentations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041311"/>
          </a:xfrm>
        </p:spPr>
        <p:txBody>
          <a:bodyPr/>
          <a:lstStyle/>
          <a:p>
            <a:r>
              <a:rPr lang="en-US" dirty="0"/>
              <a:t>MPGU 120A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Beginning Guitar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Music 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483635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6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949</TotalTime>
  <Words>617</Words>
  <Application>Microsoft Office PowerPoint</Application>
  <PresentationFormat>Widescreen</PresentationFormat>
  <Paragraphs>165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moonbase</vt:lpstr>
      <vt:lpstr>Design Philosophy</vt:lpstr>
      <vt:lpstr>Outside Topics</vt:lpstr>
      <vt:lpstr>Outside Topics</vt:lpstr>
      <vt:lpstr>Outside Software / Tools</vt:lpstr>
      <vt:lpstr>PowerPoint Presentation</vt:lpstr>
      <vt:lpstr>PowerPoint Presentation</vt:lpstr>
      <vt:lpstr>Outside Classes</vt:lpstr>
      <vt:lpstr>PowerPoint Presentation</vt:lpstr>
      <vt:lpstr>Data Structures</vt:lpstr>
      <vt:lpstr>PowerPoint Presentation</vt:lpstr>
      <vt:lpstr>Multithreading, Networking, Login / Guest Functionality</vt:lpstr>
      <vt:lpstr>PowerPoint Presentation</vt:lpstr>
      <vt:lpstr>PowerPoint Presentation</vt:lpstr>
      <vt:lpstr>Project Design and Teamwork</vt:lpstr>
      <vt:lpstr>PowerPoint Presentation</vt:lpstr>
      <vt:lpstr>PowerPoint Presentation</vt:lpstr>
      <vt:lpstr>moonbase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moonbase</dc:title>
  <dc:subject/>
  <dc:creator>Jun</dc:creator>
  <cp:keywords/>
  <dc:description/>
  <cp:lastModifiedBy>Jun</cp:lastModifiedBy>
  <cp:revision>69</cp:revision>
  <dcterms:created xsi:type="dcterms:W3CDTF">2017-11-23T06:16:03Z</dcterms:created>
  <dcterms:modified xsi:type="dcterms:W3CDTF">2017-11-25T01:52:21Z</dcterms:modified>
  <cp:category/>
</cp:coreProperties>
</file>