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4" r:id="rId16"/>
    <p:sldId id="395" r:id="rId17"/>
    <p:sldId id="396" r:id="rId18"/>
    <p:sldId id="39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4"/>
            <p14:sldId id="395"/>
            <p14:sldId id="396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11/30/2017 3:11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47425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Tile[] to hold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byte[] to send data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531844" y="541175"/>
            <a:ext cx="5140628" cy="578308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Project Design and Teamwork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Six </a:t>
            </a:r>
          </a:p>
          <a:p>
            <a:pPr lvl="1"/>
            <a:r>
              <a:rPr lang="en-US" dirty="0"/>
              <a:t>what went well? what didn’t?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50332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on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 weekly without fail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751249"/>
          </a:xfrm>
        </p:spPr>
        <p:txBody>
          <a:bodyPr/>
          <a:lstStyle/>
          <a:p>
            <a:r>
              <a:rPr lang="en-US" dirty="0"/>
              <a:t>Enthusiasm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Excitement about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Willingness to go the extra mile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46010"/>
          </a:xfrm>
        </p:spPr>
        <p:txBody>
          <a:bodyPr/>
          <a:lstStyle/>
          <a:p>
            <a:r>
              <a:rPr lang="en-US" dirty="0"/>
              <a:t>Group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 Discord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62048"/>
          </a:xfrm>
        </p:spPr>
        <p:txBody>
          <a:bodyPr/>
          <a:lstStyle/>
          <a:p>
            <a:r>
              <a:rPr lang="en-US" dirty="0"/>
              <a:t>Manageable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was not too ambitious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was not boringly simple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217769"/>
          </a:xfrm>
        </p:spPr>
        <p:txBody>
          <a:bodyPr/>
          <a:lstStyle/>
          <a:p>
            <a:r>
              <a:rPr lang="en-US" dirty="0"/>
              <a:t>Crisis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Things go wrong. But then you fix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68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411669"/>
          </a:xfrm>
        </p:spPr>
        <p:txBody>
          <a:bodyPr/>
          <a:lstStyle/>
          <a:p>
            <a:r>
              <a:rPr lang="en-US" dirty="0"/>
              <a:t>Tasks split too cleanly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 putting parts together not found until 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235210"/>
          </a:xfrm>
        </p:spPr>
        <p:txBody>
          <a:bodyPr/>
          <a:lstStyle/>
          <a:p>
            <a:r>
              <a:rPr lang="en-US" dirty="0"/>
              <a:t>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 the deadline, accountability declines.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05568"/>
          </a:xfrm>
        </p:spPr>
        <p:txBody>
          <a:bodyPr/>
          <a:lstStyle/>
          <a:p>
            <a:r>
              <a:rPr lang="en-US" dirty="0"/>
              <a:t>Took people at their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</a:t>
            </a:r>
            <a:r>
              <a:rPr lang="en-US" sz="1400" dirty="0" err="1"/>
              <a:t>demo’d</a:t>
            </a:r>
            <a:r>
              <a:rPr lang="en-US" sz="1400" dirty="0"/>
              <a:t> every week instead of just talking about progress.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166747"/>
          </a:xfrm>
        </p:spPr>
        <p:txBody>
          <a:bodyPr/>
          <a:lstStyle/>
          <a:p>
            <a:r>
              <a:rPr lang="en-US" dirty="0"/>
              <a:t>Unforeseen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Teammate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Had to learn new technologies last-minute.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11669"/>
          </a:xfrm>
        </p:spPr>
        <p:txBody>
          <a:bodyPr/>
          <a:lstStyle/>
          <a:p>
            <a:r>
              <a:rPr lang="en-US" dirty="0"/>
              <a:t>Coding isn’t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 development requires a lot of skills beyond just coding.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2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/>
              <a:t>eight </a:t>
            </a:r>
            <a:r>
              <a:rPr lang="en-US" dirty="0"/>
              <a:t>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8E43B38A-CD78-48C8-8BCD-F36F7ED61FC6}"/>
              </a:ext>
            </a:extLst>
          </p:cNvPr>
          <p:cNvSpPr txBox="1">
            <a:spLocks/>
          </p:cNvSpPr>
          <p:nvPr/>
        </p:nvSpPr>
        <p:spPr>
          <a:xfrm>
            <a:off x="8158237" y="2900320"/>
            <a:ext cx="3773077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GUIs</a:t>
            </a:r>
          </a:p>
          <a:p>
            <a:pPr lvl="1"/>
            <a:r>
              <a:rPr lang="en-US" dirty="0"/>
              <a:t>Java Swing!</a:t>
            </a:r>
          </a:p>
          <a:p>
            <a:pPr lvl="1"/>
            <a:endParaRPr lang="en-US" dirty="0"/>
          </a:p>
        </p:txBody>
      </p:sp>
      <p:pic>
        <p:nvPicPr>
          <p:cNvPr id="21" name="Content Placeholder 25">
            <a:extLst>
              <a:ext uri="{FF2B5EF4-FFF2-40B4-BE49-F238E27FC236}">
                <a16:creationId xmlns:a16="http://schemas.microsoft.com/office/drawing/2014/main" id="{9CD5C97C-7AA9-464A-A123-53E8CB760D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19" y="4056033"/>
            <a:ext cx="1119717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  <p:bldP spid="20" grpId="0" uiExpand="1" build="p"/>
      <p:bldP spid="20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040036-0F5C-4174-9FF7-66F4C1DE497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503928"/>
            <a:ext cx="839788" cy="839788"/>
          </a:xfr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62048"/>
          </a:xfrm>
        </p:spPr>
        <p:txBody>
          <a:bodyPr/>
          <a:lstStyle/>
          <a:p>
            <a:r>
              <a:rPr lang="en-US" dirty="0"/>
              <a:t>BUAD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Structuring group presentations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483635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961</TotalTime>
  <Words>624</Words>
  <Application>Microsoft Office PowerPoint</Application>
  <PresentationFormat>Widescreen</PresentationFormat>
  <Paragraphs>168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Project Design and Teamwork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77</cp:revision>
  <dcterms:created xsi:type="dcterms:W3CDTF">2017-11-23T06:16:03Z</dcterms:created>
  <dcterms:modified xsi:type="dcterms:W3CDTF">2017-11-30T11:11:57Z</dcterms:modified>
  <cp:category/>
</cp:coreProperties>
</file>