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A5C4E-04CD-4F82-990F-A60B92D336D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DC6C78-A7D0-4001-B19F-A43D63F06FA6}">
      <dgm:prSet/>
      <dgm:spPr/>
      <dgm:t>
        <a:bodyPr/>
        <a:lstStyle/>
        <a:p>
          <a:r>
            <a:rPr lang="en-US"/>
            <a:t>VPN</a:t>
          </a:r>
          <a:r>
            <a:rPr lang="ko-KR"/>
            <a:t>은 공중망의 원격에 떨어진 사설네트워크를 마치 직접 연결돼 있는 것처럼 네트워크를 구성할 수 있는 기술임</a:t>
          </a:r>
          <a:r>
            <a:rPr lang="en-US"/>
            <a:t>.</a:t>
          </a:r>
        </a:p>
      </dgm:t>
    </dgm:pt>
    <dgm:pt modelId="{790E0B50-6AFE-4EF3-83F6-5C761C8ADEFB}" type="parTrans" cxnId="{098D98ED-23E6-449D-9205-088A80B535B6}">
      <dgm:prSet/>
      <dgm:spPr/>
      <dgm:t>
        <a:bodyPr/>
        <a:lstStyle/>
        <a:p>
          <a:endParaRPr lang="en-US"/>
        </a:p>
      </dgm:t>
    </dgm:pt>
    <dgm:pt modelId="{933EFBD5-2C05-41BD-8519-C6882966A649}" type="sibTrans" cxnId="{098D98ED-23E6-449D-9205-088A80B535B6}">
      <dgm:prSet/>
      <dgm:spPr/>
      <dgm:t>
        <a:bodyPr/>
        <a:lstStyle/>
        <a:p>
          <a:endParaRPr lang="en-US"/>
        </a:p>
      </dgm:t>
    </dgm:pt>
    <dgm:pt modelId="{3A7BE6A4-3F0A-4150-91C1-0ADBF819840D}">
      <dgm:prSet/>
      <dgm:spPr/>
      <dgm:t>
        <a:bodyPr/>
        <a:lstStyle/>
        <a:p>
          <a:r>
            <a:rPr lang="ko-KR"/>
            <a:t>과거에는 </a:t>
          </a:r>
          <a:r>
            <a:rPr lang="en-US"/>
            <a:t>ATM, Frame-Relay </a:t>
          </a:r>
          <a:r>
            <a:rPr lang="ko-KR"/>
            <a:t>등의 </a:t>
          </a:r>
          <a:r>
            <a:rPr lang="en-US"/>
            <a:t>2</a:t>
          </a:r>
          <a:r>
            <a:rPr lang="ko-KR"/>
            <a:t>계층 프로토콜을 이용하여 </a:t>
          </a:r>
          <a:r>
            <a:rPr lang="en-US"/>
            <a:t>VPN</a:t>
          </a:r>
          <a:r>
            <a:rPr lang="ko-KR"/>
            <a:t>을 구성하였으나 현재는 </a:t>
          </a:r>
          <a:r>
            <a:rPr lang="en-US"/>
            <a:t>3</a:t>
          </a:r>
          <a:r>
            <a:rPr lang="ko-KR"/>
            <a:t>계층 </a:t>
          </a:r>
          <a:r>
            <a:rPr lang="en-US"/>
            <a:t>IP</a:t>
          </a:r>
          <a:r>
            <a:rPr lang="ko-KR"/>
            <a:t>위에서 동작하는 </a:t>
          </a:r>
          <a:r>
            <a:rPr lang="en-US"/>
            <a:t>VPN</a:t>
          </a:r>
          <a:r>
            <a:rPr lang="ko-KR"/>
            <a:t>기술을 사용함</a:t>
          </a:r>
          <a:r>
            <a:rPr lang="en-US"/>
            <a:t>.(Tunneling, IPSec, SSL </a:t>
          </a:r>
          <a:r>
            <a:rPr lang="ko-KR"/>
            <a:t>등</a:t>
          </a:r>
          <a:r>
            <a:rPr lang="en-US"/>
            <a:t>)</a:t>
          </a:r>
        </a:p>
      </dgm:t>
    </dgm:pt>
    <dgm:pt modelId="{2E4256B1-B8CB-4E58-B05D-0A8906B7EDE2}" type="parTrans" cxnId="{1EDA1DA6-EDC6-454F-8D12-9A5931E1FB52}">
      <dgm:prSet/>
      <dgm:spPr/>
      <dgm:t>
        <a:bodyPr/>
        <a:lstStyle/>
        <a:p>
          <a:endParaRPr lang="en-US"/>
        </a:p>
      </dgm:t>
    </dgm:pt>
    <dgm:pt modelId="{B2E06F88-6AF3-4178-9CBE-71A5CB3D4A90}" type="sibTrans" cxnId="{1EDA1DA6-EDC6-454F-8D12-9A5931E1FB52}">
      <dgm:prSet/>
      <dgm:spPr/>
      <dgm:t>
        <a:bodyPr/>
        <a:lstStyle/>
        <a:p>
          <a:endParaRPr lang="en-US"/>
        </a:p>
      </dgm:t>
    </dgm:pt>
    <dgm:pt modelId="{A6CF8416-E0E5-4175-8B1A-EBA60DA6A94B}" type="pres">
      <dgm:prSet presAssocID="{8A2A5C4E-04CD-4F82-990F-A60B92D336DF}" presName="linear" presStyleCnt="0">
        <dgm:presLayoutVars>
          <dgm:animLvl val="lvl"/>
          <dgm:resizeHandles val="exact"/>
        </dgm:presLayoutVars>
      </dgm:prSet>
      <dgm:spPr/>
    </dgm:pt>
    <dgm:pt modelId="{DE85DD57-DC54-4012-9D42-C7BE0E34797D}" type="pres">
      <dgm:prSet presAssocID="{4BDC6C78-A7D0-4001-B19F-A43D63F06F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558078-A979-4DEE-88D2-53C7F551EF7F}" type="pres">
      <dgm:prSet presAssocID="{933EFBD5-2C05-41BD-8519-C6882966A649}" presName="spacer" presStyleCnt="0"/>
      <dgm:spPr/>
    </dgm:pt>
    <dgm:pt modelId="{B2D6F9B9-0A3E-40AE-B48A-13AEC43302FC}" type="pres">
      <dgm:prSet presAssocID="{3A7BE6A4-3F0A-4150-91C1-0ADBF819840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C961483-D516-4803-BBA6-F46F2AF18148}" type="presOf" srcId="{8A2A5C4E-04CD-4F82-990F-A60B92D336DF}" destId="{A6CF8416-E0E5-4175-8B1A-EBA60DA6A94B}" srcOrd="0" destOrd="0" presId="urn:microsoft.com/office/officeart/2005/8/layout/vList2"/>
    <dgm:cxn modelId="{7CC7BC92-71AB-4627-A030-A269C140E556}" type="presOf" srcId="{3A7BE6A4-3F0A-4150-91C1-0ADBF819840D}" destId="{B2D6F9B9-0A3E-40AE-B48A-13AEC43302FC}" srcOrd="0" destOrd="0" presId="urn:microsoft.com/office/officeart/2005/8/layout/vList2"/>
    <dgm:cxn modelId="{1EDA1DA6-EDC6-454F-8D12-9A5931E1FB52}" srcId="{8A2A5C4E-04CD-4F82-990F-A60B92D336DF}" destId="{3A7BE6A4-3F0A-4150-91C1-0ADBF819840D}" srcOrd="1" destOrd="0" parTransId="{2E4256B1-B8CB-4E58-B05D-0A8906B7EDE2}" sibTransId="{B2E06F88-6AF3-4178-9CBE-71A5CB3D4A90}"/>
    <dgm:cxn modelId="{096FB7B7-019C-41E8-9B83-E8652FA82F38}" type="presOf" srcId="{4BDC6C78-A7D0-4001-B19F-A43D63F06FA6}" destId="{DE85DD57-DC54-4012-9D42-C7BE0E34797D}" srcOrd="0" destOrd="0" presId="urn:microsoft.com/office/officeart/2005/8/layout/vList2"/>
    <dgm:cxn modelId="{098D98ED-23E6-449D-9205-088A80B535B6}" srcId="{8A2A5C4E-04CD-4F82-990F-A60B92D336DF}" destId="{4BDC6C78-A7D0-4001-B19F-A43D63F06FA6}" srcOrd="0" destOrd="0" parTransId="{790E0B50-6AFE-4EF3-83F6-5C761C8ADEFB}" sibTransId="{933EFBD5-2C05-41BD-8519-C6882966A649}"/>
    <dgm:cxn modelId="{844E891D-0898-46B4-AF07-1C4D9C444960}" type="presParOf" srcId="{A6CF8416-E0E5-4175-8B1A-EBA60DA6A94B}" destId="{DE85DD57-DC54-4012-9D42-C7BE0E34797D}" srcOrd="0" destOrd="0" presId="urn:microsoft.com/office/officeart/2005/8/layout/vList2"/>
    <dgm:cxn modelId="{61BF5736-D8D2-4852-A85C-A7A3C03DDA0A}" type="presParOf" srcId="{A6CF8416-E0E5-4175-8B1A-EBA60DA6A94B}" destId="{3E558078-A979-4DEE-88D2-53C7F551EF7F}" srcOrd="1" destOrd="0" presId="urn:microsoft.com/office/officeart/2005/8/layout/vList2"/>
    <dgm:cxn modelId="{AE0D56B2-7756-4F9E-A8D9-92DE7157FA40}" type="presParOf" srcId="{A6CF8416-E0E5-4175-8B1A-EBA60DA6A94B}" destId="{B2D6F9B9-0A3E-40AE-B48A-13AEC43302F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884487-C514-40FB-A329-9A61BBAC8FA5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DBA4F4B-7C32-4CE3-9B25-56FE2AB3C10D}">
      <dgm:prSet/>
      <dgm:spPr/>
      <dgm:t>
        <a:bodyPr/>
        <a:lstStyle/>
        <a:p>
          <a:r>
            <a:rPr lang="ko-KR"/>
            <a:t>공중망으로 라우팅될 수 없는 사설네트워크의 트래픽을 라우팅이 가능하도록 공인</a:t>
          </a:r>
          <a:r>
            <a:rPr lang="en-US"/>
            <a:t>IP</a:t>
          </a:r>
          <a:r>
            <a:rPr lang="ko-KR"/>
            <a:t>주소를 가지고 있는 새로운 </a:t>
          </a:r>
          <a:r>
            <a:rPr lang="en-US"/>
            <a:t>IP</a:t>
          </a:r>
          <a:r>
            <a:rPr lang="ko-KR"/>
            <a:t>헤더를 추가하는 기술을 터널링이라고 함</a:t>
          </a:r>
          <a:r>
            <a:rPr lang="en-US"/>
            <a:t>.</a:t>
          </a:r>
        </a:p>
      </dgm:t>
    </dgm:pt>
    <dgm:pt modelId="{B117D70D-F40F-4DAA-A706-13C2F316BB6A}" type="parTrans" cxnId="{C2C09B46-D675-4702-B478-57F6D14A0E65}">
      <dgm:prSet/>
      <dgm:spPr/>
      <dgm:t>
        <a:bodyPr/>
        <a:lstStyle/>
        <a:p>
          <a:endParaRPr lang="en-US"/>
        </a:p>
      </dgm:t>
    </dgm:pt>
    <dgm:pt modelId="{501E90D8-FE6C-4E59-88FC-400BE26C2D88}" type="sibTrans" cxnId="{C2C09B46-D675-4702-B478-57F6D14A0E65}">
      <dgm:prSet/>
      <dgm:spPr/>
      <dgm:t>
        <a:bodyPr/>
        <a:lstStyle/>
        <a:p>
          <a:endParaRPr lang="en-US"/>
        </a:p>
      </dgm:t>
    </dgm:pt>
    <dgm:pt modelId="{E9EB0DFB-45E4-40DA-BBAC-CCEAE91BBE32}">
      <dgm:prSet/>
      <dgm:spPr/>
      <dgm:t>
        <a:bodyPr/>
        <a:lstStyle/>
        <a:p>
          <a:r>
            <a:rPr lang="en-US"/>
            <a:t>IPv4</a:t>
          </a:r>
          <a:r>
            <a:rPr lang="ko-KR"/>
            <a:t>에서만 사용되는 기술이 아니라 </a:t>
          </a:r>
          <a:r>
            <a:rPr lang="en-US"/>
            <a:t>IPv6 </a:t>
          </a:r>
          <a:r>
            <a:rPr lang="ko-KR"/>
            <a:t>네트워크가 원격에 떨어져 있는 경우에도 </a:t>
          </a:r>
          <a:r>
            <a:rPr lang="en-US"/>
            <a:t>IPv4 </a:t>
          </a:r>
          <a:r>
            <a:rPr lang="ko-KR"/>
            <a:t>네트워크를 통과할 수 있도록 새로운 </a:t>
          </a:r>
          <a:r>
            <a:rPr lang="en-US"/>
            <a:t>IP</a:t>
          </a:r>
          <a:r>
            <a:rPr lang="ko-KR"/>
            <a:t>헤더를 추가할 수 있음</a:t>
          </a:r>
          <a:r>
            <a:rPr lang="en-US"/>
            <a:t>. </a:t>
          </a:r>
          <a:r>
            <a:rPr lang="ko-KR"/>
            <a:t>반대의 경우도 가능</a:t>
          </a:r>
          <a:r>
            <a:rPr lang="en-US"/>
            <a:t>.</a:t>
          </a:r>
        </a:p>
      </dgm:t>
    </dgm:pt>
    <dgm:pt modelId="{06479D71-E2CE-48BD-9A05-A872FD14C34F}" type="parTrans" cxnId="{1FC5FA0E-DD98-4B23-B415-A421799CC4C5}">
      <dgm:prSet/>
      <dgm:spPr/>
      <dgm:t>
        <a:bodyPr/>
        <a:lstStyle/>
        <a:p>
          <a:endParaRPr lang="en-US"/>
        </a:p>
      </dgm:t>
    </dgm:pt>
    <dgm:pt modelId="{E69157D4-6D7D-48A7-A5A4-441A7CD343D9}" type="sibTrans" cxnId="{1FC5FA0E-DD98-4B23-B415-A421799CC4C5}">
      <dgm:prSet/>
      <dgm:spPr/>
      <dgm:t>
        <a:bodyPr/>
        <a:lstStyle/>
        <a:p>
          <a:endParaRPr lang="en-US"/>
        </a:p>
      </dgm:t>
    </dgm:pt>
    <dgm:pt modelId="{6B3B4A08-494E-4F9B-969F-42C4C754344E}" type="pres">
      <dgm:prSet presAssocID="{60884487-C514-40FB-A329-9A61BBAC8F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6AFD46-4BAE-4757-8073-1C00F47E626E}" type="pres">
      <dgm:prSet presAssocID="{9DBA4F4B-7C32-4CE3-9B25-56FE2AB3C10D}" presName="hierRoot1" presStyleCnt="0"/>
      <dgm:spPr/>
    </dgm:pt>
    <dgm:pt modelId="{AFA181ED-055B-4C17-AFB6-80909DB4C7A8}" type="pres">
      <dgm:prSet presAssocID="{9DBA4F4B-7C32-4CE3-9B25-56FE2AB3C10D}" presName="composite" presStyleCnt="0"/>
      <dgm:spPr/>
    </dgm:pt>
    <dgm:pt modelId="{72CA4A6C-A245-46C1-8965-9693831A4A03}" type="pres">
      <dgm:prSet presAssocID="{9DBA4F4B-7C32-4CE3-9B25-56FE2AB3C10D}" presName="background" presStyleLbl="node0" presStyleIdx="0" presStyleCnt="2"/>
      <dgm:spPr/>
    </dgm:pt>
    <dgm:pt modelId="{9E476E58-8A56-4BF7-B167-D44FFAFA1D38}" type="pres">
      <dgm:prSet presAssocID="{9DBA4F4B-7C32-4CE3-9B25-56FE2AB3C10D}" presName="text" presStyleLbl="fgAcc0" presStyleIdx="0" presStyleCnt="2">
        <dgm:presLayoutVars>
          <dgm:chPref val="3"/>
        </dgm:presLayoutVars>
      </dgm:prSet>
      <dgm:spPr/>
    </dgm:pt>
    <dgm:pt modelId="{10E6C348-512A-4A28-B884-B1A621C96141}" type="pres">
      <dgm:prSet presAssocID="{9DBA4F4B-7C32-4CE3-9B25-56FE2AB3C10D}" presName="hierChild2" presStyleCnt="0"/>
      <dgm:spPr/>
    </dgm:pt>
    <dgm:pt modelId="{0C90AAEA-F430-4765-B5F2-9409E8CEED0A}" type="pres">
      <dgm:prSet presAssocID="{E9EB0DFB-45E4-40DA-BBAC-CCEAE91BBE32}" presName="hierRoot1" presStyleCnt="0"/>
      <dgm:spPr/>
    </dgm:pt>
    <dgm:pt modelId="{7FDA5A6E-BF62-4D0B-890C-4A14C6926180}" type="pres">
      <dgm:prSet presAssocID="{E9EB0DFB-45E4-40DA-BBAC-CCEAE91BBE32}" presName="composite" presStyleCnt="0"/>
      <dgm:spPr/>
    </dgm:pt>
    <dgm:pt modelId="{2B8D33B9-F0F0-4D5D-99FB-7047C2A430A7}" type="pres">
      <dgm:prSet presAssocID="{E9EB0DFB-45E4-40DA-BBAC-CCEAE91BBE32}" presName="background" presStyleLbl="node0" presStyleIdx="1" presStyleCnt="2"/>
      <dgm:spPr/>
    </dgm:pt>
    <dgm:pt modelId="{10C3B3AE-9434-482B-824C-7854F13A2F39}" type="pres">
      <dgm:prSet presAssocID="{E9EB0DFB-45E4-40DA-BBAC-CCEAE91BBE32}" presName="text" presStyleLbl="fgAcc0" presStyleIdx="1" presStyleCnt="2">
        <dgm:presLayoutVars>
          <dgm:chPref val="3"/>
        </dgm:presLayoutVars>
      </dgm:prSet>
      <dgm:spPr/>
    </dgm:pt>
    <dgm:pt modelId="{A2BF2608-713E-434F-831D-2F5C7D71C88D}" type="pres">
      <dgm:prSet presAssocID="{E9EB0DFB-45E4-40DA-BBAC-CCEAE91BBE32}" presName="hierChild2" presStyleCnt="0"/>
      <dgm:spPr/>
    </dgm:pt>
  </dgm:ptLst>
  <dgm:cxnLst>
    <dgm:cxn modelId="{1FC5FA0E-DD98-4B23-B415-A421799CC4C5}" srcId="{60884487-C514-40FB-A329-9A61BBAC8FA5}" destId="{E9EB0DFB-45E4-40DA-BBAC-CCEAE91BBE32}" srcOrd="1" destOrd="0" parTransId="{06479D71-E2CE-48BD-9A05-A872FD14C34F}" sibTransId="{E69157D4-6D7D-48A7-A5A4-441A7CD343D9}"/>
    <dgm:cxn modelId="{B637AB36-4D0D-426A-8CDA-71DB6AEFC439}" type="presOf" srcId="{60884487-C514-40FB-A329-9A61BBAC8FA5}" destId="{6B3B4A08-494E-4F9B-969F-42C4C754344E}" srcOrd="0" destOrd="0" presId="urn:microsoft.com/office/officeart/2005/8/layout/hierarchy1"/>
    <dgm:cxn modelId="{C2C09B46-D675-4702-B478-57F6D14A0E65}" srcId="{60884487-C514-40FB-A329-9A61BBAC8FA5}" destId="{9DBA4F4B-7C32-4CE3-9B25-56FE2AB3C10D}" srcOrd="0" destOrd="0" parTransId="{B117D70D-F40F-4DAA-A706-13C2F316BB6A}" sibTransId="{501E90D8-FE6C-4E59-88FC-400BE26C2D88}"/>
    <dgm:cxn modelId="{990D37DD-AA34-4418-98BC-BA63AF47BDF0}" type="presOf" srcId="{9DBA4F4B-7C32-4CE3-9B25-56FE2AB3C10D}" destId="{9E476E58-8A56-4BF7-B167-D44FFAFA1D38}" srcOrd="0" destOrd="0" presId="urn:microsoft.com/office/officeart/2005/8/layout/hierarchy1"/>
    <dgm:cxn modelId="{DD9EE6F4-916D-47A7-9FB3-61CE94CCEDE0}" type="presOf" srcId="{E9EB0DFB-45E4-40DA-BBAC-CCEAE91BBE32}" destId="{10C3B3AE-9434-482B-824C-7854F13A2F39}" srcOrd="0" destOrd="0" presId="urn:microsoft.com/office/officeart/2005/8/layout/hierarchy1"/>
    <dgm:cxn modelId="{A0E660A2-F56B-4A91-A93D-2D20B24D02A0}" type="presParOf" srcId="{6B3B4A08-494E-4F9B-969F-42C4C754344E}" destId="{7C6AFD46-4BAE-4757-8073-1C00F47E626E}" srcOrd="0" destOrd="0" presId="urn:microsoft.com/office/officeart/2005/8/layout/hierarchy1"/>
    <dgm:cxn modelId="{ABC0F165-2398-45BA-93BC-1B969DB8E626}" type="presParOf" srcId="{7C6AFD46-4BAE-4757-8073-1C00F47E626E}" destId="{AFA181ED-055B-4C17-AFB6-80909DB4C7A8}" srcOrd="0" destOrd="0" presId="urn:microsoft.com/office/officeart/2005/8/layout/hierarchy1"/>
    <dgm:cxn modelId="{2D4474D1-DFA4-4CF0-AD0A-3D48D0D68FF5}" type="presParOf" srcId="{AFA181ED-055B-4C17-AFB6-80909DB4C7A8}" destId="{72CA4A6C-A245-46C1-8965-9693831A4A03}" srcOrd="0" destOrd="0" presId="urn:microsoft.com/office/officeart/2005/8/layout/hierarchy1"/>
    <dgm:cxn modelId="{B62060CE-5146-46C0-9978-E4998711487B}" type="presParOf" srcId="{AFA181ED-055B-4C17-AFB6-80909DB4C7A8}" destId="{9E476E58-8A56-4BF7-B167-D44FFAFA1D38}" srcOrd="1" destOrd="0" presId="urn:microsoft.com/office/officeart/2005/8/layout/hierarchy1"/>
    <dgm:cxn modelId="{D7F6DCC8-586A-4845-96B9-B7A66D115A18}" type="presParOf" srcId="{7C6AFD46-4BAE-4757-8073-1C00F47E626E}" destId="{10E6C348-512A-4A28-B884-B1A621C96141}" srcOrd="1" destOrd="0" presId="urn:microsoft.com/office/officeart/2005/8/layout/hierarchy1"/>
    <dgm:cxn modelId="{AD01A022-BF75-4EFC-B169-5B77D1A9291D}" type="presParOf" srcId="{6B3B4A08-494E-4F9B-969F-42C4C754344E}" destId="{0C90AAEA-F430-4765-B5F2-9409E8CEED0A}" srcOrd="1" destOrd="0" presId="urn:microsoft.com/office/officeart/2005/8/layout/hierarchy1"/>
    <dgm:cxn modelId="{2F62F974-ECFC-441C-841B-9EAC0F216583}" type="presParOf" srcId="{0C90AAEA-F430-4765-B5F2-9409E8CEED0A}" destId="{7FDA5A6E-BF62-4D0B-890C-4A14C6926180}" srcOrd="0" destOrd="0" presId="urn:microsoft.com/office/officeart/2005/8/layout/hierarchy1"/>
    <dgm:cxn modelId="{91C6E47A-7DA3-45A9-9818-0C0FB78A7566}" type="presParOf" srcId="{7FDA5A6E-BF62-4D0B-890C-4A14C6926180}" destId="{2B8D33B9-F0F0-4D5D-99FB-7047C2A430A7}" srcOrd="0" destOrd="0" presId="urn:microsoft.com/office/officeart/2005/8/layout/hierarchy1"/>
    <dgm:cxn modelId="{8A0BF7C4-95F2-48FE-A35D-4F81FD8D0E06}" type="presParOf" srcId="{7FDA5A6E-BF62-4D0B-890C-4A14C6926180}" destId="{10C3B3AE-9434-482B-824C-7854F13A2F39}" srcOrd="1" destOrd="0" presId="urn:microsoft.com/office/officeart/2005/8/layout/hierarchy1"/>
    <dgm:cxn modelId="{222528DA-A2A6-4B16-91FF-60367904106D}" type="presParOf" srcId="{0C90AAEA-F430-4765-B5F2-9409E8CEED0A}" destId="{A2BF2608-713E-434F-831D-2F5C7D71C8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FF9539-F22A-41DE-ABC2-09F049F7A7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925748-BE19-4B83-8769-2A124661C190}">
      <dgm:prSet/>
      <dgm:spPr/>
      <dgm:t>
        <a:bodyPr/>
        <a:lstStyle/>
        <a:p>
          <a:r>
            <a:rPr lang="en-US"/>
            <a:t>IPSec</a:t>
          </a:r>
          <a:r>
            <a:rPr lang="ko-KR"/>
            <a:t>은 </a:t>
          </a:r>
          <a:r>
            <a:rPr lang="en-US"/>
            <a:t>IP</a:t>
          </a:r>
          <a:r>
            <a:rPr lang="ko-KR"/>
            <a:t>패킷의 기밀성과 인증을 보증할 수 있음</a:t>
          </a:r>
          <a:r>
            <a:rPr lang="en-US"/>
            <a:t>.</a:t>
          </a:r>
        </a:p>
      </dgm:t>
    </dgm:pt>
    <dgm:pt modelId="{3E98EC9F-6BE5-4E83-B65D-F46E1C108E56}" type="parTrans" cxnId="{E02DEECC-53AC-4FCC-B195-F77C06941430}">
      <dgm:prSet/>
      <dgm:spPr/>
      <dgm:t>
        <a:bodyPr/>
        <a:lstStyle/>
        <a:p>
          <a:endParaRPr lang="en-US"/>
        </a:p>
      </dgm:t>
    </dgm:pt>
    <dgm:pt modelId="{2E7996FA-5085-416D-B611-E7F5DACAC1AF}" type="sibTrans" cxnId="{E02DEECC-53AC-4FCC-B195-F77C06941430}">
      <dgm:prSet/>
      <dgm:spPr/>
      <dgm:t>
        <a:bodyPr/>
        <a:lstStyle/>
        <a:p>
          <a:endParaRPr lang="en-US"/>
        </a:p>
      </dgm:t>
    </dgm:pt>
    <dgm:pt modelId="{197181ED-7B18-4C5C-A39E-883AD1292961}">
      <dgm:prSet/>
      <dgm:spPr/>
      <dgm:t>
        <a:bodyPr/>
        <a:lstStyle/>
        <a:p>
          <a:r>
            <a:rPr lang="en-US"/>
            <a:t>IPSec</a:t>
          </a:r>
          <a:r>
            <a:rPr lang="ko-KR"/>
            <a:t>는 다음과 같은 주요 구성요소가 있음</a:t>
          </a:r>
          <a:r>
            <a:rPr lang="en-US"/>
            <a:t>.</a:t>
          </a:r>
        </a:p>
      </dgm:t>
    </dgm:pt>
    <dgm:pt modelId="{CE190FD9-4F17-4C8E-A388-C5B86A957340}" type="parTrans" cxnId="{243095F7-6A59-4434-B08A-6C5318DAC764}">
      <dgm:prSet/>
      <dgm:spPr/>
      <dgm:t>
        <a:bodyPr/>
        <a:lstStyle/>
        <a:p>
          <a:endParaRPr lang="en-US"/>
        </a:p>
      </dgm:t>
    </dgm:pt>
    <dgm:pt modelId="{53B279D2-D6DC-4DF9-B36A-843BA1469DA0}" type="sibTrans" cxnId="{243095F7-6A59-4434-B08A-6C5318DAC764}">
      <dgm:prSet/>
      <dgm:spPr/>
      <dgm:t>
        <a:bodyPr/>
        <a:lstStyle/>
        <a:p>
          <a:endParaRPr lang="en-US"/>
        </a:p>
      </dgm:t>
    </dgm:pt>
    <dgm:pt modelId="{36067B68-EA3F-42E3-B94E-5FD5C476F7F3}">
      <dgm:prSet/>
      <dgm:spPr/>
      <dgm:t>
        <a:bodyPr/>
        <a:lstStyle/>
        <a:p>
          <a:r>
            <a:rPr lang="en-US"/>
            <a:t>2</a:t>
          </a:r>
          <a:r>
            <a:rPr lang="ko-KR"/>
            <a:t>가지 동작</a:t>
          </a:r>
          <a:r>
            <a:rPr lang="en-US"/>
            <a:t> </a:t>
          </a:r>
          <a:r>
            <a:rPr lang="ko-KR"/>
            <a:t>모드</a:t>
          </a:r>
          <a:r>
            <a:rPr lang="en-US"/>
            <a:t>(Transport, Tunnel)</a:t>
          </a:r>
        </a:p>
      </dgm:t>
    </dgm:pt>
    <dgm:pt modelId="{10E658A0-13CE-4B5F-B1AD-F8591E835428}" type="parTrans" cxnId="{D3688617-A102-4D9B-A532-C0AAF77E3CD6}">
      <dgm:prSet/>
      <dgm:spPr/>
      <dgm:t>
        <a:bodyPr/>
        <a:lstStyle/>
        <a:p>
          <a:endParaRPr lang="en-US"/>
        </a:p>
      </dgm:t>
    </dgm:pt>
    <dgm:pt modelId="{560D0B89-8FA9-4BFB-8014-4F932FECF434}" type="sibTrans" cxnId="{D3688617-A102-4D9B-A532-C0AAF77E3CD6}">
      <dgm:prSet/>
      <dgm:spPr/>
      <dgm:t>
        <a:bodyPr/>
        <a:lstStyle/>
        <a:p>
          <a:endParaRPr lang="en-US"/>
        </a:p>
      </dgm:t>
    </dgm:pt>
    <dgm:pt modelId="{469075A4-8B56-43F2-B31F-C9DDAD69DBEB}">
      <dgm:prSet/>
      <dgm:spPr/>
      <dgm:t>
        <a:bodyPr/>
        <a:lstStyle/>
        <a:p>
          <a:r>
            <a:rPr lang="ko-KR"/>
            <a:t>보안연계</a:t>
          </a:r>
          <a:r>
            <a:rPr lang="en-US"/>
            <a:t>(Security Association)</a:t>
          </a:r>
        </a:p>
      </dgm:t>
    </dgm:pt>
    <dgm:pt modelId="{84512EBC-FCB2-45D2-8BF2-07CD791C4F59}" type="parTrans" cxnId="{887F2701-1CA4-46BE-9872-F666644E020D}">
      <dgm:prSet/>
      <dgm:spPr/>
      <dgm:t>
        <a:bodyPr/>
        <a:lstStyle/>
        <a:p>
          <a:endParaRPr lang="en-US"/>
        </a:p>
      </dgm:t>
    </dgm:pt>
    <dgm:pt modelId="{4DF8BF38-8D41-45A9-8066-ABAB34B6D31D}" type="sibTrans" cxnId="{887F2701-1CA4-46BE-9872-F666644E020D}">
      <dgm:prSet/>
      <dgm:spPr/>
      <dgm:t>
        <a:bodyPr/>
        <a:lstStyle/>
        <a:p>
          <a:endParaRPr lang="en-US"/>
        </a:p>
      </dgm:t>
    </dgm:pt>
    <dgm:pt modelId="{DF6AB36B-AA44-4831-ABA0-9445B1DC34FC}">
      <dgm:prSet/>
      <dgm:spPr/>
      <dgm:t>
        <a:bodyPr/>
        <a:lstStyle/>
        <a:p>
          <a:r>
            <a:rPr lang="en-US"/>
            <a:t>2</a:t>
          </a:r>
          <a:r>
            <a:rPr lang="ko-KR"/>
            <a:t>가지 헤더 타입</a:t>
          </a:r>
          <a:r>
            <a:rPr lang="en-US"/>
            <a:t>(ESP, AH)</a:t>
          </a:r>
        </a:p>
      </dgm:t>
    </dgm:pt>
    <dgm:pt modelId="{DF1DE6E9-6024-4A32-BC96-6D42355DC9C7}" type="parTrans" cxnId="{A182022D-C109-44C0-8262-B0DE77F3442A}">
      <dgm:prSet/>
      <dgm:spPr/>
      <dgm:t>
        <a:bodyPr/>
        <a:lstStyle/>
        <a:p>
          <a:endParaRPr lang="en-US"/>
        </a:p>
      </dgm:t>
    </dgm:pt>
    <dgm:pt modelId="{8BA21B1D-D2E3-4D6F-8446-56F2B0DBC12E}" type="sibTrans" cxnId="{A182022D-C109-44C0-8262-B0DE77F3442A}">
      <dgm:prSet/>
      <dgm:spPr/>
      <dgm:t>
        <a:bodyPr/>
        <a:lstStyle/>
        <a:p>
          <a:endParaRPr lang="en-US"/>
        </a:p>
      </dgm:t>
    </dgm:pt>
    <dgm:pt modelId="{A7E2AD3B-A49E-4DB3-A81B-DB95D7FC7110}">
      <dgm:prSet/>
      <dgm:spPr/>
      <dgm:t>
        <a:bodyPr/>
        <a:lstStyle/>
        <a:p>
          <a:r>
            <a:rPr lang="en-US">
              <a:solidFill>
                <a:srgbClr val="FF0000"/>
              </a:solidFill>
            </a:rPr>
            <a:t>IPSec</a:t>
          </a:r>
          <a:r>
            <a:rPr lang="ko-KR">
              <a:solidFill>
                <a:srgbClr val="FF0000"/>
              </a:solidFill>
            </a:rPr>
            <a:t>은 키 교환 메커니즘을 제공하지 않음</a:t>
          </a:r>
          <a:r>
            <a:rPr lang="en-US">
              <a:solidFill>
                <a:srgbClr val="FF0000"/>
              </a:solidFill>
            </a:rPr>
            <a:t>. </a:t>
          </a:r>
        </a:p>
      </dgm:t>
    </dgm:pt>
    <dgm:pt modelId="{22938C7F-4595-454A-8AFD-44F23665314B}" type="parTrans" cxnId="{16DCA7D9-CA88-4D51-8035-C4302C3ED94E}">
      <dgm:prSet/>
      <dgm:spPr/>
      <dgm:t>
        <a:bodyPr/>
        <a:lstStyle/>
        <a:p>
          <a:endParaRPr lang="en-US"/>
        </a:p>
      </dgm:t>
    </dgm:pt>
    <dgm:pt modelId="{C2C9A60C-92F2-42E6-A18F-90CA8BA3AEA7}" type="sibTrans" cxnId="{16DCA7D9-CA88-4D51-8035-C4302C3ED94E}">
      <dgm:prSet/>
      <dgm:spPr/>
      <dgm:t>
        <a:bodyPr/>
        <a:lstStyle/>
        <a:p>
          <a:endParaRPr lang="en-US"/>
        </a:p>
      </dgm:t>
    </dgm:pt>
    <dgm:pt modelId="{9FAAB4EF-0AD6-4EE9-BF17-7EF2C354100B}" type="pres">
      <dgm:prSet presAssocID="{4BFF9539-F22A-41DE-ABC2-09F049F7A796}" presName="linear" presStyleCnt="0">
        <dgm:presLayoutVars>
          <dgm:animLvl val="lvl"/>
          <dgm:resizeHandles val="exact"/>
        </dgm:presLayoutVars>
      </dgm:prSet>
      <dgm:spPr/>
    </dgm:pt>
    <dgm:pt modelId="{6F6D0403-8971-45E8-86D5-01B2E0B05B2B}" type="pres">
      <dgm:prSet presAssocID="{66925748-BE19-4B83-8769-2A124661C1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E74884-8E86-4B68-B396-A3D015D94587}" type="pres">
      <dgm:prSet presAssocID="{2E7996FA-5085-416D-B611-E7F5DACAC1AF}" presName="spacer" presStyleCnt="0"/>
      <dgm:spPr/>
    </dgm:pt>
    <dgm:pt modelId="{25DA79AB-311B-4181-B4F8-8EF29436E07E}" type="pres">
      <dgm:prSet presAssocID="{197181ED-7B18-4C5C-A39E-883AD12929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0B4876-3B69-41DD-815D-E21C13400B74}" type="pres">
      <dgm:prSet presAssocID="{197181ED-7B18-4C5C-A39E-883AD1292961}" presName="childText" presStyleLbl="revTx" presStyleIdx="0" presStyleCnt="1">
        <dgm:presLayoutVars>
          <dgm:bulletEnabled val="1"/>
        </dgm:presLayoutVars>
      </dgm:prSet>
      <dgm:spPr/>
    </dgm:pt>
    <dgm:pt modelId="{FCB0F2F2-E652-4350-81DE-E16CA50A5834}" type="pres">
      <dgm:prSet presAssocID="{A7E2AD3B-A49E-4DB3-A81B-DB95D7FC71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7F2701-1CA4-46BE-9872-F666644E020D}" srcId="{197181ED-7B18-4C5C-A39E-883AD1292961}" destId="{469075A4-8B56-43F2-B31F-C9DDAD69DBEB}" srcOrd="1" destOrd="0" parTransId="{84512EBC-FCB2-45D2-8BF2-07CD791C4F59}" sibTransId="{4DF8BF38-8D41-45A9-8066-ABAB34B6D31D}"/>
    <dgm:cxn modelId="{D3688617-A102-4D9B-A532-C0AAF77E3CD6}" srcId="{197181ED-7B18-4C5C-A39E-883AD1292961}" destId="{36067B68-EA3F-42E3-B94E-5FD5C476F7F3}" srcOrd="0" destOrd="0" parTransId="{10E658A0-13CE-4B5F-B1AD-F8591E835428}" sibTransId="{560D0B89-8FA9-4BFB-8014-4F932FECF434}"/>
    <dgm:cxn modelId="{7C3E0621-13E5-4276-8FE6-172532916D10}" type="presOf" srcId="{A7E2AD3B-A49E-4DB3-A81B-DB95D7FC7110}" destId="{FCB0F2F2-E652-4350-81DE-E16CA50A5834}" srcOrd="0" destOrd="0" presId="urn:microsoft.com/office/officeart/2005/8/layout/vList2"/>
    <dgm:cxn modelId="{A182022D-C109-44C0-8262-B0DE77F3442A}" srcId="{197181ED-7B18-4C5C-A39E-883AD1292961}" destId="{DF6AB36B-AA44-4831-ABA0-9445B1DC34FC}" srcOrd="2" destOrd="0" parTransId="{DF1DE6E9-6024-4A32-BC96-6D42355DC9C7}" sibTransId="{8BA21B1D-D2E3-4D6F-8446-56F2B0DBC12E}"/>
    <dgm:cxn modelId="{5FA9A533-8385-4264-9ACF-87C65DA2EB37}" type="presOf" srcId="{66925748-BE19-4B83-8769-2A124661C190}" destId="{6F6D0403-8971-45E8-86D5-01B2E0B05B2B}" srcOrd="0" destOrd="0" presId="urn:microsoft.com/office/officeart/2005/8/layout/vList2"/>
    <dgm:cxn modelId="{613B0C3F-D3DA-482D-B711-9D273B10E09C}" type="presOf" srcId="{197181ED-7B18-4C5C-A39E-883AD1292961}" destId="{25DA79AB-311B-4181-B4F8-8EF29436E07E}" srcOrd="0" destOrd="0" presId="urn:microsoft.com/office/officeart/2005/8/layout/vList2"/>
    <dgm:cxn modelId="{96A01461-9391-435F-A91C-269AC6F251B8}" type="presOf" srcId="{469075A4-8B56-43F2-B31F-C9DDAD69DBEB}" destId="{7C0B4876-3B69-41DD-815D-E21C13400B74}" srcOrd="0" destOrd="1" presId="urn:microsoft.com/office/officeart/2005/8/layout/vList2"/>
    <dgm:cxn modelId="{ED0CD17C-1425-4004-AB56-6A2CD061E657}" type="presOf" srcId="{4BFF9539-F22A-41DE-ABC2-09F049F7A796}" destId="{9FAAB4EF-0AD6-4EE9-BF17-7EF2C354100B}" srcOrd="0" destOrd="0" presId="urn:microsoft.com/office/officeart/2005/8/layout/vList2"/>
    <dgm:cxn modelId="{133F11AA-58CB-4981-8A5D-3966D3626482}" type="presOf" srcId="{DF6AB36B-AA44-4831-ABA0-9445B1DC34FC}" destId="{7C0B4876-3B69-41DD-815D-E21C13400B74}" srcOrd="0" destOrd="2" presId="urn:microsoft.com/office/officeart/2005/8/layout/vList2"/>
    <dgm:cxn modelId="{E02DEECC-53AC-4FCC-B195-F77C06941430}" srcId="{4BFF9539-F22A-41DE-ABC2-09F049F7A796}" destId="{66925748-BE19-4B83-8769-2A124661C190}" srcOrd="0" destOrd="0" parTransId="{3E98EC9F-6BE5-4E83-B65D-F46E1C108E56}" sibTransId="{2E7996FA-5085-416D-B611-E7F5DACAC1AF}"/>
    <dgm:cxn modelId="{BBCCE8D5-1015-450D-A880-FD0AA9389D6C}" type="presOf" srcId="{36067B68-EA3F-42E3-B94E-5FD5C476F7F3}" destId="{7C0B4876-3B69-41DD-815D-E21C13400B74}" srcOrd="0" destOrd="0" presId="urn:microsoft.com/office/officeart/2005/8/layout/vList2"/>
    <dgm:cxn modelId="{16DCA7D9-CA88-4D51-8035-C4302C3ED94E}" srcId="{4BFF9539-F22A-41DE-ABC2-09F049F7A796}" destId="{A7E2AD3B-A49E-4DB3-A81B-DB95D7FC7110}" srcOrd="2" destOrd="0" parTransId="{22938C7F-4595-454A-8AFD-44F23665314B}" sibTransId="{C2C9A60C-92F2-42E6-A18F-90CA8BA3AEA7}"/>
    <dgm:cxn modelId="{243095F7-6A59-4434-B08A-6C5318DAC764}" srcId="{4BFF9539-F22A-41DE-ABC2-09F049F7A796}" destId="{197181ED-7B18-4C5C-A39E-883AD1292961}" srcOrd="1" destOrd="0" parTransId="{CE190FD9-4F17-4C8E-A388-C5B86A957340}" sibTransId="{53B279D2-D6DC-4DF9-B36A-843BA1469DA0}"/>
    <dgm:cxn modelId="{1AA8EA00-33E9-47F6-B30C-E6D52E8D89E5}" type="presParOf" srcId="{9FAAB4EF-0AD6-4EE9-BF17-7EF2C354100B}" destId="{6F6D0403-8971-45E8-86D5-01B2E0B05B2B}" srcOrd="0" destOrd="0" presId="urn:microsoft.com/office/officeart/2005/8/layout/vList2"/>
    <dgm:cxn modelId="{4A8A7BDC-AB97-4BA7-A6C1-1838B25AC3A0}" type="presParOf" srcId="{9FAAB4EF-0AD6-4EE9-BF17-7EF2C354100B}" destId="{68E74884-8E86-4B68-B396-A3D015D94587}" srcOrd="1" destOrd="0" presId="urn:microsoft.com/office/officeart/2005/8/layout/vList2"/>
    <dgm:cxn modelId="{3988CC88-AB21-4BA9-AEB7-99FE62E4B18D}" type="presParOf" srcId="{9FAAB4EF-0AD6-4EE9-BF17-7EF2C354100B}" destId="{25DA79AB-311B-4181-B4F8-8EF29436E07E}" srcOrd="2" destOrd="0" presId="urn:microsoft.com/office/officeart/2005/8/layout/vList2"/>
    <dgm:cxn modelId="{617D3AA0-FDEE-4F03-909C-5ED78E4F8074}" type="presParOf" srcId="{9FAAB4EF-0AD6-4EE9-BF17-7EF2C354100B}" destId="{7C0B4876-3B69-41DD-815D-E21C13400B74}" srcOrd="3" destOrd="0" presId="urn:microsoft.com/office/officeart/2005/8/layout/vList2"/>
    <dgm:cxn modelId="{D69050F8-BFD8-4FA5-A19E-937E769E0EB7}" type="presParOf" srcId="{9FAAB4EF-0AD6-4EE9-BF17-7EF2C354100B}" destId="{FCB0F2F2-E652-4350-81DE-E16CA50A58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A224CD-BCAB-401C-B6BC-214C1BAE6E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B07ADF-FDDA-41B3-8DC3-FA738D1B7AC9}">
      <dgm:prSet/>
      <dgm:spPr/>
      <dgm:t>
        <a:bodyPr/>
        <a:lstStyle/>
        <a:p>
          <a:r>
            <a:rPr lang="en-US"/>
            <a:t>IKE</a:t>
          </a:r>
          <a:r>
            <a:rPr lang="ko-KR"/>
            <a:t>는 키 교환 메커니즘임</a:t>
          </a:r>
          <a:r>
            <a:rPr lang="en-US"/>
            <a:t>.</a:t>
          </a:r>
        </a:p>
      </dgm:t>
    </dgm:pt>
    <dgm:pt modelId="{5427F750-1D62-4AD6-8B02-26C737143ED3}" type="parTrans" cxnId="{39AA0B88-047B-4D76-B68E-BB9F63F8FB02}">
      <dgm:prSet/>
      <dgm:spPr/>
      <dgm:t>
        <a:bodyPr/>
        <a:lstStyle/>
        <a:p>
          <a:endParaRPr lang="en-US"/>
        </a:p>
      </dgm:t>
    </dgm:pt>
    <dgm:pt modelId="{83302CC6-CC68-45F6-8037-6C5261B385CA}" type="sibTrans" cxnId="{39AA0B88-047B-4D76-B68E-BB9F63F8FB02}">
      <dgm:prSet/>
      <dgm:spPr/>
      <dgm:t>
        <a:bodyPr/>
        <a:lstStyle/>
        <a:p>
          <a:endParaRPr lang="en-US"/>
        </a:p>
      </dgm:t>
    </dgm:pt>
    <dgm:pt modelId="{D7D805D2-0131-4ABF-8984-B800E5E70AFC}">
      <dgm:prSet/>
      <dgm:spPr/>
      <dgm:t>
        <a:bodyPr/>
        <a:lstStyle/>
        <a:p>
          <a:r>
            <a:rPr lang="en-US"/>
            <a:t>IPSec </a:t>
          </a:r>
          <a:r>
            <a:rPr lang="ko-KR"/>
            <a:t>세션을 수립하기 위해 사용됨</a:t>
          </a:r>
          <a:r>
            <a:rPr lang="en-US"/>
            <a:t>.</a:t>
          </a:r>
        </a:p>
      </dgm:t>
    </dgm:pt>
    <dgm:pt modelId="{27DE2242-D042-4BBA-9C48-67919515D31B}" type="parTrans" cxnId="{346C26AE-0E6D-4679-9341-33ADEE4083D4}">
      <dgm:prSet/>
      <dgm:spPr/>
      <dgm:t>
        <a:bodyPr/>
        <a:lstStyle/>
        <a:p>
          <a:endParaRPr lang="en-US"/>
        </a:p>
      </dgm:t>
    </dgm:pt>
    <dgm:pt modelId="{10D63B82-50F7-4909-9545-8C11F6801032}" type="sibTrans" cxnId="{346C26AE-0E6D-4679-9341-33ADEE4083D4}">
      <dgm:prSet/>
      <dgm:spPr/>
      <dgm:t>
        <a:bodyPr/>
        <a:lstStyle/>
        <a:p>
          <a:endParaRPr lang="en-US"/>
        </a:p>
      </dgm:t>
    </dgm:pt>
    <dgm:pt modelId="{88FC4959-9C94-4FC1-AE82-DEE2DFE493B4}">
      <dgm:prSet/>
      <dgm:spPr/>
      <dgm:t>
        <a:bodyPr/>
        <a:lstStyle/>
        <a:p>
          <a:r>
            <a:rPr lang="en-US"/>
            <a:t>IKE </a:t>
          </a:r>
          <a:r>
            <a:rPr lang="ko-KR"/>
            <a:t>협상에는 다섯 가지 변형이 있음</a:t>
          </a:r>
          <a:r>
            <a:rPr lang="en-US"/>
            <a:t>.</a:t>
          </a:r>
          <a:r>
            <a:rPr lang="ko-KR"/>
            <a:t> </a:t>
          </a:r>
          <a:endParaRPr lang="en-US"/>
        </a:p>
      </dgm:t>
    </dgm:pt>
    <dgm:pt modelId="{C8577C47-9666-46C3-A083-C11BF594FF8A}" type="parTrans" cxnId="{6F91F861-46FD-44CD-8297-964C8897C980}">
      <dgm:prSet/>
      <dgm:spPr/>
      <dgm:t>
        <a:bodyPr/>
        <a:lstStyle/>
        <a:p>
          <a:endParaRPr lang="en-US"/>
        </a:p>
      </dgm:t>
    </dgm:pt>
    <dgm:pt modelId="{2E255E5C-2F8C-4E08-8DED-3F0DAB2CB799}" type="sibTrans" cxnId="{6F91F861-46FD-44CD-8297-964C8897C980}">
      <dgm:prSet/>
      <dgm:spPr/>
      <dgm:t>
        <a:bodyPr/>
        <a:lstStyle/>
        <a:p>
          <a:endParaRPr lang="en-US"/>
        </a:p>
      </dgm:t>
    </dgm:pt>
    <dgm:pt modelId="{112D0BCD-0A36-4DA6-ACA4-75F4F973BB18}">
      <dgm:prSet/>
      <dgm:spPr/>
      <dgm:t>
        <a:bodyPr/>
        <a:lstStyle/>
        <a:p>
          <a:r>
            <a:rPr lang="en-US"/>
            <a:t>2</a:t>
          </a:r>
          <a:r>
            <a:rPr lang="ko-KR"/>
            <a:t>가지 모드</a:t>
          </a:r>
          <a:r>
            <a:rPr lang="en-US"/>
            <a:t>(Aggressive</a:t>
          </a:r>
          <a:r>
            <a:rPr lang="ko-KR"/>
            <a:t>모드</a:t>
          </a:r>
          <a:r>
            <a:rPr lang="en-US"/>
            <a:t>, Main</a:t>
          </a:r>
          <a:r>
            <a:rPr lang="ko-KR"/>
            <a:t>모드</a:t>
          </a:r>
          <a:r>
            <a:rPr lang="en-US"/>
            <a:t>)</a:t>
          </a:r>
        </a:p>
      </dgm:t>
    </dgm:pt>
    <dgm:pt modelId="{E545DD47-D417-47F5-B064-135965E27660}" type="parTrans" cxnId="{D630ECB8-E01B-479B-874D-63D5F5243BE6}">
      <dgm:prSet/>
      <dgm:spPr/>
      <dgm:t>
        <a:bodyPr/>
        <a:lstStyle/>
        <a:p>
          <a:endParaRPr lang="en-US"/>
        </a:p>
      </dgm:t>
    </dgm:pt>
    <dgm:pt modelId="{BCE4A680-2EF6-4AFD-BA4C-DABD91DF674C}" type="sibTrans" cxnId="{D630ECB8-E01B-479B-874D-63D5F5243BE6}">
      <dgm:prSet/>
      <dgm:spPr/>
      <dgm:t>
        <a:bodyPr/>
        <a:lstStyle/>
        <a:p>
          <a:endParaRPr lang="en-US"/>
        </a:p>
      </dgm:t>
    </dgm:pt>
    <dgm:pt modelId="{0C29E9D7-7A76-4610-99A4-4BD3289F32F1}">
      <dgm:prSet/>
      <dgm:spPr/>
      <dgm:t>
        <a:bodyPr/>
        <a:lstStyle/>
        <a:p>
          <a:r>
            <a:rPr lang="en-US"/>
            <a:t>3</a:t>
          </a:r>
          <a:r>
            <a:rPr lang="ko-KR"/>
            <a:t>가지 인증방법</a:t>
          </a:r>
          <a:r>
            <a:rPr lang="en-US"/>
            <a:t>(preshared, public key encryption, public key signature)</a:t>
          </a:r>
        </a:p>
      </dgm:t>
    </dgm:pt>
    <dgm:pt modelId="{4740F11D-5DBB-40A3-AE58-882F22EA296B}" type="parTrans" cxnId="{6609E36E-BBC1-4B1C-87B0-66FCF2376BF0}">
      <dgm:prSet/>
      <dgm:spPr/>
      <dgm:t>
        <a:bodyPr/>
        <a:lstStyle/>
        <a:p>
          <a:endParaRPr lang="en-US"/>
        </a:p>
      </dgm:t>
    </dgm:pt>
    <dgm:pt modelId="{23CA169E-8194-4414-B993-0A25BB9E8CD6}" type="sibTrans" cxnId="{6609E36E-BBC1-4B1C-87B0-66FCF2376BF0}">
      <dgm:prSet/>
      <dgm:spPr/>
      <dgm:t>
        <a:bodyPr/>
        <a:lstStyle/>
        <a:p>
          <a:endParaRPr lang="en-US"/>
        </a:p>
      </dgm:t>
    </dgm:pt>
    <dgm:pt modelId="{3F0521FE-BBEA-47C7-BA95-F1EA5A33520C}">
      <dgm:prSet/>
      <dgm:spPr/>
      <dgm:t>
        <a:bodyPr/>
        <a:lstStyle/>
        <a:p>
          <a:r>
            <a:rPr lang="en-US">
              <a:solidFill>
                <a:srgbClr val="FF0000"/>
              </a:solidFill>
            </a:rPr>
            <a:t>IKE</a:t>
          </a:r>
          <a:r>
            <a:rPr lang="ko-KR">
              <a:solidFill>
                <a:srgbClr val="FF0000"/>
              </a:solidFill>
            </a:rPr>
            <a:t>는 완전한 키 교환 프로토콜이다</a:t>
          </a:r>
          <a:r>
            <a:rPr lang="en-US">
              <a:solidFill>
                <a:srgbClr val="FF0000"/>
              </a:solidFill>
            </a:rPr>
            <a:t>.</a:t>
          </a:r>
        </a:p>
      </dgm:t>
    </dgm:pt>
    <dgm:pt modelId="{DFC29C8C-ABA1-4BD1-BB6D-A9C806F78C09}" type="parTrans" cxnId="{308CA7E9-C35A-43D2-A5BE-40158D257870}">
      <dgm:prSet/>
      <dgm:spPr/>
      <dgm:t>
        <a:bodyPr/>
        <a:lstStyle/>
        <a:p>
          <a:endParaRPr lang="en-US"/>
        </a:p>
      </dgm:t>
    </dgm:pt>
    <dgm:pt modelId="{7155D52D-756E-4B92-890B-BD0D41FEB5F9}" type="sibTrans" cxnId="{308CA7E9-C35A-43D2-A5BE-40158D257870}">
      <dgm:prSet/>
      <dgm:spPr/>
      <dgm:t>
        <a:bodyPr/>
        <a:lstStyle/>
        <a:p>
          <a:endParaRPr lang="en-US"/>
        </a:p>
      </dgm:t>
    </dgm:pt>
    <dgm:pt modelId="{42160932-56F9-41CF-8B08-072BF3E99BDA}" type="pres">
      <dgm:prSet presAssocID="{E1A224CD-BCAB-401C-B6BC-214C1BAE6E5C}" presName="linear" presStyleCnt="0">
        <dgm:presLayoutVars>
          <dgm:animLvl val="lvl"/>
          <dgm:resizeHandles val="exact"/>
        </dgm:presLayoutVars>
      </dgm:prSet>
      <dgm:spPr/>
    </dgm:pt>
    <dgm:pt modelId="{198EEBD5-C00A-44B0-BC7C-05DD3E55BBE4}" type="pres">
      <dgm:prSet presAssocID="{5CB07ADF-FDDA-41B3-8DC3-FA738D1B7A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25FA9F-7505-456A-BB84-8CAA60CC484D}" type="pres">
      <dgm:prSet presAssocID="{83302CC6-CC68-45F6-8037-6C5261B385CA}" presName="spacer" presStyleCnt="0"/>
      <dgm:spPr/>
    </dgm:pt>
    <dgm:pt modelId="{A5A35A4F-F193-4E41-B095-8051FD7E647F}" type="pres">
      <dgm:prSet presAssocID="{D7D805D2-0131-4ABF-8984-B800E5E70A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9AD059-7F4C-4494-BB97-CEC8AB1A0C49}" type="pres">
      <dgm:prSet presAssocID="{10D63B82-50F7-4909-9545-8C11F6801032}" presName="spacer" presStyleCnt="0"/>
      <dgm:spPr/>
    </dgm:pt>
    <dgm:pt modelId="{C29B7EF0-A99D-4CC6-A54E-B49DBE3ECC70}" type="pres">
      <dgm:prSet presAssocID="{88FC4959-9C94-4FC1-AE82-DEE2DFE493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F2DBA5-32C5-4C1C-BB63-B1577D7F3694}" type="pres">
      <dgm:prSet presAssocID="{88FC4959-9C94-4FC1-AE82-DEE2DFE493B4}" presName="childText" presStyleLbl="revTx" presStyleIdx="0" presStyleCnt="1">
        <dgm:presLayoutVars>
          <dgm:bulletEnabled val="1"/>
        </dgm:presLayoutVars>
      </dgm:prSet>
      <dgm:spPr/>
    </dgm:pt>
    <dgm:pt modelId="{22A893F9-B28F-4166-9B54-A460CBCB27FB}" type="pres">
      <dgm:prSet presAssocID="{3F0521FE-BBEA-47C7-BA95-F1EA5A3352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57D039-E7BD-4CC6-AA57-84FBA66970CC}" type="presOf" srcId="{0C29E9D7-7A76-4610-99A4-4BD3289F32F1}" destId="{87F2DBA5-32C5-4C1C-BB63-B1577D7F3694}" srcOrd="0" destOrd="1" presId="urn:microsoft.com/office/officeart/2005/8/layout/vList2"/>
    <dgm:cxn modelId="{AA8F815E-47AF-4EA8-865D-5B9E24FA592D}" type="presOf" srcId="{5CB07ADF-FDDA-41B3-8DC3-FA738D1B7AC9}" destId="{198EEBD5-C00A-44B0-BC7C-05DD3E55BBE4}" srcOrd="0" destOrd="0" presId="urn:microsoft.com/office/officeart/2005/8/layout/vList2"/>
    <dgm:cxn modelId="{6F91F861-46FD-44CD-8297-964C8897C980}" srcId="{E1A224CD-BCAB-401C-B6BC-214C1BAE6E5C}" destId="{88FC4959-9C94-4FC1-AE82-DEE2DFE493B4}" srcOrd="2" destOrd="0" parTransId="{C8577C47-9666-46C3-A083-C11BF594FF8A}" sibTransId="{2E255E5C-2F8C-4E08-8DED-3F0DAB2CB799}"/>
    <dgm:cxn modelId="{135E6164-5209-40D9-BEA1-E734FBEA83DE}" type="presOf" srcId="{88FC4959-9C94-4FC1-AE82-DEE2DFE493B4}" destId="{C29B7EF0-A99D-4CC6-A54E-B49DBE3ECC70}" srcOrd="0" destOrd="0" presId="urn:microsoft.com/office/officeart/2005/8/layout/vList2"/>
    <dgm:cxn modelId="{6609E36E-BBC1-4B1C-87B0-66FCF2376BF0}" srcId="{88FC4959-9C94-4FC1-AE82-DEE2DFE493B4}" destId="{0C29E9D7-7A76-4610-99A4-4BD3289F32F1}" srcOrd="1" destOrd="0" parTransId="{4740F11D-5DBB-40A3-AE58-882F22EA296B}" sibTransId="{23CA169E-8194-4414-B993-0A25BB9E8CD6}"/>
    <dgm:cxn modelId="{0B77A778-E4A8-4E1F-BA14-D86A7DA55F18}" type="presOf" srcId="{3F0521FE-BBEA-47C7-BA95-F1EA5A33520C}" destId="{22A893F9-B28F-4166-9B54-A460CBCB27FB}" srcOrd="0" destOrd="0" presId="urn:microsoft.com/office/officeart/2005/8/layout/vList2"/>
    <dgm:cxn modelId="{969A3B7E-B294-429A-A6BB-03DAA982141A}" type="presOf" srcId="{D7D805D2-0131-4ABF-8984-B800E5E70AFC}" destId="{A5A35A4F-F193-4E41-B095-8051FD7E647F}" srcOrd="0" destOrd="0" presId="urn:microsoft.com/office/officeart/2005/8/layout/vList2"/>
    <dgm:cxn modelId="{39AA0B88-047B-4D76-B68E-BB9F63F8FB02}" srcId="{E1A224CD-BCAB-401C-B6BC-214C1BAE6E5C}" destId="{5CB07ADF-FDDA-41B3-8DC3-FA738D1B7AC9}" srcOrd="0" destOrd="0" parTransId="{5427F750-1D62-4AD6-8B02-26C737143ED3}" sibTransId="{83302CC6-CC68-45F6-8037-6C5261B385CA}"/>
    <dgm:cxn modelId="{346C26AE-0E6D-4679-9341-33ADEE4083D4}" srcId="{E1A224CD-BCAB-401C-B6BC-214C1BAE6E5C}" destId="{D7D805D2-0131-4ABF-8984-B800E5E70AFC}" srcOrd="1" destOrd="0" parTransId="{27DE2242-D042-4BBA-9C48-67919515D31B}" sibTransId="{10D63B82-50F7-4909-9545-8C11F6801032}"/>
    <dgm:cxn modelId="{17226BB2-54E4-466E-9151-496EEB21D83A}" type="presOf" srcId="{E1A224CD-BCAB-401C-B6BC-214C1BAE6E5C}" destId="{42160932-56F9-41CF-8B08-072BF3E99BDA}" srcOrd="0" destOrd="0" presId="urn:microsoft.com/office/officeart/2005/8/layout/vList2"/>
    <dgm:cxn modelId="{D630ECB8-E01B-479B-874D-63D5F5243BE6}" srcId="{88FC4959-9C94-4FC1-AE82-DEE2DFE493B4}" destId="{112D0BCD-0A36-4DA6-ACA4-75F4F973BB18}" srcOrd="0" destOrd="0" parTransId="{E545DD47-D417-47F5-B064-135965E27660}" sibTransId="{BCE4A680-2EF6-4AFD-BA4C-DABD91DF674C}"/>
    <dgm:cxn modelId="{308CA7E9-C35A-43D2-A5BE-40158D257870}" srcId="{E1A224CD-BCAB-401C-B6BC-214C1BAE6E5C}" destId="{3F0521FE-BBEA-47C7-BA95-F1EA5A33520C}" srcOrd="3" destOrd="0" parTransId="{DFC29C8C-ABA1-4BD1-BB6D-A9C806F78C09}" sibTransId="{7155D52D-756E-4B92-890B-BD0D41FEB5F9}"/>
    <dgm:cxn modelId="{DD8EEAF8-1E56-469B-A025-F02B65D8A036}" type="presOf" srcId="{112D0BCD-0A36-4DA6-ACA4-75F4F973BB18}" destId="{87F2DBA5-32C5-4C1C-BB63-B1577D7F3694}" srcOrd="0" destOrd="0" presId="urn:microsoft.com/office/officeart/2005/8/layout/vList2"/>
    <dgm:cxn modelId="{1274A899-B993-47B5-8E61-B41947E05BB6}" type="presParOf" srcId="{42160932-56F9-41CF-8B08-072BF3E99BDA}" destId="{198EEBD5-C00A-44B0-BC7C-05DD3E55BBE4}" srcOrd="0" destOrd="0" presId="urn:microsoft.com/office/officeart/2005/8/layout/vList2"/>
    <dgm:cxn modelId="{3284DF31-CC61-452F-9A6C-A712F335F26F}" type="presParOf" srcId="{42160932-56F9-41CF-8B08-072BF3E99BDA}" destId="{DB25FA9F-7505-456A-BB84-8CAA60CC484D}" srcOrd="1" destOrd="0" presId="urn:microsoft.com/office/officeart/2005/8/layout/vList2"/>
    <dgm:cxn modelId="{CBF535E3-D9F5-4F35-A4A6-B770C99BA9BD}" type="presParOf" srcId="{42160932-56F9-41CF-8B08-072BF3E99BDA}" destId="{A5A35A4F-F193-4E41-B095-8051FD7E647F}" srcOrd="2" destOrd="0" presId="urn:microsoft.com/office/officeart/2005/8/layout/vList2"/>
    <dgm:cxn modelId="{0BD128EC-9E85-4605-A385-8F25E2277CED}" type="presParOf" srcId="{42160932-56F9-41CF-8B08-072BF3E99BDA}" destId="{1F9AD059-7F4C-4494-BB97-CEC8AB1A0C49}" srcOrd="3" destOrd="0" presId="urn:microsoft.com/office/officeart/2005/8/layout/vList2"/>
    <dgm:cxn modelId="{6D5019FD-940A-40FC-A4F2-2B58F3BD4924}" type="presParOf" srcId="{42160932-56F9-41CF-8B08-072BF3E99BDA}" destId="{C29B7EF0-A99D-4CC6-A54E-B49DBE3ECC70}" srcOrd="4" destOrd="0" presId="urn:microsoft.com/office/officeart/2005/8/layout/vList2"/>
    <dgm:cxn modelId="{A3297B89-D4CC-4A1F-A6AD-788D360FE1FD}" type="presParOf" srcId="{42160932-56F9-41CF-8B08-072BF3E99BDA}" destId="{87F2DBA5-32C5-4C1C-BB63-B1577D7F3694}" srcOrd="5" destOrd="0" presId="urn:microsoft.com/office/officeart/2005/8/layout/vList2"/>
    <dgm:cxn modelId="{03CE9BE9-2344-4931-A943-737D4A550DD5}" type="presParOf" srcId="{42160932-56F9-41CF-8B08-072BF3E99BDA}" destId="{22A893F9-B28F-4166-9B54-A460CBCB27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5DD57-DC54-4012-9D42-C7BE0E34797D}">
      <dsp:nvSpPr>
        <dsp:cNvPr id="0" name=""/>
        <dsp:cNvSpPr/>
      </dsp:nvSpPr>
      <dsp:spPr>
        <a:xfrm>
          <a:off x="0" y="501113"/>
          <a:ext cx="6245265" cy="2260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VPN</a:t>
          </a:r>
          <a:r>
            <a:rPr lang="ko-KR" sz="2300" kern="1200"/>
            <a:t>은 공중망의 원격에 떨어진 사설네트워크를 마치 직접 연결돼 있는 것처럼 네트워크를 구성할 수 있는 기술임</a:t>
          </a:r>
          <a:r>
            <a:rPr lang="en-US" sz="2300" kern="1200"/>
            <a:t>.</a:t>
          </a:r>
        </a:p>
      </dsp:txBody>
      <dsp:txXfrm>
        <a:off x="110346" y="611459"/>
        <a:ext cx="6024573" cy="2039748"/>
      </dsp:txXfrm>
    </dsp:sp>
    <dsp:sp modelId="{B2D6F9B9-0A3E-40AE-B48A-13AEC43302FC}">
      <dsp:nvSpPr>
        <dsp:cNvPr id="0" name=""/>
        <dsp:cNvSpPr/>
      </dsp:nvSpPr>
      <dsp:spPr>
        <a:xfrm>
          <a:off x="0" y="2827793"/>
          <a:ext cx="6245265" cy="2260440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과거에는 </a:t>
          </a:r>
          <a:r>
            <a:rPr lang="en-US" sz="2300" kern="1200"/>
            <a:t>ATM, Frame-Relay </a:t>
          </a:r>
          <a:r>
            <a:rPr lang="ko-KR" sz="2300" kern="1200"/>
            <a:t>등의 </a:t>
          </a:r>
          <a:r>
            <a:rPr lang="en-US" sz="2300" kern="1200"/>
            <a:t>2</a:t>
          </a:r>
          <a:r>
            <a:rPr lang="ko-KR" sz="2300" kern="1200"/>
            <a:t>계층 프로토콜을 이용하여 </a:t>
          </a:r>
          <a:r>
            <a:rPr lang="en-US" sz="2300" kern="1200"/>
            <a:t>VPN</a:t>
          </a:r>
          <a:r>
            <a:rPr lang="ko-KR" sz="2300" kern="1200"/>
            <a:t>을 구성하였으나 현재는 </a:t>
          </a:r>
          <a:r>
            <a:rPr lang="en-US" sz="2300" kern="1200"/>
            <a:t>3</a:t>
          </a:r>
          <a:r>
            <a:rPr lang="ko-KR" sz="2300" kern="1200"/>
            <a:t>계층 </a:t>
          </a:r>
          <a:r>
            <a:rPr lang="en-US" sz="2300" kern="1200"/>
            <a:t>IP</a:t>
          </a:r>
          <a:r>
            <a:rPr lang="ko-KR" sz="2300" kern="1200"/>
            <a:t>위에서 동작하는 </a:t>
          </a:r>
          <a:r>
            <a:rPr lang="en-US" sz="2300" kern="1200"/>
            <a:t>VPN</a:t>
          </a:r>
          <a:r>
            <a:rPr lang="ko-KR" sz="2300" kern="1200"/>
            <a:t>기술을 사용함</a:t>
          </a:r>
          <a:r>
            <a:rPr lang="en-US" sz="2300" kern="1200"/>
            <a:t>.(Tunneling, IPSec, SSL </a:t>
          </a:r>
          <a:r>
            <a:rPr lang="ko-KR" sz="2300" kern="1200"/>
            <a:t>등</a:t>
          </a:r>
          <a:r>
            <a:rPr lang="en-US" sz="2300" kern="1200"/>
            <a:t>)</a:t>
          </a:r>
        </a:p>
      </dsp:txBody>
      <dsp:txXfrm>
        <a:off x="110346" y="2938139"/>
        <a:ext cx="6024573" cy="2039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A4A6C-A245-46C1-8965-9693831A4A03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76E58-8A56-4BF7-B167-D44FFAFA1D38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공중망으로 라우팅될 수 없는 사설네트워크의 트래픽을 라우팅이 가능하도록 공인</a:t>
          </a:r>
          <a:r>
            <a:rPr lang="en-US" sz="2100" kern="1200"/>
            <a:t>IP</a:t>
          </a:r>
          <a:r>
            <a:rPr lang="ko-KR" sz="2100" kern="1200"/>
            <a:t>주소를 가지고 있는 새로운 </a:t>
          </a:r>
          <a:r>
            <a:rPr lang="en-US" sz="2100" kern="1200"/>
            <a:t>IP</a:t>
          </a:r>
          <a:r>
            <a:rPr lang="ko-KR" sz="2100" kern="1200"/>
            <a:t>헤더를 추가하는 기술을 터널링이라고 함</a:t>
          </a:r>
          <a:r>
            <a:rPr lang="en-US" sz="2100" kern="1200"/>
            <a:t>.</a:t>
          </a:r>
        </a:p>
      </dsp:txBody>
      <dsp:txXfrm>
        <a:off x="585701" y="1066737"/>
        <a:ext cx="4337991" cy="2693452"/>
      </dsp:txXfrm>
    </dsp:sp>
    <dsp:sp modelId="{2B8D33B9-F0F0-4D5D-99FB-7047C2A430A7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3B3AE-9434-482B-824C-7854F13A2F3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IPv4</a:t>
          </a:r>
          <a:r>
            <a:rPr lang="ko-KR" sz="2100" kern="1200"/>
            <a:t>에서만 사용되는 기술이 아니라 </a:t>
          </a:r>
          <a:r>
            <a:rPr lang="en-US" sz="2100" kern="1200"/>
            <a:t>IPv6 </a:t>
          </a:r>
          <a:r>
            <a:rPr lang="ko-KR" sz="2100" kern="1200"/>
            <a:t>네트워크가 원격에 떨어져 있는 경우에도 </a:t>
          </a:r>
          <a:r>
            <a:rPr lang="en-US" sz="2100" kern="1200"/>
            <a:t>IPv4 </a:t>
          </a:r>
          <a:r>
            <a:rPr lang="ko-KR" sz="2100" kern="1200"/>
            <a:t>네트워크를 통과할 수 있도록 새로운 </a:t>
          </a:r>
          <a:r>
            <a:rPr lang="en-US" sz="2100" kern="1200"/>
            <a:t>IP</a:t>
          </a:r>
          <a:r>
            <a:rPr lang="ko-KR" sz="2100" kern="1200"/>
            <a:t>헤더를 추가할 수 있음</a:t>
          </a:r>
          <a:r>
            <a:rPr lang="en-US" sz="2100" kern="1200"/>
            <a:t>. </a:t>
          </a:r>
          <a:r>
            <a:rPr lang="ko-KR" sz="2100" kern="1200"/>
            <a:t>반대의 경우도 가능</a:t>
          </a:r>
          <a:r>
            <a:rPr lang="en-US" sz="2100" kern="1200"/>
            <a:t>.</a:t>
          </a:r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D0403-8971-45E8-86D5-01B2E0B05B2B}">
      <dsp:nvSpPr>
        <dsp:cNvPr id="0" name=""/>
        <dsp:cNvSpPr/>
      </dsp:nvSpPr>
      <dsp:spPr>
        <a:xfrm>
          <a:off x="0" y="15923"/>
          <a:ext cx="6245265" cy="1345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IPSec</a:t>
          </a:r>
          <a:r>
            <a:rPr lang="ko-KR" sz="2500" kern="1200"/>
            <a:t>은 </a:t>
          </a:r>
          <a:r>
            <a:rPr lang="en-US" sz="2500" kern="1200"/>
            <a:t>IP</a:t>
          </a:r>
          <a:r>
            <a:rPr lang="ko-KR" sz="2500" kern="1200"/>
            <a:t>패킷의 기밀성과 인증을 보증할 수 있음</a:t>
          </a:r>
          <a:r>
            <a:rPr lang="en-US" sz="2500" kern="1200"/>
            <a:t>.</a:t>
          </a:r>
        </a:p>
      </dsp:txBody>
      <dsp:txXfrm>
        <a:off x="65682" y="81605"/>
        <a:ext cx="6113901" cy="1214136"/>
      </dsp:txXfrm>
    </dsp:sp>
    <dsp:sp modelId="{25DA79AB-311B-4181-B4F8-8EF29436E07E}">
      <dsp:nvSpPr>
        <dsp:cNvPr id="0" name=""/>
        <dsp:cNvSpPr/>
      </dsp:nvSpPr>
      <dsp:spPr>
        <a:xfrm>
          <a:off x="0" y="1433423"/>
          <a:ext cx="6245265" cy="1345500"/>
        </a:xfrm>
        <a:prstGeom prst="roundRect">
          <a:avLst/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IPSec</a:t>
          </a:r>
          <a:r>
            <a:rPr lang="ko-KR" sz="2500" kern="1200"/>
            <a:t>는 다음과 같은 주요 구성요소가 있음</a:t>
          </a:r>
          <a:r>
            <a:rPr lang="en-US" sz="2500" kern="1200"/>
            <a:t>.</a:t>
          </a:r>
        </a:p>
      </dsp:txBody>
      <dsp:txXfrm>
        <a:off x="65682" y="1499105"/>
        <a:ext cx="6113901" cy="1214136"/>
      </dsp:txXfrm>
    </dsp:sp>
    <dsp:sp modelId="{7C0B4876-3B69-41DD-815D-E21C13400B74}">
      <dsp:nvSpPr>
        <dsp:cNvPr id="0" name=""/>
        <dsp:cNvSpPr/>
      </dsp:nvSpPr>
      <dsp:spPr>
        <a:xfrm>
          <a:off x="0" y="2778923"/>
          <a:ext cx="6245265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</a:t>
          </a:r>
          <a:r>
            <a:rPr lang="ko-KR" sz="2000" kern="1200"/>
            <a:t>가지 동작</a:t>
          </a:r>
          <a:r>
            <a:rPr lang="en-US" sz="2000" kern="1200"/>
            <a:t> </a:t>
          </a:r>
          <a:r>
            <a:rPr lang="ko-KR" sz="2000" kern="1200"/>
            <a:t>모드</a:t>
          </a:r>
          <a:r>
            <a:rPr lang="en-US" sz="2000" kern="1200"/>
            <a:t>(Transport, Tunnel)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000" kern="1200"/>
            <a:t>보안연계</a:t>
          </a:r>
          <a:r>
            <a:rPr lang="en-US" sz="2000" kern="1200"/>
            <a:t>(Security Association)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</a:t>
          </a:r>
          <a:r>
            <a:rPr lang="ko-KR" sz="2000" kern="1200"/>
            <a:t>가지 헤더 타입</a:t>
          </a:r>
          <a:r>
            <a:rPr lang="en-US" sz="2000" kern="1200"/>
            <a:t>(ESP, AH)</a:t>
          </a:r>
        </a:p>
      </dsp:txBody>
      <dsp:txXfrm>
        <a:off x="0" y="2778923"/>
        <a:ext cx="6245265" cy="1449000"/>
      </dsp:txXfrm>
    </dsp:sp>
    <dsp:sp modelId="{FCB0F2F2-E652-4350-81DE-E16CA50A5834}">
      <dsp:nvSpPr>
        <dsp:cNvPr id="0" name=""/>
        <dsp:cNvSpPr/>
      </dsp:nvSpPr>
      <dsp:spPr>
        <a:xfrm>
          <a:off x="0" y="4227923"/>
          <a:ext cx="6245265" cy="134550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0000"/>
              </a:solidFill>
            </a:rPr>
            <a:t>IPSec</a:t>
          </a:r>
          <a:r>
            <a:rPr lang="ko-KR" sz="2500" kern="1200">
              <a:solidFill>
                <a:srgbClr val="FF0000"/>
              </a:solidFill>
            </a:rPr>
            <a:t>은 키 교환 메커니즘을 제공하지 않음</a:t>
          </a:r>
          <a:r>
            <a:rPr lang="en-US" sz="2500" kern="1200">
              <a:solidFill>
                <a:srgbClr val="FF0000"/>
              </a:solidFill>
            </a:rPr>
            <a:t>. </a:t>
          </a:r>
        </a:p>
      </dsp:txBody>
      <dsp:txXfrm>
        <a:off x="65682" y="4293605"/>
        <a:ext cx="6113901" cy="1214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EEBD5-C00A-44B0-BC7C-05DD3E55BBE4}">
      <dsp:nvSpPr>
        <dsp:cNvPr id="0" name=""/>
        <dsp:cNvSpPr/>
      </dsp:nvSpPr>
      <dsp:spPr>
        <a:xfrm>
          <a:off x="0" y="224273"/>
          <a:ext cx="6245265" cy="868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IKE</a:t>
          </a:r>
          <a:r>
            <a:rPr lang="ko-KR" sz="2800" kern="1200"/>
            <a:t>는 키 교환 메커니즘임</a:t>
          </a:r>
          <a:r>
            <a:rPr lang="en-US" sz="2800" kern="1200"/>
            <a:t>.</a:t>
          </a:r>
        </a:p>
      </dsp:txBody>
      <dsp:txXfrm>
        <a:off x="42379" y="266652"/>
        <a:ext cx="6160507" cy="783382"/>
      </dsp:txXfrm>
    </dsp:sp>
    <dsp:sp modelId="{A5A35A4F-F193-4E41-B095-8051FD7E647F}">
      <dsp:nvSpPr>
        <dsp:cNvPr id="0" name=""/>
        <dsp:cNvSpPr/>
      </dsp:nvSpPr>
      <dsp:spPr>
        <a:xfrm>
          <a:off x="0" y="1173053"/>
          <a:ext cx="6245265" cy="868140"/>
        </a:xfrm>
        <a:prstGeom prst="roundRect">
          <a:avLst/>
        </a:prstGeom>
        <a:solidFill>
          <a:schemeClr val="accent2">
            <a:hueOff val="1267802"/>
            <a:satOff val="-25504"/>
            <a:lumOff val="-91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IPSec </a:t>
          </a:r>
          <a:r>
            <a:rPr lang="ko-KR" sz="2800" kern="1200"/>
            <a:t>세션을 수립하기 위해 사용됨</a:t>
          </a:r>
          <a:r>
            <a:rPr lang="en-US" sz="2800" kern="1200"/>
            <a:t>.</a:t>
          </a:r>
        </a:p>
      </dsp:txBody>
      <dsp:txXfrm>
        <a:off x="42379" y="1215432"/>
        <a:ext cx="6160507" cy="783382"/>
      </dsp:txXfrm>
    </dsp:sp>
    <dsp:sp modelId="{C29B7EF0-A99D-4CC6-A54E-B49DBE3ECC70}">
      <dsp:nvSpPr>
        <dsp:cNvPr id="0" name=""/>
        <dsp:cNvSpPr/>
      </dsp:nvSpPr>
      <dsp:spPr>
        <a:xfrm>
          <a:off x="0" y="2121833"/>
          <a:ext cx="6245265" cy="868140"/>
        </a:xfrm>
        <a:prstGeom prst="roundRect">
          <a:avLst/>
        </a:prstGeom>
        <a:solidFill>
          <a:schemeClr val="accent2">
            <a:hueOff val="2535604"/>
            <a:satOff val="-51007"/>
            <a:lumOff val="-18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IKE </a:t>
          </a:r>
          <a:r>
            <a:rPr lang="ko-KR" sz="2800" kern="1200"/>
            <a:t>협상에는 다섯 가지 변형이 있음</a:t>
          </a:r>
          <a:r>
            <a:rPr lang="en-US" sz="2800" kern="1200"/>
            <a:t>.</a:t>
          </a:r>
          <a:r>
            <a:rPr lang="ko-KR" sz="2800" kern="1200"/>
            <a:t> </a:t>
          </a:r>
          <a:endParaRPr lang="en-US" sz="2800" kern="1200"/>
        </a:p>
      </dsp:txBody>
      <dsp:txXfrm>
        <a:off x="42379" y="2164212"/>
        <a:ext cx="6160507" cy="783382"/>
      </dsp:txXfrm>
    </dsp:sp>
    <dsp:sp modelId="{87F2DBA5-32C5-4C1C-BB63-B1577D7F3694}">
      <dsp:nvSpPr>
        <dsp:cNvPr id="0" name=""/>
        <dsp:cNvSpPr/>
      </dsp:nvSpPr>
      <dsp:spPr>
        <a:xfrm>
          <a:off x="0" y="2989973"/>
          <a:ext cx="6245265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2</a:t>
          </a:r>
          <a:r>
            <a:rPr lang="ko-KR" sz="2200" kern="1200"/>
            <a:t>가지 모드</a:t>
          </a:r>
          <a:r>
            <a:rPr lang="en-US" sz="2200" kern="1200"/>
            <a:t>(Aggressive</a:t>
          </a:r>
          <a:r>
            <a:rPr lang="ko-KR" sz="2200" kern="1200"/>
            <a:t>모드</a:t>
          </a:r>
          <a:r>
            <a:rPr lang="en-US" sz="2200" kern="1200"/>
            <a:t>, Main</a:t>
          </a:r>
          <a:r>
            <a:rPr lang="ko-KR" sz="2200" kern="1200"/>
            <a:t>모드</a:t>
          </a:r>
          <a:r>
            <a:rPr lang="en-US" sz="2200" kern="1200"/>
            <a:t>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3</a:t>
          </a:r>
          <a:r>
            <a:rPr lang="ko-KR" sz="2200" kern="1200"/>
            <a:t>가지 인증방법</a:t>
          </a:r>
          <a:r>
            <a:rPr lang="en-US" sz="2200" kern="1200"/>
            <a:t>(preshared, public key encryption, public key signature)</a:t>
          </a:r>
        </a:p>
      </dsp:txBody>
      <dsp:txXfrm>
        <a:off x="0" y="2989973"/>
        <a:ext cx="6245265" cy="1506960"/>
      </dsp:txXfrm>
    </dsp:sp>
    <dsp:sp modelId="{22A893F9-B28F-4166-9B54-A460CBCB27FB}">
      <dsp:nvSpPr>
        <dsp:cNvPr id="0" name=""/>
        <dsp:cNvSpPr/>
      </dsp:nvSpPr>
      <dsp:spPr>
        <a:xfrm>
          <a:off x="0" y="4496933"/>
          <a:ext cx="6245265" cy="86814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rgbClr val="FF0000"/>
              </a:solidFill>
            </a:rPr>
            <a:t>IKE</a:t>
          </a:r>
          <a:r>
            <a:rPr lang="ko-KR" sz="2800" kern="1200">
              <a:solidFill>
                <a:srgbClr val="FF0000"/>
              </a:solidFill>
            </a:rPr>
            <a:t>는 완전한 키 교환 프로토콜이다</a:t>
          </a:r>
          <a:r>
            <a:rPr lang="en-US" sz="2800" kern="1200">
              <a:solidFill>
                <a:srgbClr val="FF0000"/>
              </a:solidFill>
            </a:rPr>
            <a:t>.</a:t>
          </a:r>
        </a:p>
      </dsp:txBody>
      <dsp:txXfrm>
        <a:off x="42379" y="4539312"/>
        <a:ext cx="6160507" cy="783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7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2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2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84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7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1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E27861-A9BF-1BC3-6BC6-2D5E7C8C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5600">
                <a:solidFill>
                  <a:schemeClr val="bg1"/>
                </a:solidFill>
              </a:rPr>
              <a:t>VPN(Virtual Private Network)</a:t>
            </a:r>
            <a:endParaRPr lang="ko-KR" altLang="en-US" sz="56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A4A8A-9F3B-F66D-2972-18B3F9DA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3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8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다채로움, 사무용품, 필기구, 디자인이(가) 표시된 사진&#10;&#10;자동 생성된 설명">
            <a:extLst>
              <a:ext uri="{FF2B5EF4-FFF2-40B4-BE49-F238E27FC236}">
                <a16:creationId xmlns:a16="http://schemas.microsoft.com/office/drawing/2014/main" id="{52C0F4A2-BB85-B5A6-28C3-43985585D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9" b="8612"/>
          <a:stretch/>
        </p:blipFill>
        <p:spPr>
          <a:xfrm>
            <a:off x="5986926" y="2423486"/>
            <a:ext cx="5569864" cy="3133023"/>
          </a:xfrm>
          <a:prstGeom prst="rect">
            <a:avLst/>
          </a:prstGeom>
        </p:spPr>
      </p:pic>
      <p:sp>
        <p:nvSpPr>
          <p:cNvPr id="2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5FCA3-DA40-5D3B-77F3-78AF57E4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IKE: Aggressive </a:t>
            </a:r>
            <a:r>
              <a:rPr lang="ko-KR" altLang="en-US"/>
              <a:t>모드</a:t>
            </a:r>
            <a:r>
              <a:rPr lang="en-US" altLang="ko-KR"/>
              <a:t>(1</a:t>
            </a:r>
            <a:r>
              <a:rPr lang="ko-KR" altLang="en-US"/>
              <a:t>단계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6BD37-D6AF-2DB7-8FF8-87660AD3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MSG 1: Initiator key exchange, ID, nonce, and parameter proposal</a:t>
            </a:r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MSG 2: Responder key exchange, ID, nonce, and acceptable parameters</a:t>
            </a:r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MSG 3: Initiator signature, hash, and ID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37D130-E67D-25E3-E890-951BB3E6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867694"/>
            <a:ext cx="82105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8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EC3C8-2BE3-3FD5-C9C7-8BEBECB7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IKE:</a:t>
            </a:r>
            <a:r>
              <a:rPr lang="ko-KR" altLang="en-US"/>
              <a:t> </a:t>
            </a:r>
            <a:r>
              <a:rPr lang="en-US" altLang="ko-KR"/>
              <a:t>Transaction</a:t>
            </a:r>
            <a:r>
              <a:rPr lang="ko-KR" altLang="en-US"/>
              <a:t>모드</a:t>
            </a:r>
            <a:r>
              <a:rPr lang="en-US" altLang="ko-KR"/>
              <a:t>(1.5</a:t>
            </a:r>
            <a:r>
              <a:rPr lang="ko-KR" altLang="en-US"/>
              <a:t>단계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(Cisco Easy VPN Client)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71EBE-C6B7-B879-3023-D9AA8A2C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Transaction mode facilitates user authentication and the transfer of mode config attributes.</a:t>
            </a:r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Hardware and software clients only.</a:t>
            </a:r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The number of messages may vary depending on authentication protocol (RADIUS, SDI, etc.)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622A53-6A34-9B2B-6629-F790703F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781969"/>
            <a:ext cx="8172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DDB1-5F4C-803F-C414-035481C3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IKE: Quick </a:t>
            </a:r>
            <a:r>
              <a:rPr lang="ko-KR" altLang="en-US"/>
              <a:t>모드</a:t>
            </a:r>
            <a:r>
              <a:rPr lang="en-US" altLang="ko-KR"/>
              <a:t>(2</a:t>
            </a:r>
            <a:r>
              <a:rPr lang="ko-KR" altLang="en-US"/>
              <a:t>단계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B9A6B-4A84-A2A3-68E2-C62455D4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l"/>
            <a:endParaRPr lang="en-US" altLang="ko-KR" sz="1800" b="0" i="0" u="none" strike="noStrike" baseline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1: Hash, SA proposal, IPsec transform, keying material, and ID (proxy identities, source, and destination)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2: Responder hash, agreed to SA proposal,Responder SPI, and key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3: Hash to verify current and live peer</a:t>
            </a:r>
          </a:p>
          <a:p>
            <a:pPr algn="l"/>
            <a:endParaRPr lang="en-US" altLang="ko-KR" sz="1400" b="0" i="0" u="none" strike="noStrike" baseline="0">
              <a:solidFill>
                <a:srgbClr val="000000"/>
              </a:solidFill>
              <a:latin typeface="ArialMT"/>
            </a:endParaRPr>
          </a:p>
          <a:p>
            <a:pPr marL="0" indent="0" algn="ctr">
              <a:buNone/>
            </a:pPr>
            <a:r>
              <a:rPr lang="ko-KR" altLang="en-US" sz="2000"/>
              <a:t>이제 데이터를 암호화해서 전송하고 수신된 데이터를 복호화할 수 있음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088B55-94E9-2B9F-B9BD-1CCAE585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690688"/>
            <a:ext cx="81724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8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AC8A5-9029-7299-66DF-64A4F534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/>
              <a:t>Site to Site IPSec VPN </a:t>
            </a:r>
            <a:r>
              <a:rPr lang="ko-KR" altLang="en-US" sz="4400"/>
              <a:t>설정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3AB36-8D8C-F03C-9582-EFFAED76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0374D-7A4D-5D9B-C7CF-A643144F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825625"/>
            <a:ext cx="10601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E208DF-4DA0-A8DD-B2E3-3FB104C2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600"/>
              <a:t>Site to Site IPSec VPN </a:t>
            </a:r>
            <a:r>
              <a:rPr lang="ko-KR" altLang="en-US" sz="5600"/>
              <a:t>설정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0884E-5BE3-C04E-B825-612DD66F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300"/>
              <a:t>1. IKE </a:t>
            </a:r>
            <a:r>
              <a:rPr lang="ko-KR" altLang="en-US" sz="1300"/>
              <a:t>제</a:t>
            </a:r>
            <a:r>
              <a:rPr lang="en-US" altLang="ko-KR" sz="1300"/>
              <a:t>1</a:t>
            </a:r>
            <a:r>
              <a:rPr lang="ko-KR" altLang="en-US" sz="1300"/>
              <a:t>단계 정책 </a:t>
            </a:r>
            <a:r>
              <a:rPr lang="en-US" altLang="ko-KR" sz="1300"/>
              <a:t>- ISAKMP </a:t>
            </a:r>
            <a:r>
              <a:rPr lang="ko-KR" altLang="en-US" sz="1300"/>
              <a:t>정책</a:t>
            </a:r>
          </a:p>
          <a:p>
            <a:pPr>
              <a:lnSpc>
                <a:spcPct val="100000"/>
              </a:lnSpc>
            </a:pPr>
            <a:endParaRPr lang="ko-KR" altLang="en-US" sz="1300"/>
          </a:p>
          <a:p>
            <a:pPr>
              <a:lnSpc>
                <a:spcPct val="100000"/>
              </a:lnSpc>
            </a:pPr>
            <a:r>
              <a:rPr lang="ko-KR" altLang="en-US" sz="1300"/>
              <a:t>상대에 대한 인증 작업</a:t>
            </a:r>
            <a:r>
              <a:rPr lang="en-US" altLang="ko-KR" sz="1300"/>
              <a:t>, </a:t>
            </a:r>
            <a:r>
              <a:rPr lang="ko-KR" altLang="en-US" sz="1300"/>
              <a:t>보안정책 협상</a:t>
            </a:r>
            <a:r>
              <a:rPr lang="en-US" altLang="ko-KR" sz="1300"/>
              <a:t>(SA) </a:t>
            </a:r>
            <a:r>
              <a:rPr lang="ko-KR" altLang="en-US" sz="1300"/>
              <a:t>내용을 보호하기 위해 패킷의 암호화 및 무결성 확인 방식등을 지정</a:t>
            </a:r>
            <a:r>
              <a:rPr lang="en-US" altLang="ko-KR" sz="1300"/>
              <a:t>.</a:t>
            </a:r>
          </a:p>
          <a:p>
            <a:pPr>
              <a:lnSpc>
                <a:spcPct val="100000"/>
              </a:lnSpc>
            </a:pPr>
            <a:endParaRPr lang="en-US" altLang="ko-KR" sz="130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/>
              <a:t>                                    </a:t>
            </a:r>
            <a:r>
              <a:rPr lang="ko-KR" altLang="en-US" sz="1300"/>
              <a:t>기본값            사용가능한 값</a:t>
            </a:r>
          </a:p>
          <a:p>
            <a:pPr>
              <a:lnSpc>
                <a:spcPct val="100000"/>
              </a:lnSpc>
            </a:pPr>
            <a:r>
              <a:rPr lang="ko-KR" altLang="en-US" sz="1300"/>
              <a:t>암호화 알고리즘               </a:t>
            </a:r>
            <a:r>
              <a:rPr lang="en-US" altLang="ko-KR" sz="1300"/>
              <a:t>DES              DES, 3DES, AES</a:t>
            </a:r>
          </a:p>
          <a:p>
            <a:pPr>
              <a:lnSpc>
                <a:spcPct val="100000"/>
              </a:lnSpc>
            </a:pPr>
            <a:r>
              <a:rPr lang="ko-KR" altLang="en-US" sz="1300"/>
              <a:t>무결성 알고리즘               </a:t>
            </a:r>
            <a:r>
              <a:rPr lang="en-US" altLang="ko-KR" sz="1300"/>
              <a:t>SHA              MD5, SHA</a:t>
            </a:r>
          </a:p>
          <a:p>
            <a:pPr>
              <a:lnSpc>
                <a:spcPct val="100000"/>
              </a:lnSpc>
            </a:pPr>
            <a:r>
              <a:rPr lang="ko-KR" altLang="en-US" sz="1300"/>
              <a:t>인증방식                      </a:t>
            </a:r>
            <a:r>
              <a:rPr lang="en-US" altLang="ko-KR" sz="1300"/>
              <a:t>RSA-SIG          Pre-Share, RSA-SIG, RSA-ENCR</a:t>
            </a:r>
          </a:p>
          <a:p>
            <a:pPr>
              <a:lnSpc>
                <a:spcPct val="100000"/>
              </a:lnSpc>
            </a:pPr>
            <a:r>
              <a:rPr lang="ko-KR" altLang="en-US" sz="1300"/>
              <a:t>대칭키 생성 알고리즘      </a:t>
            </a:r>
            <a:r>
              <a:rPr lang="en-US" altLang="ko-KR" sz="1300"/>
              <a:t>DH group 1       Diffie-Hellman group 1, 2, 5             </a:t>
            </a:r>
          </a:p>
          <a:p>
            <a:pPr>
              <a:lnSpc>
                <a:spcPct val="100000"/>
              </a:lnSpc>
            </a:pPr>
            <a:r>
              <a:rPr lang="ko-KR" altLang="en-US" sz="1300"/>
              <a:t>보안정책 수명                 </a:t>
            </a:r>
            <a:r>
              <a:rPr lang="en-US" altLang="ko-KR" sz="1300"/>
              <a:t>86400            60 - 86400</a:t>
            </a:r>
            <a:r>
              <a:rPr lang="ko-KR" altLang="en-US" sz="1300"/>
              <a:t>초</a:t>
            </a:r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253DE-E1E0-1CA8-3223-56EB72E0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R1</a:t>
            </a:r>
            <a:r>
              <a:rPr lang="ko-KR" altLang="en-US"/>
              <a:t> 설정 </a:t>
            </a:r>
            <a:r>
              <a:rPr lang="en-US" altLang="ko-KR"/>
              <a:t>: 1</a:t>
            </a:r>
            <a:r>
              <a:rPr lang="ko-KR" altLang="en-US"/>
              <a:t>단계 </a:t>
            </a:r>
            <a:r>
              <a:rPr lang="en-US" altLang="ko-KR"/>
              <a:t>- ISAKMP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CD54B-24ED-60E5-19BA-8D3839CB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crypto </a:t>
            </a:r>
            <a:r>
              <a:rPr lang="en-US" altLang="ko-KR" sz="1600" dirty="0" err="1"/>
              <a:t>isakmp</a:t>
            </a:r>
            <a:r>
              <a:rPr lang="en-US" altLang="ko-KR" sz="1600" dirty="0"/>
              <a:t> policy 10</a:t>
            </a:r>
          </a:p>
          <a:p>
            <a:r>
              <a:rPr lang="en-US" altLang="ko-KR" sz="1600" dirty="0"/>
              <a:t>	encryption </a:t>
            </a:r>
            <a:r>
              <a:rPr lang="en-US" altLang="ko-KR" sz="1600" dirty="0" err="1"/>
              <a:t>aes</a:t>
            </a:r>
            <a:endParaRPr lang="en-US" altLang="ko-KR" sz="1600" dirty="0"/>
          </a:p>
          <a:p>
            <a:r>
              <a:rPr lang="en-US" altLang="ko-KR" sz="1600" dirty="0"/>
              <a:t>	authentication pre-share</a:t>
            </a:r>
          </a:p>
          <a:p>
            <a:r>
              <a:rPr lang="en-US" altLang="ko-KR" sz="1600" dirty="0"/>
              <a:t>	group 2</a:t>
            </a:r>
          </a:p>
          <a:p>
            <a:r>
              <a:rPr lang="en-US" altLang="ko-KR" sz="1600" dirty="0"/>
              <a:t>	exit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sh</a:t>
            </a:r>
            <a:r>
              <a:rPr lang="en-US" altLang="ko-KR" sz="1600" dirty="0"/>
              <a:t> crypto </a:t>
            </a:r>
            <a:r>
              <a:rPr lang="en-US" altLang="ko-KR" sz="1600" dirty="0" err="1"/>
              <a:t>isakmp</a:t>
            </a:r>
            <a:r>
              <a:rPr lang="en-US" altLang="ko-KR" sz="1600" dirty="0"/>
              <a:t> policy</a:t>
            </a:r>
          </a:p>
          <a:p>
            <a:endParaRPr lang="en-US" altLang="ko-KR" sz="1600" dirty="0"/>
          </a:p>
          <a:p>
            <a:r>
              <a:rPr lang="en-US" altLang="ko-KR" sz="1600" dirty="0"/>
              <a:t>crypto </a:t>
            </a:r>
            <a:r>
              <a:rPr lang="en-US" altLang="ko-KR" sz="1600" dirty="0" err="1"/>
              <a:t>isakmp</a:t>
            </a:r>
            <a:r>
              <a:rPr lang="en-US" altLang="ko-KR" sz="1600" dirty="0"/>
              <a:t> key cisco address 2.2.23.2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pfs</a:t>
            </a:r>
            <a:r>
              <a:rPr lang="en-US" altLang="ko-KR" sz="1600" dirty="0"/>
              <a:t>(perfect forward </a:t>
            </a:r>
            <a:r>
              <a:rPr lang="en-US" altLang="ko-KR" sz="1600" dirty="0" err="1"/>
              <a:t>secracy</a:t>
            </a:r>
            <a:r>
              <a:rPr lang="en-US" altLang="ko-KR" sz="1600" dirty="0"/>
              <a:t>) : 2</a:t>
            </a:r>
            <a:r>
              <a:rPr lang="ko-KR" altLang="en-US" sz="1600" dirty="0"/>
              <a:t>단계에서 사용할 대칭키를 다시 교환하는 기능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583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565E1-22DE-6291-3D45-025EDD9C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 </a:t>
            </a:r>
            <a:r>
              <a:rPr lang="ko-KR" altLang="en-US"/>
              <a:t>제</a:t>
            </a:r>
            <a:r>
              <a:rPr lang="en-US" altLang="ko-KR"/>
              <a:t>2</a:t>
            </a:r>
            <a:r>
              <a:rPr lang="ko-KR" altLang="en-US"/>
              <a:t>단계 정책 </a:t>
            </a:r>
            <a:r>
              <a:rPr lang="en-US" altLang="ko-KR"/>
              <a:t>- IPSec SA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5B93A-B26D-E7E4-B8A0-02D023F5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IPSec</a:t>
            </a:r>
            <a:r>
              <a:rPr lang="en-US" altLang="ko-KR" sz="1800" dirty="0"/>
              <a:t> </a:t>
            </a:r>
            <a:r>
              <a:rPr lang="ko-KR" altLang="en-US" sz="1800" dirty="0"/>
              <a:t>패킷의 </a:t>
            </a:r>
            <a:r>
              <a:rPr lang="en-US" altLang="ko-KR" sz="1800" dirty="0"/>
              <a:t>encapsulation</a:t>
            </a:r>
            <a:r>
              <a:rPr lang="ko-KR" altLang="en-US" sz="1800" dirty="0"/>
              <a:t>방식</a:t>
            </a:r>
            <a:r>
              <a:rPr lang="en-US" altLang="ko-KR" sz="1800" dirty="0"/>
              <a:t>(ESP,AH), </a:t>
            </a:r>
            <a:r>
              <a:rPr lang="ko-KR" altLang="en-US" sz="1800" dirty="0"/>
              <a:t>암호화 알고리즘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무결성확인</a:t>
            </a:r>
            <a:r>
              <a:rPr lang="ko-KR" altLang="en-US" sz="1800" dirty="0"/>
              <a:t> 알고리즘</a:t>
            </a:r>
            <a:r>
              <a:rPr lang="en-US" altLang="ko-KR" sz="1800" dirty="0"/>
              <a:t>, </a:t>
            </a:r>
            <a:r>
              <a:rPr lang="ko-KR" altLang="en-US" sz="1800" dirty="0"/>
              <a:t>보호대상 트래픽 등</a:t>
            </a:r>
          </a:p>
          <a:p>
            <a:endParaRPr lang="ko-KR" altLang="en-US" sz="1800" dirty="0"/>
          </a:p>
          <a:p>
            <a:r>
              <a:rPr lang="ko-KR" altLang="en-US" sz="1800" dirty="0"/>
              <a:t>보호대상 네트워크</a:t>
            </a:r>
          </a:p>
          <a:p>
            <a:r>
              <a:rPr lang="en-US" altLang="ko-KR" sz="1800" dirty="0" err="1"/>
              <a:t>ip</a:t>
            </a:r>
            <a:r>
              <a:rPr lang="en-US" altLang="ko-KR" sz="1800" dirty="0"/>
              <a:t> access-list extended R1R2</a:t>
            </a:r>
          </a:p>
          <a:p>
            <a:r>
              <a:rPr lang="en-US" altLang="ko-KR" sz="1800" dirty="0"/>
              <a:t>	permit </a:t>
            </a:r>
            <a:r>
              <a:rPr lang="en-US" altLang="ko-KR" sz="1800" dirty="0" err="1"/>
              <a:t>ip</a:t>
            </a:r>
            <a:r>
              <a:rPr lang="en-US" altLang="ko-KR" sz="1800" dirty="0"/>
              <a:t> 192.168.10.0 0.0.0.255 192.168.20.0 0.0.0.255</a:t>
            </a:r>
          </a:p>
          <a:p>
            <a:endParaRPr lang="en-US" altLang="ko-KR" sz="1800" dirty="0"/>
          </a:p>
          <a:p>
            <a:r>
              <a:rPr lang="ko-KR" altLang="en-US" sz="1800" dirty="0"/>
              <a:t>보안 알고리즘</a:t>
            </a:r>
          </a:p>
          <a:p>
            <a:r>
              <a:rPr lang="en-US" altLang="ko-KR" sz="1800" dirty="0"/>
              <a:t>crypto </a:t>
            </a:r>
            <a:r>
              <a:rPr lang="en-US" altLang="ko-KR" sz="1800" dirty="0" err="1"/>
              <a:t>ipsec</a:t>
            </a:r>
            <a:r>
              <a:rPr lang="en-US" altLang="ko-KR" sz="1800" dirty="0"/>
              <a:t> transform-set r1-policy </a:t>
            </a:r>
            <a:r>
              <a:rPr lang="en-US" altLang="ko-KR" sz="1800" dirty="0" err="1"/>
              <a:t>esp-aes</a:t>
            </a:r>
            <a:r>
              <a:rPr lang="en-US" altLang="ko-KR" sz="1800" dirty="0"/>
              <a:t> esp-md5-hmac</a:t>
            </a:r>
          </a:p>
          <a:p>
            <a:r>
              <a:rPr lang="en-US" altLang="ko-KR" sz="1800" dirty="0" err="1"/>
              <a:t>sh</a:t>
            </a:r>
            <a:r>
              <a:rPr lang="en-US" altLang="ko-KR" sz="1800" dirty="0"/>
              <a:t> crypto </a:t>
            </a:r>
            <a:r>
              <a:rPr lang="en-US" altLang="ko-KR" sz="1800" dirty="0" err="1"/>
              <a:t>ipsec</a:t>
            </a:r>
            <a:r>
              <a:rPr lang="en-US" altLang="ko-KR" sz="1800" dirty="0"/>
              <a:t> transform-set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939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28C4-3C02-12BC-6545-9ACEDCEE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크립토 맵 만들고</a:t>
            </a:r>
            <a:r>
              <a:rPr lang="en-US" altLang="ko-KR"/>
              <a:t> </a:t>
            </a:r>
            <a:r>
              <a:rPr lang="ko-KR" altLang="en-US"/>
              <a:t>적용하기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7D891-A8B0-E693-7B38-B7B780E8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crypto map </a:t>
            </a:r>
            <a:r>
              <a:rPr lang="en-US" altLang="ko-KR" sz="1600" dirty="0" err="1"/>
              <a:t>vpn</a:t>
            </a:r>
            <a:r>
              <a:rPr lang="en-US" altLang="ko-KR" sz="1600" dirty="0"/>
              <a:t> 10 </a:t>
            </a:r>
            <a:r>
              <a:rPr lang="en-US" altLang="ko-KR" sz="1600" dirty="0" err="1"/>
              <a:t>ipsec-isakmp</a:t>
            </a:r>
            <a:endParaRPr lang="en-US" altLang="ko-KR" sz="1600" dirty="0"/>
          </a:p>
          <a:p>
            <a:r>
              <a:rPr lang="en-US" altLang="ko-KR" sz="1600" dirty="0"/>
              <a:t>	match address R1R2</a:t>
            </a:r>
          </a:p>
          <a:p>
            <a:r>
              <a:rPr lang="en-US" altLang="ko-KR" sz="1600" dirty="0"/>
              <a:t>	set peer 2.2.23.2</a:t>
            </a:r>
          </a:p>
          <a:p>
            <a:r>
              <a:rPr lang="en-US" altLang="ko-KR" sz="1600" dirty="0"/>
              <a:t>	set transform-set r1-policy</a:t>
            </a:r>
          </a:p>
          <a:p>
            <a:r>
              <a:rPr lang="en-US" altLang="ko-KR" sz="1600" dirty="0"/>
              <a:t>	exit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크립토</a:t>
            </a:r>
            <a:r>
              <a:rPr lang="ko-KR" altLang="en-US" sz="1600" dirty="0"/>
              <a:t> 맵 인터페이스에 적용하기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int s1/0 </a:t>
            </a:r>
          </a:p>
          <a:p>
            <a:r>
              <a:rPr lang="en-US" altLang="ko-KR" sz="1600" dirty="0"/>
              <a:t>crypto map </a:t>
            </a:r>
            <a:r>
              <a:rPr lang="en-US" altLang="ko-KR" sz="1600" dirty="0" err="1"/>
              <a:t>vpn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916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0053-5EB7-5FB8-58CF-E51E2D89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IPSec</a:t>
            </a:r>
            <a:r>
              <a:rPr lang="ko-KR" altLang="en-US"/>
              <a:t> 설정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D299E-B964-5763-95F3-C2DD3DC5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R1# </a:t>
            </a:r>
            <a:r>
              <a:rPr lang="en-US" altLang="ko-KR" sz="2000" dirty="0" err="1"/>
              <a:t>sh</a:t>
            </a:r>
            <a:r>
              <a:rPr lang="en-US" altLang="ko-KR" sz="2000" dirty="0"/>
              <a:t> crypto </a:t>
            </a:r>
            <a:r>
              <a:rPr lang="en-US" altLang="ko-KR" sz="2000" dirty="0" err="1"/>
              <a:t>isakmp</a:t>
            </a:r>
            <a:r>
              <a:rPr lang="en-US" altLang="ko-KR" sz="2000" dirty="0"/>
              <a:t> peers</a:t>
            </a:r>
          </a:p>
          <a:p>
            <a:r>
              <a:rPr lang="en-US" altLang="ko-KR" sz="2000" dirty="0"/>
              <a:t>R1# </a:t>
            </a:r>
            <a:r>
              <a:rPr lang="en-US" altLang="ko-KR" sz="2000" dirty="0" err="1"/>
              <a:t>sh</a:t>
            </a:r>
            <a:r>
              <a:rPr lang="en-US" altLang="ko-KR" sz="2000" dirty="0"/>
              <a:t> crypto </a:t>
            </a:r>
            <a:r>
              <a:rPr lang="en-US" altLang="ko-KR" sz="2000" dirty="0" err="1"/>
              <a:t>isakmp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sa</a:t>
            </a:r>
            <a:endParaRPr lang="en-US" altLang="ko-KR" sz="2000" dirty="0"/>
          </a:p>
          <a:p>
            <a:r>
              <a:rPr lang="en-US" altLang="ko-KR" sz="2000" dirty="0"/>
              <a:t>R1# </a:t>
            </a:r>
            <a:r>
              <a:rPr lang="en-US" altLang="ko-KR" sz="2000" dirty="0" err="1"/>
              <a:t>sh</a:t>
            </a:r>
            <a:r>
              <a:rPr lang="en-US" altLang="ko-KR" sz="2000" dirty="0"/>
              <a:t> crypto </a:t>
            </a:r>
            <a:r>
              <a:rPr lang="en-US" altLang="ko-KR" sz="2000" dirty="0" err="1"/>
              <a:t>ipsec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sa</a:t>
            </a:r>
            <a:endParaRPr lang="en-US" altLang="ko-KR" sz="2000" dirty="0"/>
          </a:p>
          <a:p>
            <a:r>
              <a:rPr lang="en-US" altLang="ko-KR" sz="2000" dirty="0"/>
              <a:t>R1# </a:t>
            </a:r>
            <a:r>
              <a:rPr lang="en-US" altLang="ko-KR" sz="2000" dirty="0" err="1"/>
              <a:t>sh</a:t>
            </a:r>
            <a:r>
              <a:rPr lang="en-US" altLang="ko-KR" sz="2000" dirty="0"/>
              <a:t> crypto session detail</a:t>
            </a:r>
          </a:p>
          <a:p>
            <a:r>
              <a:rPr lang="en-US" altLang="ko-KR" sz="2000" dirty="0"/>
              <a:t>R1# </a:t>
            </a:r>
            <a:r>
              <a:rPr lang="en-US" altLang="ko-KR" sz="2000" dirty="0" err="1"/>
              <a:t>sh</a:t>
            </a:r>
            <a:r>
              <a:rPr lang="en-US" altLang="ko-KR" sz="2000" dirty="0"/>
              <a:t> crypto engine connections active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IPSec</a:t>
            </a:r>
            <a:r>
              <a:rPr lang="en-US" altLang="ko-KR" sz="2000" dirty="0"/>
              <a:t> </a:t>
            </a:r>
            <a:r>
              <a:rPr lang="ko-KR" altLang="en-US" sz="2000" dirty="0"/>
              <a:t>세션 끊기</a:t>
            </a:r>
          </a:p>
          <a:p>
            <a:r>
              <a:rPr lang="en-US" altLang="ko-KR" sz="2000" dirty="0"/>
              <a:t>clear crypto session remote </a:t>
            </a:r>
            <a:r>
              <a:rPr lang="en-US" altLang="ko-KR" sz="2000" dirty="0" err="1"/>
              <a:t>x.x.x.x</a:t>
            </a:r>
            <a:endParaRPr lang="en-US" altLang="ko-KR" sz="2000" dirty="0"/>
          </a:p>
          <a:p>
            <a:r>
              <a:rPr lang="en-US" altLang="ko-KR" sz="2000" dirty="0"/>
              <a:t>debug crypto </a:t>
            </a:r>
            <a:r>
              <a:rPr lang="en-US" altLang="ko-KR" sz="2000" dirty="0" err="1"/>
              <a:t>isakmp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386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513B1-7C7C-B46C-C949-7C516566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R2</a:t>
            </a:r>
            <a:r>
              <a:rPr lang="ko-KR" altLang="en-US"/>
              <a:t> 설정 </a:t>
            </a:r>
            <a:r>
              <a:rPr lang="en-US" altLang="ko-KR"/>
              <a:t>: 1</a:t>
            </a:r>
            <a:r>
              <a:rPr lang="ko-KR" altLang="en-US"/>
              <a:t>단계 </a:t>
            </a:r>
            <a:r>
              <a:rPr lang="en-US" altLang="ko-KR"/>
              <a:t>- ISAKMP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33ABC-25B5-E64A-909C-7F98133D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crypto </a:t>
            </a:r>
            <a:r>
              <a:rPr lang="en-US" altLang="ko-KR" sz="2000" dirty="0" err="1"/>
              <a:t>isakmp</a:t>
            </a:r>
            <a:r>
              <a:rPr lang="en-US" altLang="ko-KR" sz="2000" dirty="0"/>
              <a:t> policy 10</a:t>
            </a:r>
          </a:p>
          <a:p>
            <a:r>
              <a:rPr lang="en-US" altLang="ko-KR" sz="2000" dirty="0"/>
              <a:t>encryption </a:t>
            </a:r>
            <a:r>
              <a:rPr lang="en-US" altLang="ko-KR" sz="2000" dirty="0" err="1"/>
              <a:t>aes</a:t>
            </a:r>
            <a:endParaRPr lang="en-US" altLang="ko-KR" sz="2000" dirty="0"/>
          </a:p>
          <a:p>
            <a:r>
              <a:rPr lang="en-US" altLang="ko-KR" sz="2000" dirty="0"/>
              <a:t>authentication pre-share</a:t>
            </a:r>
          </a:p>
          <a:p>
            <a:r>
              <a:rPr lang="en-US" altLang="ko-KR" sz="2000" dirty="0"/>
              <a:t>group 2</a:t>
            </a:r>
          </a:p>
          <a:p>
            <a:endParaRPr lang="en-US" altLang="ko-KR" sz="2000" dirty="0"/>
          </a:p>
          <a:p>
            <a:r>
              <a:rPr lang="en-US" altLang="ko-KR" sz="2000" dirty="0"/>
              <a:t>crypto </a:t>
            </a:r>
            <a:r>
              <a:rPr lang="en-US" altLang="ko-KR" sz="2000" dirty="0" err="1"/>
              <a:t>isakmp</a:t>
            </a:r>
            <a:r>
              <a:rPr lang="en-US" altLang="ko-KR" sz="2000" dirty="0"/>
              <a:t> key cisco address 2.2.13.1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76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36FFD4-CCB1-D23A-8192-481C870E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altLang="ko-KR" sz="6700">
                <a:solidFill>
                  <a:schemeClr val="bg1"/>
                </a:solidFill>
              </a:rPr>
              <a:t>VPN</a:t>
            </a:r>
            <a:r>
              <a:rPr lang="ko-KR" altLang="en-US" sz="6700">
                <a:solidFill>
                  <a:schemeClr val="bg1"/>
                </a:solidFill>
              </a:rPr>
              <a:t>이란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AA1C4C8-5D7B-8F5A-3A57-F378E3A6E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23913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8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702BE-4C19-E8CA-BDE9-EFD5B9D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 </a:t>
            </a:r>
            <a:r>
              <a:rPr lang="ko-KR" altLang="en-US"/>
              <a:t>제</a:t>
            </a:r>
            <a:r>
              <a:rPr lang="en-US" altLang="ko-KR"/>
              <a:t>2</a:t>
            </a:r>
            <a:r>
              <a:rPr lang="ko-KR" altLang="en-US"/>
              <a:t>단계 정책 </a:t>
            </a:r>
            <a:r>
              <a:rPr lang="en-US" altLang="ko-KR"/>
              <a:t>- IPSec SA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88415-2AE5-CA51-E2BE-E530E678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ip access-list extended R2R1</a:t>
            </a:r>
          </a:p>
          <a:p>
            <a:pPr marL="0" indent="0">
              <a:buNone/>
            </a:pPr>
            <a:r>
              <a:rPr lang="en-US" altLang="ko-KR" sz="2400"/>
              <a:t>  permit ip 192.168.20.0 0.0.0.255 192.168.10.0 0.0.0.255</a:t>
            </a:r>
          </a:p>
          <a:p>
            <a:endParaRPr lang="en-US" altLang="ko-KR" sz="2400"/>
          </a:p>
          <a:p>
            <a:r>
              <a:rPr lang="en-US" altLang="ko-KR" sz="2400"/>
              <a:t>crypto ipsec transform-set r2-policy esp-aes esp-md5-hmac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989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58381-72C5-F71F-E3DB-566AF25B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크립토 맵 만들고</a:t>
            </a:r>
            <a:r>
              <a:rPr lang="en-US" altLang="ko-KR"/>
              <a:t> </a:t>
            </a:r>
            <a:r>
              <a:rPr lang="ko-KR" altLang="en-US"/>
              <a:t>적용하기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97ED3-7E50-67BC-82FE-875FFB7AB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crypto map r2vpn 10 </a:t>
            </a:r>
            <a:r>
              <a:rPr lang="en-US" altLang="ko-KR" sz="2000" dirty="0" err="1"/>
              <a:t>ipsec-isakmp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match address R2R1</a:t>
            </a:r>
          </a:p>
          <a:p>
            <a:pPr marL="0" indent="0">
              <a:buNone/>
            </a:pPr>
            <a:r>
              <a:rPr lang="en-US" altLang="ko-KR" sz="2000"/>
              <a:t>  set peer 2.2.13.1</a:t>
            </a:r>
          </a:p>
          <a:p>
            <a:pPr marL="0" indent="0">
              <a:buNone/>
            </a:pPr>
            <a:r>
              <a:rPr lang="en-US" altLang="ko-KR" sz="2000" dirty="0"/>
              <a:t>  set transform-set r2-policy</a:t>
            </a:r>
          </a:p>
          <a:p>
            <a:endParaRPr lang="en-US" altLang="ko-KR" sz="2000" dirty="0"/>
          </a:p>
          <a:p>
            <a:r>
              <a:rPr lang="en-US" altLang="ko-KR" sz="2000" dirty="0"/>
              <a:t>int s1/1</a:t>
            </a:r>
          </a:p>
          <a:p>
            <a:r>
              <a:rPr lang="en-US" altLang="ko-KR" sz="2000" dirty="0"/>
              <a:t>crypto map r2vpn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965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26E14-4517-3750-E5AD-A6DAAB3E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단말간 통신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C0EEA-AD59-71AF-0069-45090F80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/>
              <a:t>PC1&gt; ping 192.168.20.20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84976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DAF6F3-2E8A-C05C-8DCF-5CB28B5A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터널링</a:t>
            </a:r>
            <a:r>
              <a:rPr lang="en-US" altLang="ko-KR">
                <a:solidFill>
                  <a:schemeClr val="bg1"/>
                </a:solidFill>
              </a:rPr>
              <a:t>(Tunneling)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C2E5F38-B15B-AEAD-03A1-F46158F22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6479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31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컴퓨터 마더보드의 자물쇠">
            <a:extLst>
              <a:ext uri="{FF2B5EF4-FFF2-40B4-BE49-F238E27FC236}">
                <a16:creationId xmlns:a16="http://schemas.microsoft.com/office/drawing/2014/main" id="{0A9122D0-A149-419E-66B8-5FAD83AB2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52A3ED-E4EF-A230-4766-4C6CA3A4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ko-KR" altLang="en-US" sz="7200">
                <a:solidFill>
                  <a:srgbClr val="FFFFFF"/>
                </a:solidFill>
              </a:rPr>
              <a:t>트래픽 보호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92FC8-1604-EE1D-DD89-E661CE4C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3175552"/>
            <a:ext cx="5366041" cy="280911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700">
                <a:solidFill>
                  <a:srgbClr val="FFFFFF"/>
                </a:solidFill>
              </a:rPr>
              <a:t>터널링을 이용하여 </a:t>
            </a:r>
            <a:r>
              <a:rPr lang="en-US" altLang="ko-KR" sz="1700">
                <a:solidFill>
                  <a:srgbClr val="FFFFFF"/>
                </a:solidFill>
              </a:rPr>
              <a:t>VPN</a:t>
            </a:r>
            <a:r>
              <a:rPr lang="ko-KR" altLang="en-US" sz="1700">
                <a:solidFill>
                  <a:srgbClr val="FFFFFF"/>
                </a:solidFill>
              </a:rPr>
              <a:t>을 구성하는 경우 평문통신을 하기때문에 스니핑등의 공격으로 데이터가 노출될 위험이 존재한다</a:t>
            </a:r>
            <a:r>
              <a:rPr lang="en-US" altLang="ko-KR" sz="1700">
                <a:solidFill>
                  <a:srgbClr val="FFFFFF"/>
                </a:solidFill>
              </a:rPr>
              <a:t>. </a:t>
            </a:r>
            <a:r>
              <a:rPr lang="ko-KR" altLang="en-US" sz="1700">
                <a:solidFill>
                  <a:srgbClr val="FFFFFF"/>
                </a:solidFill>
              </a:rPr>
              <a:t>따라서 암호화 등의 추가적인 방법을 통해 데이터를 보호할 필요가 있음</a:t>
            </a:r>
            <a:r>
              <a:rPr lang="en-US" altLang="ko-KR" sz="170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7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700">
                <a:solidFill>
                  <a:srgbClr val="FFFFFF"/>
                </a:solidFill>
              </a:rPr>
              <a:t>데이터를 보호하기 위한 프로토콜로 </a:t>
            </a:r>
            <a:r>
              <a:rPr lang="en-US" altLang="ko-KR" sz="1700">
                <a:solidFill>
                  <a:srgbClr val="FFFFFF"/>
                </a:solidFill>
              </a:rPr>
              <a:t>IP</a:t>
            </a:r>
            <a:r>
              <a:rPr lang="ko-KR" altLang="en-US" sz="1700">
                <a:solidFill>
                  <a:srgbClr val="FFFFFF"/>
                </a:solidFill>
              </a:rPr>
              <a:t>트래픽을 위한 </a:t>
            </a:r>
            <a:r>
              <a:rPr lang="en-US" altLang="ko-KR" sz="1700">
                <a:solidFill>
                  <a:srgbClr val="FFFFFF"/>
                </a:solidFill>
              </a:rPr>
              <a:t>IPSec, </a:t>
            </a:r>
            <a:r>
              <a:rPr lang="ko-KR" altLang="en-US" sz="1700">
                <a:solidFill>
                  <a:srgbClr val="FFFFFF"/>
                </a:solidFill>
              </a:rPr>
              <a:t>웹 트래픽을 보호하기 위한 </a:t>
            </a:r>
            <a:r>
              <a:rPr lang="en-US" altLang="ko-KR" sz="1700">
                <a:solidFill>
                  <a:srgbClr val="FFFFFF"/>
                </a:solidFill>
              </a:rPr>
              <a:t>SSL </a:t>
            </a:r>
            <a:r>
              <a:rPr lang="ko-KR" altLang="en-US" sz="1700">
                <a:solidFill>
                  <a:srgbClr val="FFFFFF"/>
                </a:solidFill>
              </a:rPr>
              <a:t>등이 있음</a:t>
            </a:r>
            <a:r>
              <a:rPr lang="en-US" altLang="ko-KR" sz="1700">
                <a:solidFill>
                  <a:srgbClr val="FFFFFF"/>
                </a:solidFill>
              </a:rPr>
              <a:t>. </a:t>
            </a:r>
            <a:endParaRPr lang="ko-KR" alt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6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A70B68-50B5-8668-501F-2DADEB63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altLang="ko-KR" sz="5400" dirty="0" err="1"/>
              <a:t>IPSec</a:t>
            </a:r>
            <a:r>
              <a:rPr lang="en-US" altLang="ko-KR" sz="5400" dirty="0"/>
              <a:t>(IP Security)</a:t>
            </a:r>
            <a:endParaRPr lang="ko-KR" altLang="en-US" sz="5400" dirty="0"/>
          </a:p>
        </p:txBody>
      </p:sp>
      <p:cxnSp>
        <p:nvCxnSpPr>
          <p:cNvPr id="34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772D8-3599-B755-EC8F-72F3482F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altLang="ko-KR" sz="1800" dirty="0" err="1"/>
              <a:t>IPSec</a:t>
            </a:r>
            <a:r>
              <a:rPr lang="ko-KR" altLang="en-US" sz="1800" dirty="0"/>
              <a:t>은 네트워크계층에서 </a:t>
            </a:r>
            <a:r>
              <a:rPr lang="en-US" altLang="ko-KR" sz="1800" dirty="0"/>
              <a:t>IP</a:t>
            </a:r>
            <a:r>
              <a:rPr lang="ko-KR" altLang="en-US" sz="1800" dirty="0"/>
              <a:t>데이터를 보호하기 위한 보안 프로토콜과 알고리즘 모음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IPSec</a:t>
            </a:r>
            <a:r>
              <a:rPr lang="ko-KR" altLang="en-US" sz="1800" dirty="0"/>
              <a:t>은 공중망을 통해 </a:t>
            </a:r>
            <a:r>
              <a:rPr lang="en-US" altLang="ko-KR" sz="1800" dirty="0"/>
              <a:t>IP</a:t>
            </a:r>
            <a:r>
              <a:rPr lang="ko-KR" altLang="en-US" sz="1800" dirty="0"/>
              <a:t>패킷이 </a:t>
            </a:r>
            <a:r>
              <a:rPr lang="ko-KR" altLang="en-US" sz="1800" dirty="0" err="1"/>
              <a:t>라우팅되는</a:t>
            </a:r>
            <a:r>
              <a:rPr lang="ko-KR" altLang="en-US" sz="1800" dirty="0"/>
              <a:t> 동안 데이터 기밀성</a:t>
            </a:r>
            <a:r>
              <a:rPr lang="en-US" altLang="ko-KR" sz="1800" dirty="0"/>
              <a:t>(</a:t>
            </a:r>
            <a:r>
              <a:rPr lang="ko-KR" altLang="en-US" sz="1800" dirty="0"/>
              <a:t>암호화</a:t>
            </a:r>
            <a:r>
              <a:rPr lang="en-US" altLang="ko-KR" sz="1800" dirty="0"/>
              <a:t>), </a:t>
            </a:r>
            <a:r>
              <a:rPr lang="ko-KR" altLang="en-US" sz="1800" dirty="0"/>
              <a:t>무결성</a:t>
            </a:r>
            <a:r>
              <a:rPr lang="en-US" altLang="ko-KR" sz="1800" dirty="0"/>
              <a:t>(</a:t>
            </a:r>
            <a:r>
              <a:rPr lang="ko-KR" altLang="en-US" sz="1800" dirty="0"/>
              <a:t>해시알고리즘</a:t>
            </a:r>
            <a:r>
              <a:rPr lang="en-US" altLang="ko-KR" sz="1800" dirty="0"/>
              <a:t>), </a:t>
            </a:r>
            <a:r>
              <a:rPr lang="ko-KR" altLang="en-US" sz="1800" dirty="0" err="1"/>
              <a:t>인증성</a:t>
            </a:r>
            <a:r>
              <a:rPr lang="en-US" altLang="ko-KR" sz="1800" dirty="0"/>
              <a:t>(</a:t>
            </a:r>
            <a:r>
              <a:rPr lang="ko-KR" altLang="en-US" sz="1800" dirty="0"/>
              <a:t>서명과 인증서</a:t>
            </a:r>
            <a:r>
              <a:rPr lang="en-US" altLang="ko-KR" sz="1800" dirty="0"/>
              <a:t>)</a:t>
            </a:r>
            <a:r>
              <a:rPr lang="ko-KR" altLang="en-US" sz="1800" dirty="0"/>
              <a:t>을 제공함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23" name="Picture 4" descr="컴퓨터 마더보드의 자물쇠">
            <a:extLst>
              <a:ext uri="{FF2B5EF4-FFF2-40B4-BE49-F238E27FC236}">
                <a16:creationId xmlns:a16="http://schemas.microsoft.com/office/drawing/2014/main" id="{3DD5D2CE-0A54-6CDC-2627-D39F41DEC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" r="30101" b="2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3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E78AF7-B229-EA2F-E95E-E8DC3106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altLang="ko-KR" sz="7200"/>
              <a:t>IPSec</a:t>
            </a:r>
            <a:endParaRPr lang="ko-KR" altLang="en-US" sz="7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2805B5D-DD16-930E-BD0D-AEB7CB467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66688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03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A1D4F3-26C7-CCE8-8E29-0D2AEF24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altLang="ko-KR" sz="6000"/>
              <a:t>IPSec: </a:t>
            </a:r>
            <a:r>
              <a:rPr lang="ko-KR" altLang="en-US" sz="6000"/>
              <a:t>세션 연결</a:t>
            </a:r>
            <a:r>
              <a:rPr lang="en-US" altLang="ko-KR" sz="6000"/>
              <a:t> </a:t>
            </a:r>
            <a:endParaRPr lang="ko-KR" altLang="en-US" sz="600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그림 4" descr="텍스트, 로고, 폰트, 스크린샷이(가) 표시된 사진&#10;&#10;자동 생성된 설명">
            <a:extLst>
              <a:ext uri="{FF2B5EF4-FFF2-40B4-BE49-F238E27FC236}">
                <a16:creationId xmlns:a16="http://schemas.microsoft.com/office/drawing/2014/main" id="{BC6D77D5-846E-09F9-B2B2-887AE48C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0922"/>
            <a:ext cx="5243391" cy="159923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7FEE2-4D49-54B9-0474-23C300BD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altLang="ko-KR" sz="1800"/>
          </a:p>
          <a:p>
            <a:pPr>
              <a:lnSpc>
                <a:spcPct val="100000"/>
              </a:lnSpc>
            </a:pPr>
            <a:endParaRPr lang="en-US" altLang="ko-KR" sz="1800"/>
          </a:p>
          <a:p>
            <a:pPr>
              <a:lnSpc>
                <a:spcPct val="100000"/>
              </a:lnSpc>
            </a:pP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2</a:t>
            </a:r>
            <a:r>
              <a:rPr lang="ko-KR" altLang="en-US" sz="1800"/>
              <a:t>단계 프로토콜</a:t>
            </a:r>
            <a:endParaRPr lang="en-US" altLang="ko-KR" sz="180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/>
              <a:t> </a:t>
            </a:r>
            <a:r>
              <a:rPr lang="ko-KR" altLang="en-US" sz="1800"/>
              <a:t>두 피어는 통신하기 위한 안전하고 인증된 채널을 수립함</a:t>
            </a:r>
            <a:r>
              <a:rPr lang="en-US" altLang="ko-KR" sz="1800"/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/>
              <a:t> Main</a:t>
            </a:r>
            <a:r>
              <a:rPr lang="ko-KR" altLang="en-US" sz="1800"/>
              <a:t>모드 또는 </a:t>
            </a:r>
            <a:r>
              <a:rPr lang="en-US" altLang="ko-KR" sz="1800"/>
              <a:t>Aggressive</a:t>
            </a:r>
            <a:r>
              <a:rPr lang="ko-KR" altLang="en-US" sz="1800"/>
              <a:t>모드가 </a:t>
            </a:r>
            <a:r>
              <a:rPr lang="en-US" altLang="ko-KR" sz="1800"/>
              <a:t>1</a:t>
            </a:r>
            <a:r>
              <a:rPr lang="ko-KR" altLang="en-US" sz="1800"/>
              <a:t>단계 교환을 완료함</a:t>
            </a:r>
            <a:r>
              <a:rPr lang="en-US" altLang="ko-KR" sz="180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/>
              <a:t>1</a:t>
            </a:r>
            <a:r>
              <a:rPr lang="ko-KR" altLang="en-US" sz="1800"/>
              <a:t>단계와 </a:t>
            </a:r>
            <a:r>
              <a:rPr lang="en-US" altLang="ko-KR" sz="1800"/>
              <a:t>1</a:t>
            </a:r>
            <a:r>
              <a:rPr lang="ko-KR" altLang="en-US" sz="1800"/>
              <a:t>단계 사이에 있는 트랜잭션 모드도 있습니다</a:t>
            </a:r>
            <a:r>
              <a:rPr lang="en-US" altLang="ko-KR" sz="180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/>
              <a:t>   (1.5</a:t>
            </a:r>
            <a:r>
              <a:rPr lang="ko-KR" altLang="en-US" sz="1800"/>
              <a:t>단계</a:t>
            </a:r>
            <a:r>
              <a:rPr lang="en-US" altLang="ko-KR" sz="1800"/>
              <a:t>) Cisco Easy VPN(EzVPN) </a:t>
            </a:r>
            <a:r>
              <a:rPr lang="ko-KR" altLang="en-US" sz="1800"/>
              <a:t>클라이언트에 사용됨</a:t>
            </a:r>
            <a:r>
              <a:rPr lang="en-US" altLang="ko-KR" sz="1800"/>
              <a:t>.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8980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D6BB6E-2152-9AB3-E9E1-15228AB1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altLang="ko-KR" sz="7200"/>
              <a:t>IKE</a:t>
            </a:r>
            <a:r>
              <a:rPr lang="ko-KR" altLang="en-US" sz="7200"/>
              <a:t>와</a:t>
            </a:r>
            <a:r>
              <a:rPr lang="en-US" altLang="ko-KR" sz="7200"/>
              <a:t> ISAKMP</a:t>
            </a:r>
            <a:endParaRPr lang="ko-KR" altLang="en-US" sz="7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1911E68-AD9C-ADBC-A505-1223ECFFB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69008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85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61B2F-9263-B382-4826-4E7C66AF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IKE: Main </a:t>
            </a:r>
            <a:r>
              <a:rPr lang="ko-KR" altLang="en-US"/>
              <a:t>모드</a:t>
            </a:r>
            <a:r>
              <a:rPr lang="en-US" altLang="ko-KR"/>
              <a:t>(1</a:t>
            </a:r>
            <a:r>
              <a:rPr lang="ko-KR" altLang="en-US"/>
              <a:t>단계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92154-79B3-4426-C2B3-FDF0DC0C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1: Initiator offers acceptable encryption and authentication algorithms (3DES, MD5, or RSA)—i.e., the transform-set.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2: Responder presents acceptance of the proposal (or not).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3: Initiator Diffie-Hellman key and nounce (key value is usually a number of 1024-bit length).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4: Responder Diffie-Hellman key and nounce.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5: Initiator signature, ID, and keys (maybe cert), i.e., authentication data.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6: Responder signature, ID, and keys (maybe cert).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B1D2CC-D83F-2A51-A49E-D3719CFD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559719"/>
            <a:ext cx="8124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980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RegularSeed_2SEED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973</Words>
  <Application>Microsoft Office PowerPoint</Application>
  <PresentationFormat>와이드스크린</PresentationFormat>
  <Paragraphs>152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ArialMT</vt:lpstr>
      <vt:lpstr>Malgun Gothic</vt:lpstr>
      <vt:lpstr>Arial</vt:lpstr>
      <vt:lpstr>Univers</vt:lpstr>
      <vt:lpstr>Wingdings</vt:lpstr>
      <vt:lpstr>GradientVTI</vt:lpstr>
      <vt:lpstr>VPN(Virtual Private Network)</vt:lpstr>
      <vt:lpstr>VPN이란</vt:lpstr>
      <vt:lpstr>터널링(Tunneling)</vt:lpstr>
      <vt:lpstr>트래픽 보호</vt:lpstr>
      <vt:lpstr>IPSec(IP Security)</vt:lpstr>
      <vt:lpstr>IPSec</vt:lpstr>
      <vt:lpstr>IPSec: 세션 연결 </vt:lpstr>
      <vt:lpstr>IKE와 ISAKMP</vt:lpstr>
      <vt:lpstr>IKE: Main 모드(1단계)</vt:lpstr>
      <vt:lpstr>IKE: Aggressive 모드(1단계)</vt:lpstr>
      <vt:lpstr>IKE: Transaction모드(1.5단계) (Cisco Easy VPN Client)</vt:lpstr>
      <vt:lpstr>IKE: Quick 모드(2단계)</vt:lpstr>
      <vt:lpstr>Site to Site IPSec VPN 설정</vt:lpstr>
      <vt:lpstr>Site to Site IPSec VPN 설정</vt:lpstr>
      <vt:lpstr>R1 설정 : 1단계 - ISAKMP</vt:lpstr>
      <vt:lpstr>IKE 제2단계 정책 - IPSec SA</vt:lpstr>
      <vt:lpstr>크립토 맵 만들고 적용하기</vt:lpstr>
      <vt:lpstr>IPSec 설정 확인하기</vt:lpstr>
      <vt:lpstr>R2 설정 : 1단계 - ISAKMP</vt:lpstr>
      <vt:lpstr>IKE 제2단계 정책 - IPSec SA</vt:lpstr>
      <vt:lpstr>크립토 맵 만들고 적용하기</vt:lpstr>
      <vt:lpstr>단말간 통신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VPN(Virtual Private Network)</dc:title>
  <dc:creator>yyyyyyyy</dc:creator>
  <cp:lastModifiedBy>yyyyyyyy</cp:lastModifiedBy>
  <cp:revision>6</cp:revision>
  <dcterms:created xsi:type="dcterms:W3CDTF">2024-03-02T04:13:56Z</dcterms:created>
  <dcterms:modified xsi:type="dcterms:W3CDTF">2024-11-02T05:52:48Z</dcterms:modified>
</cp:coreProperties>
</file>