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sldIdLst>
    <p:sldId id="323" r:id="rId2"/>
    <p:sldId id="327" r:id="rId3"/>
    <p:sldId id="334" r:id="rId4"/>
    <p:sldId id="330" r:id="rId5"/>
    <p:sldId id="331" r:id="rId6"/>
    <p:sldId id="335" r:id="rId7"/>
    <p:sldId id="332" r:id="rId8"/>
    <p:sldId id="33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610" autoAdjust="0"/>
  </p:normalViewPr>
  <p:slideViewPr>
    <p:cSldViewPr>
      <p:cViewPr varScale="1">
        <p:scale>
          <a:sx n="90" d="100"/>
          <a:sy n="90" d="100"/>
        </p:scale>
        <p:origin x="7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27.305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20-04-10T05:49:57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 9936 0,'0'16'109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27.305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20-04-10T05:25:35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21731 14295 0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Student {</a:t>
            </a:r>
          </a:p>
          <a:p>
            <a:r>
              <a:rPr lang="en-US" altLang="ko-KR" dirty="0" smtClean="0"/>
              <a:t>    name : String</a:t>
            </a:r>
          </a:p>
          <a:p>
            <a:r>
              <a:rPr lang="en-US" altLang="ko-KR" dirty="0" smtClean="0"/>
              <a:t>    number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gpa</a:t>
            </a:r>
            <a:r>
              <a:rPr lang="en-US" altLang="ko-KR" dirty="0" smtClean="0"/>
              <a:t> : double</a:t>
            </a:r>
          </a:p>
          <a:p>
            <a:r>
              <a:rPr lang="en-US" altLang="ko-KR" dirty="0" smtClean="0"/>
              <a:t>    Student(name : String,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gpa</a:t>
            </a:r>
            <a:r>
              <a:rPr lang="en-US" altLang="ko-KR" dirty="0" smtClean="0"/>
              <a:t> : double);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: String;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getNumber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getGPA</a:t>
            </a:r>
            <a:r>
              <a:rPr lang="en-US" altLang="ko-KR" dirty="0" smtClean="0"/>
              <a:t>() : double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: String;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46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StudentDB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students : Student[]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StudentDB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add(student : Student) : void</a:t>
            </a:r>
          </a:p>
          <a:p>
            <a:r>
              <a:rPr lang="en-US" altLang="ko-KR" dirty="0" smtClean="0"/>
              <a:t>    add(name : String,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gpa</a:t>
            </a:r>
            <a:r>
              <a:rPr lang="en-US" altLang="ko-KR" dirty="0" smtClean="0"/>
              <a:t> : double) : void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findBy</a:t>
            </a:r>
            <a:r>
              <a:rPr lang="en-US" altLang="ko-KR" dirty="0" smtClean="0"/>
              <a:t>(name : String) : Student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findBy</a:t>
            </a:r>
            <a:r>
              <a:rPr lang="en-US" altLang="ko-KR" dirty="0" smtClean="0"/>
              <a:t>(number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: Student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findBy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FindGPAParam</a:t>
            </a:r>
            <a:r>
              <a:rPr lang="en-US" altLang="ko-KR" dirty="0" smtClean="0"/>
              <a:t>, double </a:t>
            </a:r>
            <a:r>
              <a:rPr lang="en-US" altLang="ko-KR" dirty="0" err="1" smtClean="0"/>
              <a:t>gpa</a:t>
            </a:r>
            <a:r>
              <a:rPr lang="en-US" altLang="ko-KR" dirty="0" smtClean="0"/>
              <a:t>) : Student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findBy</a:t>
            </a:r>
            <a:r>
              <a:rPr lang="en-US" altLang="ko-KR" dirty="0" smtClean="0"/>
              <a:t>(double </a:t>
            </a:r>
            <a:r>
              <a:rPr lang="en-US" altLang="ko-KR" dirty="0" err="1" smtClean="0"/>
              <a:t>gpa</a:t>
            </a:r>
            <a:r>
              <a:rPr lang="en-US" altLang="ko-KR" dirty="0" smtClean="0"/>
              <a:t>) : Student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76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객체 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실습과제 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ea"/>
                  <a:ea typeface="+mj-ea"/>
                </a:rPr>
                <a:t>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08</a:t>
              </a:r>
              <a:endParaRPr kumimoji="0" lang="en-US" altLang="ko-KR" sz="44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675000" y="3576960"/>
              <a:ext cx="360" cy="61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40" y="3567600"/>
                <a:ext cx="19080" cy="2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#08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관련 정보 중에서 검색 조건에 해당되는 데이터를 화면에 출력하는 프로그램을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클래스</a:t>
            </a:r>
            <a:r>
              <a:rPr lang="en-US" altLang="ko-KR" dirty="0" smtClean="0"/>
              <a:t>(Student)</a:t>
            </a:r>
            <a:r>
              <a:rPr lang="ko-KR" altLang="en-US" dirty="0" smtClean="0"/>
              <a:t>는 다음 정보를 포함한다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(double)</a:t>
            </a:r>
          </a:p>
          <a:p>
            <a:pPr lvl="1"/>
            <a:r>
              <a:rPr lang="ko-KR" altLang="en-US" dirty="0" smtClean="0"/>
              <a:t>학생 클래스에서 제공하는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평점을 전달 받아 초기화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getName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getNumber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getGPA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각각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평점을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{} </a:t>
            </a:r>
          </a:p>
          <a:p>
            <a:pPr lvl="3"/>
            <a:r>
              <a:rPr lang="en-US" altLang="ko-KR" dirty="0" smtClean="0"/>
              <a:t>"Name: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Number: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GPA: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" </a:t>
            </a:r>
            <a:r>
              <a:rPr lang="ko-KR" altLang="en-US" dirty="0" smtClean="0"/>
              <a:t>형태로 문자열을 구성해서 반환하는 함수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public</a:t>
            </a:r>
            <a:r>
              <a:rPr lang="ko-KR" altLang="en-US" dirty="0" smtClean="0"/>
              <a:t>을 붙여야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의미는 나중에 설명할 예정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823160" y="5146200"/>
              <a:ext cx="360" cy="3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3800" y="5136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7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구현하면</a:t>
            </a:r>
            <a:r>
              <a:rPr lang="en-US" altLang="ko-KR" dirty="0" smtClean="0"/>
              <a:t>, Student </a:t>
            </a:r>
            <a:r>
              <a:rPr lang="ko-KR" altLang="en-US" dirty="0" smtClean="0"/>
              <a:t>객체를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등에 바로 전달해서 화면에 출력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16" y="2528689"/>
            <a:ext cx="6819900" cy="1476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287" y="4154109"/>
            <a:ext cx="5112568" cy="27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62512"/>
          </a:xfrm>
        </p:spPr>
        <p:txBody>
          <a:bodyPr/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StudentDB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다음 정보들을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정보를 저장할 수 있는 배열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FindGPAParam</a:t>
            </a:r>
            <a:r>
              <a:rPr lang="en-US" altLang="ko-KR" dirty="0" smtClean="0"/>
              <a:t> { LOWER_THAN, HIGHER_THAN }</a:t>
            </a:r>
          </a:p>
          <a:p>
            <a:r>
              <a:rPr lang="ko-KR" altLang="en-US" dirty="0"/>
              <a:t>학생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클래스에서 </a:t>
            </a:r>
            <a:r>
              <a:rPr lang="ko-KR" altLang="en-US" dirty="0"/>
              <a:t>제공하는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 개수가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개인 학생 배열 생성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학생 정보를 배열에 추가하는 </a:t>
            </a:r>
            <a:r>
              <a:rPr lang="en-US" altLang="ko-KR" dirty="0" smtClean="0"/>
              <a:t>add() </a:t>
            </a:r>
            <a:r>
              <a:rPr lang="ko-KR" altLang="en-US" dirty="0" smtClean="0"/>
              <a:t>함수를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Student </a:t>
            </a:r>
            <a:r>
              <a:rPr lang="ko-KR" altLang="en-US" dirty="0" smtClean="0"/>
              <a:t>객체를 입력으로 전달 받아 학생 정보를 배열에 추가하는 </a:t>
            </a:r>
            <a:r>
              <a:rPr lang="en-US" altLang="ko-KR" dirty="0" smtClean="0"/>
              <a:t>add()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 정보를 입력으로 전달 받아 학생 정보를 배열에 추가하는 </a:t>
            </a:r>
            <a:r>
              <a:rPr lang="en-US" altLang="ko-KR" dirty="0" smtClean="0"/>
              <a:t>add()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81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다음을 오버로딩을 이용해서 </a:t>
            </a:r>
            <a:r>
              <a:rPr lang="en-US" altLang="ko-KR" dirty="0" err="1"/>
              <a:t>findBy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구현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findBy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함수들은 배열에서 </a:t>
            </a:r>
            <a:r>
              <a:rPr lang="ko-KR" altLang="en-US" dirty="0"/>
              <a:t>주어진 조건에 맞는 </a:t>
            </a:r>
            <a:r>
              <a:rPr lang="ko-KR" altLang="en-US" dirty="0" smtClean="0"/>
              <a:t>학생 정보를 찾아서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배열에서 조건에 부합하는 첫 </a:t>
            </a:r>
            <a:r>
              <a:rPr lang="ko-KR" altLang="en-US" dirty="0"/>
              <a:t>번째 학생 정보를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배열에서 조건에 부합하는 학생이 없으면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lvl="1"/>
            <a:r>
              <a:rPr lang="ko-KR" altLang="en-US" dirty="0" smtClean="0"/>
              <a:t>이름으로 </a:t>
            </a:r>
            <a:r>
              <a:rPr lang="ko-KR" altLang="en-US" dirty="0"/>
              <a:t>학생 정보를 검색해서 반환하는 </a:t>
            </a:r>
            <a:r>
              <a:rPr lang="en-US" altLang="ko-KR" dirty="0" err="1"/>
              <a:t>findBy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학번으로 학생 정보를 검색해서 반환하는 </a:t>
            </a:r>
            <a:r>
              <a:rPr lang="en-US" altLang="ko-KR" dirty="0" err="1"/>
              <a:t>findBy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평점으로 학생 정보를 검색해서 반환하는 </a:t>
            </a:r>
            <a:r>
              <a:rPr lang="en-US" altLang="ko-KR" dirty="0" err="1"/>
              <a:t>findBy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Student </a:t>
            </a:r>
            <a:r>
              <a:rPr lang="en-US" altLang="ko-KR" dirty="0" err="1"/>
              <a:t>findBy</a:t>
            </a:r>
            <a:r>
              <a:rPr lang="en-US" altLang="ko-KR" dirty="0"/>
              <a:t>(</a:t>
            </a:r>
            <a:r>
              <a:rPr lang="en-US" altLang="ko-KR" dirty="0" err="1"/>
              <a:t>FindGPAParam</a:t>
            </a:r>
            <a:r>
              <a:rPr lang="en-US" altLang="ko-KR" dirty="0"/>
              <a:t> </a:t>
            </a:r>
            <a:r>
              <a:rPr lang="en-US" altLang="ko-KR" dirty="0" err="1"/>
              <a:t>param</a:t>
            </a:r>
            <a:r>
              <a:rPr lang="en-US" altLang="ko-KR" dirty="0"/>
              <a:t>, double </a:t>
            </a:r>
            <a:r>
              <a:rPr lang="en-US" altLang="ko-KR" dirty="0" err="1"/>
              <a:t>gpa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LOWER_THAN</a:t>
            </a:r>
            <a:r>
              <a:rPr lang="ko-KR" altLang="en-US" dirty="0"/>
              <a:t>이 입력되면 </a:t>
            </a:r>
            <a:r>
              <a:rPr lang="en-US" altLang="ko-KR" dirty="0" err="1"/>
              <a:t>gpa</a:t>
            </a:r>
            <a:r>
              <a:rPr lang="ko-KR" altLang="en-US" dirty="0"/>
              <a:t>보다 낮은 평점을 가진 학생 정보 반환</a:t>
            </a:r>
            <a:endParaRPr lang="en-US" altLang="ko-KR" dirty="0"/>
          </a:p>
          <a:p>
            <a:pPr lvl="2"/>
            <a:r>
              <a:rPr lang="en-US" altLang="ko-KR" dirty="0"/>
              <a:t>HIGHER_THAN</a:t>
            </a:r>
            <a:r>
              <a:rPr lang="ko-KR" altLang="en-US" dirty="0"/>
              <a:t>이 입력되면 </a:t>
            </a:r>
            <a:r>
              <a:rPr lang="en-US" altLang="ko-KR" dirty="0" err="1"/>
              <a:t>gpa</a:t>
            </a:r>
            <a:r>
              <a:rPr lang="ko-KR" altLang="en-US" dirty="0"/>
              <a:t>보다 높은 평점을 가진 학생 정보 </a:t>
            </a:r>
            <a:r>
              <a:rPr lang="ko-KR" altLang="en-US" dirty="0" smtClean="0"/>
              <a:t>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83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enumeration type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FindGPAParam</a:t>
            </a:r>
            <a:r>
              <a:rPr lang="ko-KR" altLang="en-US" dirty="0" smtClean="0"/>
              <a:t>은 클래스 다이어그램에서 표현 못함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2600403"/>
            <a:ext cx="7610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클래스 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StudentDB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 후 다음 정보를 이용해서 데이터베이스에 학생 정보 추가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첫 </a:t>
            </a:r>
            <a:r>
              <a:rPr lang="ko-KR" altLang="en-US" dirty="0" smtClean="0"/>
              <a:t>번째 학생 정보는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객체 생성 후 </a:t>
            </a:r>
            <a:r>
              <a:rPr lang="en-US" altLang="ko-KR" dirty="0" smtClean="0"/>
              <a:t>add() </a:t>
            </a:r>
            <a:r>
              <a:rPr lang="ko-KR" altLang="en-US" dirty="0" smtClean="0"/>
              <a:t>함수로 전달해서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번째와 세 번째 학생 정보는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 정보를 </a:t>
            </a:r>
            <a:r>
              <a:rPr lang="en-US" altLang="ko-KR" dirty="0" smtClean="0"/>
              <a:t>add() </a:t>
            </a:r>
            <a:r>
              <a:rPr lang="ko-KR" altLang="en-US" dirty="0" smtClean="0"/>
              <a:t>함수로 전달해서 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84325"/>
              </p:ext>
            </p:extLst>
          </p:nvPr>
        </p:nvGraphicFramePr>
        <p:xfrm>
          <a:off x="1043608" y="2636912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학번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평점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김지우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201911111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4.01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이민준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201922222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3.85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박서윤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201933333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3.90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4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화면에 학생 정보를 출력할 때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김지우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검색해서 반환된 값을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smtClean="0"/>
              <a:t>201922222</a:t>
            </a:r>
            <a:r>
              <a:rPr lang="ko-KR" altLang="en-US" dirty="0" smtClean="0"/>
              <a:t>을 검색해서 반환된 값을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평점 </a:t>
            </a:r>
            <a:r>
              <a:rPr lang="en-US" altLang="ko-KR" dirty="0" smtClean="0"/>
              <a:t>3.90</a:t>
            </a:r>
            <a:r>
              <a:rPr lang="ko-KR" altLang="en-US" dirty="0" smtClean="0"/>
              <a:t>을 검색해서 반환된 값을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평점이 </a:t>
            </a:r>
            <a:r>
              <a:rPr lang="en-US" altLang="ko-KR" dirty="0" smtClean="0"/>
              <a:t>3.95</a:t>
            </a:r>
            <a:r>
              <a:rPr lang="ko-KR" altLang="en-US" dirty="0" smtClean="0"/>
              <a:t>보다 낮은 학생을 검색해서 반환된 값을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평점이 </a:t>
            </a:r>
            <a:r>
              <a:rPr lang="en-US" altLang="ko-KR" smtClean="0"/>
              <a:t>3.95</a:t>
            </a:r>
            <a:r>
              <a:rPr lang="ko-KR" altLang="en-US" smtClean="0"/>
              <a:t>보다 </a:t>
            </a:r>
            <a:r>
              <a:rPr lang="ko-KR" altLang="en-US" dirty="0" smtClean="0"/>
              <a:t>높은 학생을 검색해서 반환된 값을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680680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51131</TotalTime>
  <Words>546</Words>
  <Application>Microsoft Office PowerPoint</Application>
  <PresentationFormat>화면 슬라이드 쇼(4:3)</PresentationFormat>
  <Paragraphs>106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Garamond</vt:lpstr>
      <vt:lpstr>Times New Roman</vt:lpstr>
      <vt:lpstr>Wingdings</vt:lpstr>
      <vt:lpstr>Level</vt:lpstr>
      <vt:lpstr>PowerPoint 프레젠테이션</vt:lpstr>
      <vt:lpstr>실습과제 #08</vt:lpstr>
      <vt:lpstr>실습과제 #08</vt:lpstr>
      <vt:lpstr>실습과제 #08</vt:lpstr>
      <vt:lpstr>실습과제 #08</vt:lpstr>
      <vt:lpstr>실습과제 #08</vt:lpstr>
      <vt:lpstr>실습과제 #08</vt:lpstr>
      <vt:lpstr>실습과제 #08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ice</cp:lastModifiedBy>
  <cp:revision>3187</cp:revision>
  <dcterms:created xsi:type="dcterms:W3CDTF">2001-05-01T19:45:44Z</dcterms:created>
  <dcterms:modified xsi:type="dcterms:W3CDTF">2020-05-11T04:15:22Z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