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79" r:id="rId4"/>
    <p:sldId id="275" r:id="rId5"/>
    <p:sldId id="277" r:id="rId6"/>
    <p:sldId id="278" r:id="rId7"/>
    <p:sldId id="282" r:id="rId8"/>
    <p:sldId id="289" r:id="rId9"/>
    <p:sldId id="287" r:id="rId10"/>
    <p:sldId id="288" r:id="rId11"/>
    <p:sldId id="291" r:id="rId12"/>
    <p:sldId id="292" r:id="rId13"/>
    <p:sldId id="293" r:id="rId14"/>
    <p:sldId id="294" r:id="rId15"/>
    <p:sldId id="297" r:id="rId16"/>
    <p:sldId id="299" r:id="rId17"/>
    <p:sldId id="302" r:id="rId18"/>
    <p:sldId id="303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07089-781C-5084-F6FB-243E72EA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1FEA4-03BB-2CCD-217B-EDD938D6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BC676-8DEA-017E-FC31-958679BB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EECC-5049-1C7A-68AB-A17504A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5E285-A39E-074B-20F6-D364085C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FA4E-0107-9194-F4C2-B888EC0C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2B749-7C81-5B41-C103-DCE1D57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64325-3E17-4C91-1708-5FAF9FA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6B43F-0D0D-0972-77AC-EC7E681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FB01-4CAD-9439-568C-F2F869ED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425BA4-77C6-8F92-A06C-C1495339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C8F8-5E4D-C4EE-B738-1EC2EE58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FF494-9CA8-FA45-1B0E-BF782E9B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AF546-B623-DC6A-8AE9-76D8A7B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3EC6-0A1D-1068-79B6-CD818A03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2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2C2E-5F1A-8A03-2440-95470BB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D3FD0-DEFE-7F1C-2B31-ECD4F824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429C-43C2-E336-730D-354F6F75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A3EEB-696B-05D6-4C23-35A31B25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37E8C-B9B4-5194-08B8-9C3FF13F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C9B7-D3C1-DFE1-5A0C-E3A60A17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8F295-B95D-E81D-F032-4E4FC988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8776B-2DF9-4DC2-9F2C-CF984EC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CB38A-82D6-51DF-E3C8-7EF3405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9E69-B3B8-3DC5-B7BD-9048A63C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E7DC-1CBB-A740-6BB1-0C887F5E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64E82-9A15-BD88-D062-8B665B0F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1E2D-92DC-DDC3-E643-D7441260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5F8F1-B721-19AA-E118-D27E8C1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D1002-E207-8FF6-76AC-DEECD6F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74C0C-0CEE-7A4B-7FC8-C379421B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1F1F-1C05-3D33-083D-293E4C3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4183B-7F53-21DE-561A-1256D1ED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81AE-50F8-A56A-9753-58FEC265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2C130-EA02-77A1-AEF9-695CC017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BD4E8-D0B4-8939-1D1E-940B6C22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70071-6FFF-7CC0-693C-4F8E1385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58ED1-F09A-2C56-1AEE-031E7A6A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44EB7C-1B9D-BE1F-4E17-97DD8DFF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3686-27F4-A929-A26B-A0DB0BD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B22F3-D50B-5AD3-FB26-B67E99A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06114-9F86-6BCA-3E25-C79DDC0E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88EFB-B416-6B37-2002-8C684FC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92746-DE65-86E4-944C-6B8DC88B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795C8-3EEA-F80C-84CC-21390D3E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CCFA9-8C6F-4011-E49A-1C6A705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F9B0-A6F7-EED5-6DD9-40189FD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DF83C-C2F1-E357-6DD6-D9F868DD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1F5F1-9325-8E1B-3362-6C04DB77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94DFE-D4E5-1221-7057-FF551AE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DF799-67BD-644C-7DD7-98F7118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9693C-DB39-F07A-A22B-2CBD7B2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344D-B1D6-0BB8-201A-12644612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394B22-D1B6-C57A-B2C6-48AF104C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EC598-2948-284A-AF06-55E2F1DD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B1DCE-A3AB-7029-4880-DA53EFC3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1FBC-6116-B7BA-5197-287A6059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FBA11-78EB-B8CA-FBF5-DD44BD64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801B84-8BEA-0C84-0A19-4827E17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7E9FB-254D-84C6-8F04-609735AE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515E-E1E6-4906-3AD1-27D3139B1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0A44A-E7AC-42E3-BF88-51E8420F666E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250E-CDCA-7977-65E8-86452BBCF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B4FF-F5F5-636A-49B5-E5E8F7CB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198245" y="640081"/>
            <a:ext cx="3773149" cy="1227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</a:p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사용설명서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091441" y="4274803"/>
            <a:ext cx="2029156" cy="40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Project </a:t>
            </a:r>
            <a:r>
              <a:rPr lang="en-US" altLang="ko-KR" sz="20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Flyxiv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479425" y="3749040"/>
            <a:ext cx="3612284" cy="0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5D7AFC4-F093-B0D9-D45C-63CFF5D9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2" y="2056823"/>
            <a:ext cx="2462285" cy="14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4049050" y="5245335"/>
            <a:ext cx="3435556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직업칸을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직업을 선택한다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3FF26-B1D5-2298-45D9-17EA4387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0" y="1267849"/>
            <a:ext cx="6463556" cy="35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3521794" y="5240267"/>
            <a:ext cx="4211409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특성칸을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종족 특성을 선택한다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FE5E1-E7CE-3184-C368-D639CF5AD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1" y="1254428"/>
            <a:ext cx="6463556" cy="35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4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3715760" y="5240267"/>
            <a:ext cx="3823483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장비를 설정합니다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B15D44-A956-2F58-2969-CB5B8F4A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2" y="1267848"/>
            <a:ext cx="6463556" cy="356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2818086" y="5240267"/>
            <a:ext cx="5618846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밑에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마테리얼칸을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능력치를 설정하시면 됩니다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2DB3C3-AFDA-516C-591B-55B11AA5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53" y="1254428"/>
            <a:ext cx="6463556" cy="35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57A21-AEE3-C093-C79F-61119CE9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99" y="1265457"/>
            <a:ext cx="7095620" cy="35880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C79EAF-59D6-5F68-B9E2-8F70348A9A8B}"/>
              </a:ext>
            </a:extLst>
          </p:cNvPr>
          <p:cNvSpPr txBox="1"/>
          <p:nvPr/>
        </p:nvSpPr>
        <p:spPr>
          <a:xfrm>
            <a:off x="2188106" y="5240267"/>
            <a:ext cx="6878806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원하는 세팅을 모두 기입한 이후 왼쪽 장비셋에 해당 세팅의 이름을 결정한 후 저장합니다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90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3F9967-C40A-77D9-CDA2-4C413289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00" y="1265458"/>
            <a:ext cx="7095620" cy="3578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12635-180E-4C01-831A-14856E0EF591}"/>
              </a:ext>
            </a:extLst>
          </p:cNvPr>
          <p:cNvSpPr txBox="1"/>
          <p:nvPr/>
        </p:nvSpPr>
        <p:spPr>
          <a:xfrm>
            <a:off x="4421891" y="5240267"/>
            <a:ext cx="2411238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Simulate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버튼을 누르면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051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9-1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3334826" y="5245335"/>
            <a:ext cx="4616970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사용자가 설정한 장비들의 평균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공대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나타나며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744F1B-F2D0-41B5-A5BC-BF963530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00" y="1265458"/>
            <a:ext cx="7095619" cy="35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9-2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4204460" y="5245335"/>
            <a:ext cx="2877711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사용자의 스킬마다의 데미지 분포도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18D600-9343-A30C-FA66-86043F06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98" y="1265459"/>
            <a:ext cx="7095619" cy="35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9-3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4208-A88B-607D-4BF5-0527163A7D7F}"/>
              </a:ext>
            </a:extLst>
          </p:cNvPr>
          <p:cNvSpPr txBox="1"/>
          <p:nvPr/>
        </p:nvSpPr>
        <p:spPr>
          <a:xfrm>
            <a:off x="2754546" y="5245335"/>
            <a:ext cx="5777544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마지막으로 시뮬레이션 과정에서 사용된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샘플이 나타나게 됩니다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8DEE25-168C-7EFB-D430-C4B01071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99" y="1265458"/>
            <a:ext cx="7095619" cy="35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0D50A-9DC7-9989-6CBF-798C86ABF159}"/>
              </a:ext>
            </a:extLst>
          </p:cNvPr>
          <p:cNvSpPr txBox="1"/>
          <p:nvPr/>
        </p:nvSpPr>
        <p:spPr>
          <a:xfrm>
            <a:off x="2373833" y="5245335"/>
            <a:ext cx="6538970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만약 다른 결과를 알고 싶다면 처음부터 일일이 설정할 필요 없이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로드칸을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클릭할 시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3EF806-414E-ABF9-E474-F7BD1A5A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00" y="1254428"/>
            <a:ext cx="7095620" cy="35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074126"/>
            <a:ext cx="12192001" cy="3783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836613"/>
            <a:ext cx="872675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순서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364158" y="2373133"/>
            <a:ext cx="2776722" cy="1757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실행하기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돌리기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장비셋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시너지 파트너 확인하기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스탯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가중치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62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8959C-F846-6607-9855-47A48EF763A6}"/>
              </a:ext>
            </a:extLst>
          </p:cNvPr>
          <p:cNvSpPr txBox="1"/>
          <p:nvPr/>
        </p:nvSpPr>
        <p:spPr>
          <a:xfrm>
            <a:off x="3064727" y="5245335"/>
            <a:ext cx="5157181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직전에 저장되었던 세팅이 나오기에 장비를 쉽게 바꿀 수 있습니다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648579-19EB-40A1-6135-DC5A2B8F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99" y="1249360"/>
            <a:ext cx="7095619" cy="359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074126"/>
            <a:ext cx="12192001" cy="3783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5017036" y="476395"/>
            <a:ext cx="4620176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실행하기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5D31B2-B875-C802-FE83-6977BCE3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45" y="1620076"/>
            <a:ext cx="6463557" cy="36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4304396"/>
            <a:ext cx="12192000" cy="2506672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1787857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8072673" y="33876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8F1568-53D3-A0E7-ADD7-92396FE0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5" y="1072040"/>
            <a:ext cx="3993744" cy="18624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01C65B4-C255-E348-0FC8-1B9C23C1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914" y="956053"/>
            <a:ext cx="4576806" cy="209500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C15A17-59F7-7BFD-3BD4-BD1F25D33EC2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441944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1045EB-B08A-0D7C-CA5C-464197EEA7BC}"/>
              </a:ext>
            </a:extLst>
          </p:cNvPr>
          <p:cNvCxnSpPr>
            <a:cxnSpLocks/>
          </p:cNvCxnSpPr>
          <p:nvPr/>
        </p:nvCxnSpPr>
        <p:spPr>
          <a:xfrm rot="16200000">
            <a:off x="4520074" y="5554662"/>
            <a:ext cx="25005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88E78B-C3D5-652E-A7F6-91C70B44DC7C}"/>
              </a:ext>
            </a:extLst>
          </p:cNvPr>
          <p:cNvSpPr txBox="1"/>
          <p:nvPr/>
        </p:nvSpPr>
        <p:spPr>
          <a:xfrm>
            <a:off x="1144240" y="4467715"/>
            <a:ext cx="3360214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Google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검색한다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1CC482-5D64-60DD-4117-791A6445073D}"/>
              </a:ext>
            </a:extLst>
          </p:cNvPr>
          <p:cNvSpPr txBox="1"/>
          <p:nvPr/>
        </p:nvSpPr>
        <p:spPr>
          <a:xfrm>
            <a:off x="7260186" y="4474266"/>
            <a:ext cx="3441968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검색창에서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클릭한다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38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658715" y="31194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8435667" y="339722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FC7ED-56C6-4FFF-1E11-91E3F1FD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56" y="1478507"/>
            <a:ext cx="4385337" cy="778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98DBF2-0516-6D61-091C-A1BBFCDC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030" y="1176183"/>
            <a:ext cx="1571844" cy="14956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1A2475-37B6-C627-2ABD-3B5FC437733E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DC20AC-10C4-4033-3C19-593E37702291}"/>
              </a:ext>
            </a:extLst>
          </p:cNvPr>
          <p:cNvSpPr txBox="1"/>
          <p:nvPr/>
        </p:nvSpPr>
        <p:spPr>
          <a:xfrm>
            <a:off x="7119923" y="4474266"/>
            <a:ext cx="3722494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다운받은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파일을 클릭한다 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9DA8D-2EF2-30B7-65F4-B1C3C05D9FF5}"/>
              </a:ext>
            </a:extLst>
          </p:cNvPr>
          <p:cNvSpPr txBox="1"/>
          <p:nvPr/>
        </p:nvSpPr>
        <p:spPr>
          <a:xfrm>
            <a:off x="580784" y="4467715"/>
            <a:ext cx="4487127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Code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클릭하여 다운로드 받는다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9A85B2-5E90-2AD4-8E8A-14D06798CE7F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441944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541B8F-F6B8-D1D7-96FB-1FF0E2F7B3C5}"/>
              </a:ext>
            </a:extLst>
          </p:cNvPr>
          <p:cNvCxnSpPr>
            <a:cxnSpLocks/>
          </p:cNvCxnSpPr>
          <p:nvPr/>
        </p:nvCxnSpPr>
        <p:spPr>
          <a:xfrm rot="16200000">
            <a:off x="4520074" y="5554662"/>
            <a:ext cx="25005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0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4304396"/>
            <a:ext cx="12192000" cy="2506672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979130" y="4467715"/>
            <a:ext cx="3690434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파일에서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RUN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실행한다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16B2C-E057-4377-BFCF-9D2349AC17D0}"/>
              </a:ext>
            </a:extLst>
          </p:cNvPr>
          <p:cNvSpPr txBox="1"/>
          <p:nvPr/>
        </p:nvSpPr>
        <p:spPr>
          <a:xfrm>
            <a:off x="7604831" y="4474266"/>
            <a:ext cx="2752677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SIMHELPER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실행 준비 끝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!!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48185F-9AC4-9B18-5297-EC1CB1FF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9" y="1179029"/>
            <a:ext cx="4500016" cy="23412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2D685F-8E5F-FB7A-97D4-B92E5E35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22" y="1179028"/>
            <a:ext cx="4500016" cy="234125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5D5781-A98B-CBA1-C5E6-F1BF093E43CE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441944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BCE355-431D-09DC-9F96-43F483C22544}"/>
              </a:ext>
            </a:extLst>
          </p:cNvPr>
          <p:cNvCxnSpPr>
            <a:cxnSpLocks/>
          </p:cNvCxnSpPr>
          <p:nvPr/>
        </p:nvCxnSpPr>
        <p:spPr>
          <a:xfrm rot="16200000">
            <a:off x="4520074" y="5554662"/>
            <a:ext cx="25005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C5E1D4-DF3E-A531-96D1-A9975D2295BA}"/>
              </a:ext>
            </a:extLst>
          </p:cNvPr>
          <p:cNvSpPr txBox="1"/>
          <p:nvPr/>
        </p:nvSpPr>
        <p:spPr>
          <a:xfrm>
            <a:off x="8435667" y="339722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D925E-4B6C-0862-9621-FC6C146B478F}"/>
              </a:ext>
            </a:extLst>
          </p:cNvPr>
          <p:cNvSpPr txBox="1"/>
          <p:nvPr/>
        </p:nvSpPr>
        <p:spPr>
          <a:xfrm>
            <a:off x="2658715" y="31194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69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310552"/>
            <a:ext cx="3818994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돌리기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4869255" y="1336130"/>
            <a:ext cx="6334454" cy="98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각 장비 부위마다 원하는 템을 선택한 이후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장비로 뽑을 수 있는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DPS(Deal per Second),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스킬들의 비중을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제공함으로써 사용자의 퍼포먼스를 가늠할 수 있게 도와준다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869255" y="4819947"/>
            <a:ext cx="4935967" cy="140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결과값의 일관성을 유지한다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보편적인 사용성을 추구한다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유용한 피드백을 제공한다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슬롯을 제공하여 쉽게 원하는 장비로 되돌아갈 수 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974D2-5DE5-48FC-C0B6-9C4C413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55" y="2784132"/>
            <a:ext cx="3655423" cy="15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869254" y="4785684"/>
            <a:ext cx="6907660" cy="1761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사용자가 원하는 직업을 선택할 수 있습니다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</a:t>
            </a: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특성을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장비칸에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원하는 아이템을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4.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장비의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마테리아를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선택하는 창입니다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5.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슬롯으로 세팅을 저장하고 언제든지 원할 때 간편하게 불러올 수 있는 기능입니다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D9C8E-7E6C-010C-246B-2F9C06A6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77" y="1010009"/>
            <a:ext cx="6463557" cy="361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AD964-6F1B-0D12-225D-98DE27E7E530}"/>
              </a:ext>
            </a:extLst>
          </p:cNvPr>
          <p:cNvSpPr txBox="1"/>
          <p:nvPr/>
        </p:nvSpPr>
        <p:spPr>
          <a:xfrm>
            <a:off x="4869255" y="310552"/>
            <a:ext cx="4507003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인터페이스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98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218019" y="48680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en-US" altLang="ko-KR" sz="2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BD9B21-AAFB-8FED-EC2B-9941F1082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09" y="1248438"/>
            <a:ext cx="6463557" cy="3605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98A9CC-DD71-AC72-7331-707F31C0050A}"/>
              </a:ext>
            </a:extLst>
          </p:cNvPr>
          <p:cNvSpPr txBox="1"/>
          <p:nvPr/>
        </p:nvSpPr>
        <p:spPr>
          <a:xfrm>
            <a:off x="4606895" y="5245335"/>
            <a:ext cx="2319866" cy="363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5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클릭한다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3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290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Junsung Na</dc:creator>
  <cp:lastModifiedBy>Junsung Na</cp:lastModifiedBy>
  <cp:revision>21</cp:revision>
  <dcterms:created xsi:type="dcterms:W3CDTF">2024-09-25T19:55:14Z</dcterms:created>
  <dcterms:modified xsi:type="dcterms:W3CDTF">2024-09-27T01:37:18Z</dcterms:modified>
</cp:coreProperties>
</file>