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4" r:id="rId3"/>
    <p:sldId id="282" r:id="rId4"/>
    <p:sldId id="289" r:id="rId5"/>
    <p:sldId id="287" r:id="rId6"/>
    <p:sldId id="288" r:id="rId7"/>
    <p:sldId id="291" r:id="rId8"/>
    <p:sldId id="292" r:id="rId9"/>
    <p:sldId id="293" r:id="rId10"/>
    <p:sldId id="294" r:id="rId11"/>
    <p:sldId id="297" r:id="rId12"/>
    <p:sldId id="299" r:id="rId13"/>
    <p:sldId id="302" r:id="rId14"/>
    <p:sldId id="303" r:id="rId15"/>
    <p:sldId id="300" r:id="rId16"/>
    <p:sldId id="30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07089-781C-5084-F6FB-243E72EA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61FEA4-03BB-2CCD-217B-EDD938D60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BC676-8DEA-017E-FC31-958679BB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EECC-5049-1C7A-68AB-A17504AC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5E285-A39E-074B-20F6-D364085C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5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FA4E-0107-9194-F4C2-B888EC0C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2B749-7C81-5B41-C103-DCE1D57B3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64325-3E17-4C91-1708-5FAF9FA1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6B43F-0D0D-0972-77AC-EC7E681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1FB01-4CAD-9439-568C-F2F869ED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425BA4-77C6-8F92-A06C-C1495339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5C8F8-5E4D-C4EE-B738-1EC2EE58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FF494-9CA8-FA45-1B0E-BF782E9B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AF546-B623-DC6A-8AE9-76D8A7B1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13EC6-0A1D-1068-79B6-CD818A03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2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BF4BC-24FF-4039-874A-55C7D50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60595-0F7B-41AD-80BF-D975C0B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382EF-4F71-4C64-98EF-3643AED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4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C2C2E-5F1A-8A03-2440-95470BB2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D3FD0-DEFE-7F1C-2B31-ECD4F824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0429C-43C2-E336-730D-354F6F75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A3EEB-696B-05D6-4C23-35A31B25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37E8C-B9B4-5194-08B8-9C3FF13F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3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FC9B7-D3C1-DFE1-5A0C-E3A60A17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8F295-B95D-E81D-F032-4E4FC9885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8776B-2DF9-4DC2-9F2C-CF984EC8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CB38A-82D6-51DF-E3C8-7EF3405E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19E69-B3B8-3DC5-B7BD-9048A63C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E7DC-1CBB-A740-6BB1-0C887F5E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64E82-9A15-BD88-D062-8B665B0FB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1E2D-92DC-DDC3-E643-D7441260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5F8F1-B721-19AA-E118-D27E8C1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D1002-E207-8FF6-76AC-DEECD6FE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74C0C-0CEE-7A4B-7FC8-C379421B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1F1F-1C05-3D33-083D-293E4C32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4183B-7F53-21DE-561A-1256D1ED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E81AE-50F8-A56A-9753-58FEC265F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A2C130-EA02-77A1-AEF9-695CC0175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6BD4E8-D0B4-8939-1D1E-940B6C221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E70071-6FFF-7CC0-693C-4F8E1385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C58ED1-F09A-2C56-1AEE-031E7A6A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44EB7C-1B9D-BE1F-4E17-97DD8DFF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A3686-27F4-A929-A26B-A0DB0BD4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7B22F3-D50B-5AD3-FB26-B67E99AC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906114-9F86-6BCA-3E25-C79DDC0E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988EFB-B416-6B37-2002-8C684FCB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B92746-DE65-86E4-944C-6B8DC88B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795C8-3EEA-F80C-84CC-21390D3E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0CCFA9-8C6F-4011-E49A-1C6A7053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6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5F9B0-A6F7-EED5-6DD9-40189FD2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DF83C-C2F1-E357-6DD6-D9F868DD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1F5F1-9325-8E1B-3362-6C04DB77F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094DFE-D4E5-1221-7057-FF551AE8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DF799-67BD-644C-7DD7-98F7118A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9693C-DB39-F07A-A22B-2CBD7B23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3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2344D-B1D6-0BB8-201A-12644612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394B22-D1B6-C57A-B2C6-48AF104C9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EC598-2948-284A-AF06-55E2F1DD4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B1DCE-A3AB-7029-4880-DA53EFC3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C1FBC-6116-B7BA-5197-287A6059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FBA11-78EB-B8CA-FBF5-DD44BD64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3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801B84-8BEA-0C84-0A19-4827E172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7E9FB-254D-84C6-8F04-609735AE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7515E-E1E6-4906-3AD1-27D3139B1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0A44A-E7AC-42E3-BF88-51E8420F666E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6250E-CDCA-7977-65E8-86452BBCF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5B4FF-F5F5-636A-49B5-E5E8F7CB1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0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0" y="0"/>
            <a:ext cx="19512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8B7CD-06FD-4286-9F73-3F58DEED0C2C}"/>
              </a:ext>
            </a:extLst>
          </p:cNvPr>
          <p:cNvSpPr txBox="1"/>
          <p:nvPr/>
        </p:nvSpPr>
        <p:spPr>
          <a:xfrm>
            <a:off x="6198245" y="640081"/>
            <a:ext cx="3773149" cy="1227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 </a:t>
            </a:r>
          </a:p>
          <a:p>
            <a:pPr>
              <a:lnSpc>
                <a:spcPct val="110000"/>
              </a:lnSpc>
            </a:pPr>
            <a:r>
              <a:rPr lang="en-US" altLang="ko-KR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사용설명서</a:t>
            </a:r>
            <a:endParaRPr lang="en-US" altLang="ko-KR" sz="35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91E5E-08D1-4AF5-AF2B-431A1CA6AD34}"/>
              </a:ext>
            </a:extLst>
          </p:cNvPr>
          <p:cNvSpPr txBox="1"/>
          <p:nvPr/>
        </p:nvSpPr>
        <p:spPr>
          <a:xfrm>
            <a:off x="7091441" y="4274803"/>
            <a:ext cx="2029156" cy="40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Project </a:t>
            </a:r>
            <a:r>
              <a:rPr lang="en-US" altLang="ko-KR" sz="20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Flyxiv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EF57D-43A9-47B3-9282-73B214C46C26}"/>
              </a:ext>
            </a:extLst>
          </p:cNvPr>
          <p:cNvCxnSpPr>
            <a:cxnSpLocks/>
          </p:cNvCxnSpPr>
          <p:nvPr/>
        </p:nvCxnSpPr>
        <p:spPr>
          <a:xfrm>
            <a:off x="479425" y="3749040"/>
            <a:ext cx="3612284" cy="0"/>
          </a:xfrm>
          <a:prstGeom prst="line">
            <a:avLst/>
          </a:prstGeom>
          <a:ln w="12700">
            <a:solidFill>
              <a:srgbClr val="5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844850" y="3749040"/>
            <a:ext cx="77527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F5D7AFC4-F093-B0D9-D45C-63CFF5D9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12" y="2056823"/>
            <a:ext cx="2462285" cy="14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2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5C6F3-6178-7D7F-35F5-02EEC4A17A3C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15CBA-4056-5BD0-4F52-D5AE68231F0B}"/>
              </a:ext>
            </a:extLst>
          </p:cNvPr>
          <p:cNvSpPr txBox="1"/>
          <p:nvPr/>
        </p:nvSpPr>
        <p:spPr>
          <a:xfrm>
            <a:off x="1107580" y="6061886"/>
            <a:ext cx="9225602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원하는 세팅을 모두 기입한 이후 왼쪽 장비셋에 해당 세팅의 이름을 결정한 후 저장합니다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11DA50-CDEE-7F62-3735-29495885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1" y="1150169"/>
            <a:ext cx="7477304" cy="40534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F724F3-BEEB-4706-8C49-6C5B2734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03564"/>
            <a:ext cx="8340436" cy="51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0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69463-DFE6-62C6-7C32-72B6E3BEB234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9072D-782C-0AF1-51B5-730C010FB044}"/>
              </a:ext>
            </a:extLst>
          </p:cNvPr>
          <p:cNvSpPr txBox="1"/>
          <p:nvPr/>
        </p:nvSpPr>
        <p:spPr>
          <a:xfrm>
            <a:off x="3907219" y="6061886"/>
            <a:ext cx="3626314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이제 </a:t>
            </a:r>
            <a:r>
              <a:rPr lang="en-US" altLang="ko-KR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SIMULATE 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버튼을 누릅니다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61352F-A389-F4BA-F76B-643BAC84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89" y="1150169"/>
            <a:ext cx="7432025" cy="40534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7DBC90-FF0C-559E-390E-20F11B9A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03564"/>
            <a:ext cx="8340436" cy="51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1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FB4F2E-B2CC-63AA-02FF-8B5C6E4DECAE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F4F280-E5D9-B827-15AA-D317AE7F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441" y="1220863"/>
            <a:ext cx="7974752" cy="4336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89856-0F40-9CE7-5141-BBA94F5BAFC0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8-1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07203-9043-8E88-FCFE-DC6844FD39B6}"/>
              </a:ext>
            </a:extLst>
          </p:cNvPr>
          <p:cNvSpPr txBox="1"/>
          <p:nvPr/>
        </p:nvSpPr>
        <p:spPr>
          <a:xfrm>
            <a:off x="1615732" y="6061886"/>
            <a:ext cx="8209300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첫 번째 화면에는 사용자가 설정한 장비들의 평균 </a:t>
            </a:r>
            <a:r>
              <a:rPr lang="en-US" altLang="ko-KR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DPS, 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공대 </a:t>
            </a:r>
            <a:r>
              <a:rPr lang="en-US" altLang="ko-KR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DPS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 기재됩니다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25F279-554E-5702-E030-93DA55F28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8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A95E7-3904-2867-FBBA-331D3F248B3C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8-2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53D23-8F1A-48A3-C5EA-6178E6956400}"/>
              </a:ext>
            </a:extLst>
          </p:cNvPr>
          <p:cNvSpPr txBox="1"/>
          <p:nvPr/>
        </p:nvSpPr>
        <p:spPr>
          <a:xfrm>
            <a:off x="3810238" y="6061886"/>
            <a:ext cx="3820277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사용자의 데미지 분포도가 나타나고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C1EF04-58F1-975C-E95B-1C25A885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35" y="1228508"/>
            <a:ext cx="7968157" cy="43292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6BEC74-94F3-F600-25D0-BA31D3336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DC996-AFB1-00E3-AF57-B1701A90A60C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8-3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E5E289-D528-E528-5E24-E3532EA9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85" y="1221581"/>
            <a:ext cx="7968157" cy="4336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3097BB-F75A-298A-338D-D1E1A549E920}"/>
              </a:ext>
            </a:extLst>
          </p:cNvPr>
          <p:cNvSpPr txBox="1"/>
          <p:nvPr/>
        </p:nvSpPr>
        <p:spPr>
          <a:xfrm>
            <a:off x="2674515" y="6061886"/>
            <a:ext cx="6091732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시뮬레이션 과정에서 진행된 </a:t>
            </a:r>
            <a:r>
              <a:rPr lang="ko-KR" altLang="en-US" sz="2000" b="1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딜사이클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샘플이 나타납니다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E9AC44-B746-DB53-41FD-B021345A7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3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76156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7CCD8-FDE6-B90D-95DC-795484466FEB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36AE5-85FF-0E47-290F-75395C26A43D}"/>
              </a:ext>
            </a:extLst>
          </p:cNvPr>
          <p:cNvSpPr txBox="1"/>
          <p:nvPr/>
        </p:nvSpPr>
        <p:spPr>
          <a:xfrm>
            <a:off x="3023970" y="6061886"/>
            <a:ext cx="5392823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만약 다른 결과를 알고 싶다면 </a:t>
            </a:r>
            <a:r>
              <a:rPr lang="ko-KR" altLang="en-US" sz="2000" b="1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로드칸을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클릭합니다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B02FF3-918F-2B5F-236A-A800A849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88" y="1150170"/>
            <a:ext cx="7432025" cy="4053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12897A-8522-7A7F-5617-B2544C90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49" y="794327"/>
            <a:ext cx="8341995" cy="52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1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45074-FB86-D50A-2C73-2FC287DABC8E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439E6-80D0-723F-F375-406A5AEC530A}"/>
              </a:ext>
            </a:extLst>
          </p:cNvPr>
          <p:cNvSpPr txBox="1"/>
          <p:nvPr/>
        </p:nvSpPr>
        <p:spPr>
          <a:xfrm>
            <a:off x="1860987" y="6061886"/>
            <a:ext cx="7718780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로드 시 직전에 저장되었던 세팅이 나오므로 장비를 쉽게 바꿀 수 있습니다</a:t>
            </a:r>
            <a:endParaRPr lang="en-US" altLang="ko-KR" sz="2000" b="1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6FE87A-4DC2-05E6-9AAA-1723DDFCF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87" y="1150170"/>
            <a:ext cx="7432025" cy="4053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089C12-5897-3625-93CE-5C82D0E8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49" y="794327"/>
            <a:ext cx="8341995" cy="52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3074126"/>
            <a:ext cx="12192001" cy="3783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4869255" y="836613"/>
            <a:ext cx="872675" cy="565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순서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4364158" y="2373133"/>
            <a:ext cx="2776722" cy="1757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SIMHELPER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실행하기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 돌리기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장비셋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비교하기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시너지 파트너 확인하기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스탯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가중치 비교하기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62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3732244"/>
            <a:ext cx="12192001" cy="3125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4869255" y="310552"/>
            <a:ext cx="3818994" cy="565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 </a:t>
            </a:r>
            <a:r>
              <a:rPr lang="ko-KR" altLang="en-US" sz="3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돌리기</a:t>
            </a:r>
            <a:endParaRPr lang="en-US" altLang="ko-KR" sz="3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B0F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4DBB7-F7BA-410B-AFDE-0CC26C23E042}"/>
              </a:ext>
            </a:extLst>
          </p:cNvPr>
          <p:cNvSpPr txBox="1"/>
          <p:nvPr/>
        </p:nvSpPr>
        <p:spPr>
          <a:xfrm>
            <a:off x="4869255" y="1336130"/>
            <a:ext cx="6546890" cy="983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은 각 장비 부위마다 원하는 템을 선택한 이후 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장비로 뽑을 수 있는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DPS(Damage per Second),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딜사이클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각 스킬들의 비중을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제공함으로써 사용자의 퍼포먼스를 가늠할 수 있게 도와준다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4869255" y="4819947"/>
            <a:ext cx="4935967" cy="1407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결과값의 일관성을 유지한다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보편적인 사용성을 추구한다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유용한 피드백을 제공한다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저장 슬롯을 제공하여 쉽게 원하는 장비로 되돌아갈 수 있다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7974D2-5DE5-48FC-C0B6-9C4C4130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255" y="2954303"/>
            <a:ext cx="3655423" cy="15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9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3429000"/>
            <a:ext cx="12192001" cy="342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4217556" y="4815681"/>
            <a:ext cx="7398179" cy="1852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</a:t>
            </a:r>
            <a:r>
              <a:rPr lang="en-US" altLang="ko-KR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사용자가 원하는 직업을 선택할 수 있습니다</a:t>
            </a:r>
            <a:r>
              <a:rPr lang="en-US" altLang="ko-KR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6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2.</a:t>
            </a: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종족 특성을 선택할 수 있습니다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3.</a:t>
            </a:r>
            <a:r>
              <a:rPr lang="en-US" altLang="ko-KR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장비칸에</a:t>
            </a:r>
            <a:r>
              <a:rPr lang="ko-KR" altLang="en-US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원하는 아이템을 선택할 수 있습니다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4.</a:t>
            </a:r>
            <a:r>
              <a:rPr lang="en-US" altLang="ko-KR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각 장비의 </a:t>
            </a:r>
            <a:r>
              <a:rPr lang="ko-KR" altLang="en-US" sz="16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마테리아를</a:t>
            </a:r>
            <a:r>
              <a:rPr lang="ko-KR" altLang="en-US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선택하는 창입니다</a:t>
            </a:r>
            <a:r>
              <a:rPr lang="en-US" altLang="ko-KR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5.</a:t>
            </a:r>
            <a:r>
              <a:rPr lang="en-US" altLang="ko-KR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저장 슬롯으로 세팅을 저장하고 언제든지 원할 때 간편하게 불러올 수 있는 기능입니다</a:t>
            </a:r>
            <a:r>
              <a:rPr lang="en-US" altLang="ko-KR" sz="12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8D9C8E-7E6C-010C-246B-2F9C06A6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77" y="1010009"/>
            <a:ext cx="6463557" cy="361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AD964-6F1B-0D12-225D-98DE27E7E530}"/>
              </a:ext>
            </a:extLst>
          </p:cNvPr>
          <p:cNvSpPr txBox="1"/>
          <p:nvPr/>
        </p:nvSpPr>
        <p:spPr>
          <a:xfrm>
            <a:off x="5090115" y="141578"/>
            <a:ext cx="4583306" cy="565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 </a:t>
            </a:r>
            <a:r>
              <a:rPr lang="ko-KR" altLang="en-US" sz="3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인터페이스</a:t>
            </a:r>
            <a:endParaRPr lang="en-US" altLang="ko-KR" sz="3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B0F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98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FBD69-00CE-A6AC-315E-4804229E585F}"/>
              </a:ext>
            </a:extLst>
          </p:cNvPr>
          <p:cNvSpPr txBox="1"/>
          <p:nvPr/>
        </p:nvSpPr>
        <p:spPr>
          <a:xfrm>
            <a:off x="4186932" y="6061886"/>
            <a:ext cx="3066865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</a:t>
            </a:r>
            <a:r>
              <a:rPr lang="ko-KR" altLang="en-US" sz="20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클릭한다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E9788A-CB6F-CF21-6877-EC6AAF50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2" y="1150169"/>
            <a:ext cx="7429346" cy="40534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31720C-85E9-1CE4-C8BD-06E3CA96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8" y="822036"/>
            <a:ext cx="8312727" cy="51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3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63FF26-B1D5-2298-45D9-17EA4387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919" y="1188238"/>
            <a:ext cx="7429346" cy="4053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792201-F573-E875-8BE3-22254451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CED026-E715-99FC-AF50-122035D8EED2}"/>
              </a:ext>
            </a:extLst>
          </p:cNvPr>
          <p:cNvSpPr txBox="1"/>
          <p:nvPr/>
        </p:nvSpPr>
        <p:spPr>
          <a:xfrm>
            <a:off x="3433524" y="6061886"/>
            <a:ext cx="4573688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직업칸을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클릭하여 원하는 직업을 선택한다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784D7-92BC-ECD1-E776-3F43533C89EC}"/>
              </a:ext>
            </a:extLst>
          </p:cNvPr>
          <p:cNvSpPr txBox="1"/>
          <p:nvPr/>
        </p:nvSpPr>
        <p:spPr>
          <a:xfrm>
            <a:off x="5171558" y="322417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29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A955A6-76C5-1C6C-E4ED-294CD491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3" y="1161326"/>
            <a:ext cx="7429346" cy="40422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F8E1B6-426F-4445-D203-20AC33E90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30470-E5D2-6101-9F27-EEAC2526C6A4}"/>
              </a:ext>
            </a:extLst>
          </p:cNvPr>
          <p:cNvSpPr txBox="1"/>
          <p:nvPr/>
        </p:nvSpPr>
        <p:spPr>
          <a:xfrm>
            <a:off x="3132965" y="6061886"/>
            <a:ext cx="5174815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종족 </a:t>
            </a:r>
            <a:r>
              <a:rPr lang="ko-KR" altLang="en-US" sz="2000" b="1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특성칸을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클릭하여 원하는 종족을 선택한다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A9668-F698-64DC-2228-B11B118B86E7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94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BE42D9-7437-2EF3-5B84-D34FAFAC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3" y="1161327"/>
            <a:ext cx="7429346" cy="4042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3CA0CC-8A41-F499-5859-7CDA1AB7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C3856-C68B-60AD-2560-46DDA33D15ED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861B3-00C6-4556-7A27-B6244405DB46}"/>
              </a:ext>
            </a:extLst>
          </p:cNvPr>
          <p:cNvSpPr txBox="1"/>
          <p:nvPr/>
        </p:nvSpPr>
        <p:spPr>
          <a:xfrm>
            <a:off x="3171443" y="6061886"/>
            <a:ext cx="5097870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각 </a:t>
            </a:r>
            <a:r>
              <a:rPr lang="ko-KR" altLang="en-US" sz="2000" b="1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장비칸을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클릭하여 원하는 장비를 설정합니다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73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B970E-548E-A55E-84D9-967D1470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1" y="1150169"/>
            <a:ext cx="7429347" cy="4053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F1E524-058C-B694-1AD4-6F180AB5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C64B8-D559-BAA8-8041-B3827B768709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38236-AB5C-FA5F-236E-7C98D00D8E55}"/>
              </a:ext>
            </a:extLst>
          </p:cNvPr>
          <p:cNvSpPr txBox="1"/>
          <p:nvPr/>
        </p:nvSpPr>
        <p:spPr>
          <a:xfrm>
            <a:off x="1969994" y="6061886"/>
            <a:ext cx="7500772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장비 칸 밑에 </a:t>
            </a:r>
            <a:r>
              <a:rPr lang="ko-KR" altLang="en-US" sz="2000" b="1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마테리얼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칸을 클릭하여 원하는 능력치를 설정하면 됩니다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7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237</Words>
  <Application>Microsoft Office PowerPoint</Application>
  <PresentationFormat>와이드스크린</PresentationFormat>
  <Paragraphs>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Junsung Na</dc:creator>
  <cp:lastModifiedBy>Jun Yeop Na</cp:lastModifiedBy>
  <cp:revision>34</cp:revision>
  <dcterms:created xsi:type="dcterms:W3CDTF">2024-09-25T19:55:14Z</dcterms:created>
  <dcterms:modified xsi:type="dcterms:W3CDTF">2024-10-05T16:31:13Z</dcterms:modified>
</cp:coreProperties>
</file>