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3" r:id="rId6"/>
    <p:sldId id="276" r:id="rId7"/>
    <p:sldId id="278" r:id="rId8"/>
    <p:sldId id="280" r:id="rId9"/>
    <p:sldId id="281" r:id="rId10"/>
    <p:sldId id="282" r:id="rId11"/>
    <p:sldId id="283" r:id="rId12"/>
    <p:sldId id="275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ldesign - mboRijnland" id="{9FE60310-EEB0-4A67-8F75-19F84C70AA82}">
          <p14:sldIdLst>
            <p14:sldId id="256"/>
            <p14:sldId id="273"/>
            <p14:sldId id="276"/>
            <p14:sldId id="278"/>
            <p14:sldId id="280"/>
            <p14:sldId id="281"/>
            <p14:sldId id="282"/>
            <p14:sldId id="283"/>
            <p14:sldId id="27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267D"/>
    <a:srgbClr val="2A2364"/>
    <a:srgbClr val="3E4690"/>
    <a:srgbClr val="7F5C9E"/>
    <a:srgbClr val="977DB3"/>
    <a:srgbClr val="2F3278"/>
    <a:srgbClr val="704991"/>
    <a:srgbClr val="5C2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2319E-8CCC-BD92-2256-76BDB545B5C2}" v="45" dt="2020-04-17T10:17:51.222"/>
    <p1510:client id="{15B0B815-6C71-40E2-B1C1-7859E1CD8E56}" v="12" dt="2019-04-02T11:55:33.733"/>
    <p1510:client id="{A30E4638-6023-A468-BE75-3B70A7DF3A4E}" v="157" dt="2020-04-16T15:12:02.342"/>
    <p1510:client id="{C24A781F-8670-9602-C2A7-057CCE57C3F6}" v="8" dt="2019-04-02T11:16:38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 Samodhi" userId="S::csamodhi@mborijnland.nl::efda5d18-6c7c-4599-8cf0-103157b0df43" providerId="AD" clId="Web-{15B0B815-6C71-40E2-B1C1-7859E1CD8E56}"/>
    <pc:docChg chg="modSld">
      <pc:chgData name="Chandra Samodhi" userId="S::csamodhi@mborijnland.nl::efda5d18-6c7c-4599-8cf0-103157b0df43" providerId="AD" clId="Web-{15B0B815-6C71-40E2-B1C1-7859E1CD8E56}" dt="2019-04-02T11:55:33.733" v="11" actId="20577"/>
      <pc:docMkLst>
        <pc:docMk/>
      </pc:docMkLst>
      <pc:sldChg chg="modSp">
        <pc:chgData name="Chandra Samodhi" userId="S::csamodhi@mborijnland.nl::efda5d18-6c7c-4599-8cf0-103157b0df43" providerId="AD" clId="Web-{15B0B815-6C71-40E2-B1C1-7859E1CD8E56}" dt="2019-04-02T11:55:33.733" v="11" actId="20577"/>
        <pc:sldMkLst>
          <pc:docMk/>
          <pc:sldMk cId="1213079325" sldId="256"/>
        </pc:sldMkLst>
        <pc:spChg chg="mod">
          <ac:chgData name="Chandra Samodhi" userId="S::csamodhi@mborijnland.nl::efda5d18-6c7c-4599-8cf0-103157b0df43" providerId="AD" clId="Web-{15B0B815-6C71-40E2-B1C1-7859E1CD8E56}" dt="2019-04-02T11:55:32.453" v="10" actId="20577"/>
          <ac:spMkLst>
            <pc:docMk/>
            <pc:sldMk cId="1213079325" sldId="256"/>
            <ac:spMk id="2" creationId="{00000000-0000-0000-0000-000000000000}"/>
          </ac:spMkLst>
        </pc:spChg>
        <pc:spChg chg="mod">
          <ac:chgData name="Chandra Samodhi" userId="S::csamodhi@mborijnland.nl::efda5d18-6c7c-4599-8cf0-103157b0df43" providerId="AD" clId="Web-{15B0B815-6C71-40E2-B1C1-7859E1CD8E56}" dt="2019-04-02T11:55:33.733" v="11" actId="20577"/>
          <ac:spMkLst>
            <pc:docMk/>
            <pc:sldMk cId="1213079325" sldId="256"/>
            <ac:spMk id="3" creationId="{00000000-0000-0000-0000-000000000000}"/>
          </ac:spMkLst>
        </pc:spChg>
      </pc:sldChg>
    </pc:docChg>
  </pc:docChgLst>
  <pc:docChgLst>
    <pc:chgData name="Dave Verhage" userId="S::dverhage@mborijnland.nl::091f9bf0-fc4c-4a07-86dc-cc8b81950c27" providerId="AD" clId="Web-{03E2319E-8CCC-BD92-2256-76BDB545B5C2}"/>
    <pc:docChg chg="modSld">
      <pc:chgData name="Dave Verhage" userId="S::dverhage@mborijnland.nl::091f9bf0-fc4c-4a07-86dc-cc8b81950c27" providerId="AD" clId="Web-{03E2319E-8CCC-BD92-2256-76BDB545B5C2}" dt="2020-04-17T10:17:49.660" v="40" actId="20577"/>
      <pc:docMkLst>
        <pc:docMk/>
      </pc:docMkLst>
      <pc:sldChg chg="modSp">
        <pc:chgData name="Dave Verhage" userId="S::dverhage@mborijnland.nl::091f9bf0-fc4c-4a07-86dc-cc8b81950c27" providerId="AD" clId="Web-{03E2319E-8CCC-BD92-2256-76BDB545B5C2}" dt="2020-04-17T10:15:09.806" v="33" actId="20577"/>
        <pc:sldMkLst>
          <pc:docMk/>
          <pc:sldMk cId="203850324" sldId="272"/>
        </pc:sldMkLst>
        <pc:spChg chg="mod">
          <ac:chgData name="Dave Verhage" userId="S::dverhage@mborijnland.nl::091f9bf0-fc4c-4a07-86dc-cc8b81950c27" providerId="AD" clId="Web-{03E2319E-8CCC-BD92-2256-76BDB545B5C2}" dt="2020-04-17T10:15:09.806" v="33" actId="20577"/>
          <ac:spMkLst>
            <pc:docMk/>
            <pc:sldMk cId="203850324" sldId="272"/>
            <ac:spMk id="3" creationId="{00000000-0000-0000-0000-000000000000}"/>
          </ac:spMkLst>
        </pc:spChg>
      </pc:sldChg>
      <pc:sldChg chg="modSp">
        <pc:chgData name="Dave Verhage" userId="S::dverhage@mborijnland.nl::091f9bf0-fc4c-4a07-86dc-cc8b81950c27" providerId="AD" clId="Web-{03E2319E-8CCC-BD92-2256-76BDB545B5C2}" dt="2020-04-17T10:17:49.660" v="40" actId="20577"/>
        <pc:sldMkLst>
          <pc:docMk/>
          <pc:sldMk cId="388199964" sldId="273"/>
        </pc:sldMkLst>
        <pc:spChg chg="mod">
          <ac:chgData name="Dave Verhage" userId="S::dverhage@mborijnland.nl::091f9bf0-fc4c-4a07-86dc-cc8b81950c27" providerId="AD" clId="Web-{03E2319E-8CCC-BD92-2256-76BDB545B5C2}" dt="2020-04-17T10:17:49.660" v="40" actId="20577"/>
          <ac:spMkLst>
            <pc:docMk/>
            <pc:sldMk cId="388199964" sldId="273"/>
            <ac:spMk id="2" creationId="{00000000-0000-0000-0000-000000000000}"/>
          </ac:spMkLst>
        </pc:spChg>
      </pc:sldChg>
      <pc:sldChg chg="modSp">
        <pc:chgData name="Dave Verhage" userId="S::dverhage@mborijnland.nl::091f9bf0-fc4c-4a07-86dc-cc8b81950c27" providerId="AD" clId="Web-{03E2319E-8CCC-BD92-2256-76BDB545B5C2}" dt="2020-04-17T10:14:38.508" v="23" actId="20577"/>
        <pc:sldMkLst>
          <pc:docMk/>
          <pc:sldMk cId="2944283579" sldId="275"/>
        </pc:sldMkLst>
        <pc:spChg chg="mod">
          <ac:chgData name="Dave Verhage" userId="S::dverhage@mborijnland.nl::091f9bf0-fc4c-4a07-86dc-cc8b81950c27" providerId="AD" clId="Web-{03E2319E-8CCC-BD92-2256-76BDB545B5C2}" dt="2020-04-17T10:14:38.508" v="23" actId="20577"/>
          <ac:spMkLst>
            <pc:docMk/>
            <pc:sldMk cId="2944283579" sldId="275"/>
            <ac:spMk id="6" creationId="{00000000-0000-0000-0000-000000000000}"/>
          </ac:spMkLst>
        </pc:spChg>
      </pc:sldChg>
      <pc:sldChg chg="modSp">
        <pc:chgData name="Dave Verhage" userId="S::dverhage@mborijnland.nl::091f9bf0-fc4c-4a07-86dc-cc8b81950c27" providerId="AD" clId="Web-{03E2319E-8CCC-BD92-2256-76BDB545B5C2}" dt="2020-04-17T10:16:04.700" v="39" actId="20577"/>
        <pc:sldMkLst>
          <pc:docMk/>
          <pc:sldMk cId="3826410967" sldId="276"/>
        </pc:sldMkLst>
        <pc:spChg chg="mod">
          <ac:chgData name="Dave Verhage" userId="S::dverhage@mborijnland.nl::091f9bf0-fc4c-4a07-86dc-cc8b81950c27" providerId="AD" clId="Web-{03E2319E-8CCC-BD92-2256-76BDB545B5C2}" dt="2020-04-17T10:16:04.700" v="39" actId="20577"/>
          <ac:spMkLst>
            <pc:docMk/>
            <pc:sldMk cId="3826410967" sldId="276"/>
            <ac:spMk id="5" creationId="{00000000-0000-0000-0000-000000000000}"/>
          </ac:spMkLst>
        </pc:spChg>
      </pc:sldChg>
      <pc:sldChg chg="modSp">
        <pc:chgData name="Dave Verhage" userId="S::dverhage@mborijnland.nl::091f9bf0-fc4c-4a07-86dc-cc8b81950c27" providerId="AD" clId="Web-{03E2319E-8CCC-BD92-2256-76BDB545B5C2}" dt="2020-04-17T10:13:39.926" v="3" actId="20577"/>
        <pc:sldMkLst>
          <pc:docMk/>
          <pc:sldMk cId="1902618528" sldId="283"/>
        </pc:sldMkLst>
        <pc:spChg chg="mod">
          <ac:chgData name="Dave Verhage" userId="S::dverhage@mborijnland.nl::091f9bf0-fc4c-4a07-86dc-cc8b81950c27" providerId="AD" clId="Web-{03E2319E-8CCC-BD92-2256-76BDB545B5C2}" dt="2020-04-17T10:13:39.926" v="3" actId="20577"/>
          <ac:spMkLst>
            <pc:docMk/>
            <pc:sldMk cId="1902618528" sldId="283"/>
            <ac:spMk id="5" creationId="{66787DBE-A33D-4639-BA2A-6D793E880CB7}"/>
          </ac:spMkLst>
        </pc:spChg>
      </pc:sldChg>
    </pc:docChg>
  </pc:docChgLst>
  <pc:docChgLst>
    <pc:chgData name="Peter Hollenberg" userId="S::phollenberg@mborijnland.nl::3dcd4e52-0868-4c51-ab99-10d97664b342" providerId="AD" clId="Web-{A30E4638-6023-A468-BE75-3B70A7DF3A4E}"/>
    <pc:docChg chg="modSld">
      <pc:chgData name="Peter Hollenberg" userId="S::phollenberg@mborijnland.nl::3dcd4e52-0868-4c51-ab99-10d97664b342" providerId="AD" clId="Web-{A30E4638-6023-A468-BE75-3B70A7DF3A4E}" dt="2020-04-16T15:11:58.717" v="152"/>
      <pc:docMkLst>
        <pc:docMk/>
      </pc:docMkLst>
      <pc:sldChg chg="modSp">
        <pc:chgData name="Peter Hollenberg" userId="S::phollenberg@mborijnland.nl::3dcd4e52-0868-4c51-ab99-10d97664b342" providerId="AD" clId="Web-{A30E4638-6023-A468-BE75-3B70A7DF3A4E}" dt="2020-04-16T15:11:58.717" v="152"/>
        <pc:sldMkLst>
          <pc:docMk/>
          <pc:sldMk cId="1903289024" sldId="281"/>
        </pc:sldMkLst>
        <pc:graphicFrameChg chg="mod modGraphic">
          <ac:chgData name="Peter Hollenberg" userId="S::phollenberg@mborijnland.nl::3dcd4e52-0868-4c51-ab99-10d97664b342" providerId="AD" clId="Web-{A30E4638-6023-A468-BE75-3B70A7DF3A4E}" dt="2020-04-16T15:11:58.717" v="152"/>
          <ac:graphicFrameMkLst>
            <pc:docMk/>
            <pc:sldMk cId="1903289024" sldId="281"/>
            <ac:graphicFrameMk id="6" creationId="{0579C83B-08DF-4C4C-AC98-49365813F55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8E941-5BF4-4FD4-8AA7-70D0EABD0CD2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7D430-A6F2-462B-A7DA-AB39841BB6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579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CE1F-628B-43CE-A7BE-5A8237FF4C2A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D018-43D3-4718-901F-56BAAAAFE2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34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pagina #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Vrije vorm: vorm 60"/>
          <p:cNvSpPr/>
          <p:nvPr userDrawn="1"/>
        </p:nvSpPr>
        <p:spPr>
          <a:xfrm>
            <a:off x="-6774" y="-1098"/>
            <a:ext cx="1833368" cy="6824130"/>
          </a:xfrm>
          <a:custGeom>
            <a:avLst/>
            <a:gdLst>
              <a:gd name="connsiteX0" fmla="*/ 5476069 w 5476069"/>
              <a:gd name="connsiteY0" fmla="*/ 0 h 5476069"/>
              <a:gd name="connsiteX1" fmla="*/ 4926448 w 5476069"/>
              <a:gd name="connsiteY1" fmla="*/ 549621 h 5476069"/>
              <a:gd name="connsiteX2" fmla="*/ 5476069 w 5476069"/>
              <a:gd name="connsiteY2" fmla="*/ 549621 h 5476069"/>
              <a:gd name="connsiteX3" fmla="*/ 5476069 w 5476069"/>
              <a:gd name="connsiteY3" fmla="*/ 3464103 h 5476069"/>
              <a:gd name="connsiteX4" fmla="*/ 3464103 w 5476069"/>
              <a:gd name="connsiteY4" fmla="*/ 5476069 h 5476069"/>
              <a:gd name="connsiteX5" fmla="*/ 0 w 5476069"/>
              <a:gd name="connsiteY5" fmla="*/ 5476069 h 5476069"/>
              <a:gd name="connsiteX0" fmla="*/ 0 w 5476069"/>
              <a:gd name="connsiteY0" fmla="*/ 4926448 h 4926448"/>
              <a:gd name="connsiteX1" fmla="*/ 4926448 w 5476069"/>
              <a:gd name="connsiteY1" fmla="*/ 0 h 4926448"/>
              <a:gd name="connsiteX2" fmla="*/ 5476069 w 5476069"/>
              <a:gd name="connsiteY2" fmla="*/ 0 h 4926448"/>
              <a:gd name="connsiteX3" fmla="*/ 5476069 w 5476069"/>
              <a:gd name="connsiteY3" fmla="*/ 2914482 h 4926448"/>
              <a:gd name="connsiteX4" fmla="*/ 3464103 w 5476069"/>
              <a:gd name="connsiteY4" fmla="*/ 4926448 h 4926448"/>
              <a:gd name="connsiteX5" fmla="*/ 0 w 5476069"/>
              <a:gd name="connsiteY5" fmla="*/ 4926448 h 4926448"/>
              <a:gd name="connsiteX0" fmla="*/ 0 w 5476069"/>
              <a:gd name="connsiteY0" fmla="*/ 4928829 h 4928829"/>
              <a:gd name="connsiteX1" fmla="*/ 4924067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21686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19305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5496866 h 5496866"/>
              <a:gd name="connsiteX1" fmla="*/ 1732759 w 5476069"/>
              <a:gd name="connsiteY1" fmla="*/ 0 h 5496866"/>
              <a:gd name="connsiteX2" fmla="*/ 5476069 w 5476069"/>
              <a:gd name="connsiteY2" fmla="*/ 570418 h 5496866"/>
              <a:gd name="connsiteX3" fmla="*/ 5476069 w 5476069"/>
              <a:gd name="connsiteY3" fmla="*/ 3484900 h 5496866"/>
              <a:gd name="connsiteX4" fmla="*/ 3464103 w 5476069"/>
              <a:gd name="connsiteY4" fmla="*/ 5496866 h 5496866"/>
              <a:gd name="connsiteX5" fmla="*/ 0 w 5476069"/>
              <a:gd name="connsiteY5" fmla="*/ 5496866 h 5496866"/>
              <a:gd name="connsiteX0" fmla="*/ 0 w 5476069"/>
              <a:gd name="connsiteY0" fmla="*/ 5536048 h 5536048"/>
              <a:gd name="connsiteX1" fmla="*/ 1732759 w 5476069"/>
              <a:gd name="connsiteY1" fmla="*/ 39182 h 5536048"/>
              <a:gd name="connsiteX2" fmla="*/ 3744251 w 5476069"/>
              <a:gd name="connsiteY2" fmla="*/ 0 h 5536048"/>
              <a:gd name="connsiteX3" fmla="*/ 5476069 w 5476069"/>
              <a:gd name="connsiteY3" fmla="*/ 3524082 h 5536048"/>
              <a:gd name="connsiteX4" fmla="*/ 3464103 w 5476069"/>
              <a:gd name="connsiteY4" fmla="*/ 5536048 h 5536048"/>
              <a:gd name="connsiteX5" fmla="*/ 0 w 5476069"/>
              <a:gd name="connsiteY5" fmla="*/ 5536048 h 5536048"/>
              <a:gd name="connsiteX0" fmla="*/ 0 w 3744251"/>
              <a:gd name="connsiteY0" fmla="*/ 5536048 h 5536048"/>
              <a:gd name="connsiteX1" fmla="*/ 1732759 w 3744251"/>
              <a:gd name="connsiteY1" fmla="*/ 39182 h 5536048"/>
              <a:gd name="connsiteX2" fmla="*/ 3744251 w 3744251"/>
              <a:gd name="connsiteY2" fmla="*/ 0 h 5536048"/>
              <a:gd name="connsiteX3" fmla="*/ 3464103 w 3744251"/>
              <a:gd name="connsiteY3" fmla="*/ 5536048 h 5536048"/>
              <a:gd name="connsiteX4" fmla="*/ 0 w 3744251"/>
              <a:gd name="connsiteY4" fmla="*/ 5536048 h 5536048"/>
              <a:gd name="connsiteX0" fmla="*/ 0 w 3522578"/>
              <a:gd name="connsiteY0" fmla="*/ 5743867 h 5743867"/>
              <a:gd name="connsiteX1" fmla="*/ 1511086 w 3522578"/>
              <a:gd name="connsiteY1" fmla="*/ 39182 h 5743867"/>
              <a:gd name="connsiteX2" fmla="*/ 3522578 w 3522578"/>
              <a:gd name="connsiteY2" fmla="*/ 0 h 5743867"/>
              <a:gd name="connsiteX3" fmla="*/ 3242430 w 3522578"/>
              <a:gd name="connsiteY3" fmla="*/ 5536048 h 5743867"/>
              <a:gd name="connsiteX4" fmla="*/ 0 w 3522578"/>
              <a:gd name="connsiteY4" fmla="*/ 5743867 h 5743867"/>
              <a:gd name="connsiteX0" fmla="*/ 0 w 3522578"/>
              <a:gd name="connsiteY0" fmla="*/ 5743867 h 5771575"/>
              <a:gd name="connsiteX1" fmla="*/ 1511086 w 3522578"/>
              <a:gd name="connsiteY1" fmla="*/ 39182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522578"/>
              <a:gd name="connsiteY0" fmla="*/ 5743867 h 5771575"/>
              <a:gd name="connsiteX1" fmla="*/ 1521418 w 3522578"/>
              <a:gd name="connsiteY1" fmla="*/ 3019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367595"/>
              <a:gd name="connsiteY0" fmla="*/ 5740848 h 5768556"/>
              <a:gd name="connsiteX1" fmla="*/ 1521418 w 3367595"/>
              <a:gd name="connsiteY1" fmla="*/ 0 h 5768556"/>
              <a:gd name="connsiteX2" fmla="*/ 3367595 w 3367595"/>
              <a:gd name="connsiteY2" fmla="*/ 27978 h 5768556"/>
              <a:gd name="connsiteX3" fmla="*/ 2009376 w 3367595"/>
              <a:gd name="connsiteY3" fmla="*/ 5768556 h 5768556"/>
              <a:gd name="connsiteX4" fmla="*/ 0 w 3367595"/>
              <a:gd name="connsiteY4" fmla="*/ 5740848 h 5768556"/>
              <a:gd name="connsiteX0" fmla="*/ 0 w 3553575"/>
              <a:gd name="connsiteY0" fmla="*/ 5740848 h 5768556"/>
              <a:gd name="connsiteX1" fmla="*/ 1521418 w 3553575"/>
              <a:gd name="connsiteY1" fmla="*/ 0 h 5768556"/>
              <a:gd name="connsiteX2" fmla="*/ 3553575 w 3553575"/>
              <a:gd name="connsiteY2" fmla="*/ 2147 h 5768556"/>
              <a:gd name="connsiteX3" fmla="*/ 2009376 w 3553575"/>
              <a:gd name="connsiteY3" fmla="*/ 5768556 h 5768556"/>
              <a:gd name="connsiteX4" fmla="*/ 0 w 3553575"/>
              <a:gd name="connsiteY4" fmla="*/ 5740848 h 5768556"/>
              <a:gd name="connsiteX0" fmla="*/ 0 w 3553575"/>
              <a:gd name="connsiteY0" fmla="*/ 5738701 h 5766409"/>
              <a:gd name="connsiteX1" fmla="*/ 1573079 w 3553575"/>
              <a:gd name="connsiteY1" fmla="*/ 44348 h 5766409"/>
              <a:gd name="connsiteX2" fmla="*/ 3553575 w 3553575"/>
              <a:gd name="connsiteY2" fmla="*/ 0 h 5766409"/>
              <a:gd name="connsiteX3" fmla="*/ 2009376 w 3553575"/>
              <a:gd name="connsiteY3" fmla="*/ 5766409 h 5766409"/>
              <a:gd name="connsiteX4" fmla="*/ 0 w 3553575"/>
              <a:gd name="connsiteY4" fmla="*/ 5738701 h 5766409"/>
              <a:gd name="connsiteX0" fmla="*/ 0 w 3553575"/>
              <a:gd name="connsiteY0" fmla="*/ 5746014 h 5773722"/>
              <a:gd name="connsiteX1" fmla="*/ 1516252 w 3553575"/>
              <a:gd name="connsiteY1" fmla="*/ 0 h 5773722"/>
              <a:gd name="connsiteX2" fmla="*/ 3553575 w 3553575"/>
              <a:gd name="connsiteY2" fmla="*/ 7313 h 5773722"/>
              <a:gd name="connsiteX3" fmla="*/ 2009376 w 3553575"/>
              <a:gd name="connsiteY3" fmla="*/ 5773722 h 5773722"/>
              <a:gd name="connsiteX4" fmla="*/ 0 w 3553575"/>
              <a:gd name="connsiteY4" fmla="*/ 5746014 h 5773722"/>
              <a:gd name="connsiteX0" fmla="*/ 0 w 3584571"/>
              <a:gd name="connsiteY0" fmla="*/ 5782177 h 5782177"/>
              <a:gd name="connsiteX1" fmla="*/ 1547248 w 3584571"/>
              <a:gd name="connsiteY1" fmla="*/ 0 h 5782177"/>
              <a:gd name="connsiteX2" fmla="*/ 3584571 w 3584571"/>
              <a:gd name="connsiteY2" fmla="*/ 7313 h 5782177"/>
              <a:gd name="connsiteX3" fmla="*/ 2040372 w 3584571"/>
              <a:gd name="connsiteY3" fmla="*/ 5773722 h 5782177"/>
              <a:gd name="connsiteX4" fmla="*/ 0 w 3584571"/>
              <a:gd name="connsiteY4" fmla="*/ 5782177 h 5782177"/>
              <a:gd name="connsiteX0" fmla="*/ 0 w 3584571"/>
              <a:gd name="connsiteY0" fmla="*/ 5782177 h 5784054"/>
              <a:gd name="connsiteX1" fmla="*/ 1547248 w 3584571"/>
              <a:gd name="connsiteY1" fmla="*/ 0 h 5784054"/>
              <a:gd name="connsiteX2" fmla="*/ 3584571 w 3584571"/>
              <a:gd name="connsiteY2" fmla="*/ 7313 h 5784054"/>
              <a:gd name="connsiteX3" fmla="*/ 2040372 w 3584571"/>
              <a:gd name="connsiteY3" fmla="*/ 5784054 h 5784054"/>
              <a:gd name="connsiteX4" fmla="*/ 0 w 3584571"/>
              <a:gd name="connsiteY4" fmla="*/ 5782177 h 5784054"/>
              <a:gd name="connsiteX0" fmla="*/ 0 w 3584571"/>
              <a:gd name="connsiteY0" fmla="*/ 5774864 h 5776741"/>
              <a:gd name="connsiteX1" fmla="*/ 2714567 w 3584571"/>
              <a:gd name="connsiteY1" fmla="*/ 12143 h 5776741"/>
              <a:gd name="connsiteX2" fmla="*/ 3584571 w 3584571"/>
              <a:gd name="connsiteY2" fmla="*/ 0 h 5776741"/>
              <a:gd name="connsiteX3" fmla="*/ 2040372 w 3584571"/>
              <a:gd name="connsiteY3" fmla="*/ 5776741 h 5776741"/>
              <a:gd name="connsiteX4" fmla="*/ 0 w 3584571"/>
              <a:gd name="connsiteY4" fmla="*/ 5774864 h 5776741"/>
              <a:gd name="connsiteX0" fmla="*/ 0 w 3584571"/>
              <a:gd name="connsiteY0" fmla="*/ 5774864 h 5776741"/>
              <a:gd name="connsiteX1" fmla="*/ 2218457 w 3584571"/>
              <a:gd name="connsiteY1" fmla="*/ 12143 h 5776741"/>
              <a:gd name="connsiteX2" fmla="*/ 3584571 w 3584571"/>
              <a:gd name="connsiteY2" fmla="*/ 0 h 5776741"/>
              <a:gd name="connsiteX3" fmla="*/ 2040372 w 3584571"/>
              <a:gd name="connsiteY3" fmla="*/ 5776741 h 5776741"/>
              <a:gd name="connsiteX4" fmla="*/ 0 w 3584571"/>
              <a:gd name="connsiteY4" fmla="*/ 5774864 h 5776741"/>
              <a:gd name="connsiteX0" fmla="*/ 0 w 1544199"/>
              <a:gd name="connsiteY0" fmla="*/ 5776741 h 5776741"/>
              <a:gd name="connsiteX1" fmla="*/ 178085 w 1544199"/>
              <a:gd name="connsiteY1" fmla="*/ 12143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544199"/>
              <a:gd name="connsiteY0" fmla="*/ 5776741 h 5776741"/>
              <a:gd name="connsiteX1" fmla="*/ 275777 w 1544199"/>
              <a:gd name="connsiteY1" fmla="*/ 125466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544199"/>
              <a:gd name="connsiteY0" fmla="*/ 5776741 h 5776741"/>
              <a:gd name="connsiteX1" fmla="*/ 170269 w 1544199"/>
              <a:gd name="connsiteY1" fmla="*/ 420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438691"/>
              <a:gd name="connsiteY0" fmla="*/ 4975664 h 4975664"/>
              <a:gd name="connsiteX1" fmla="*/ 64761 w 1438691"/>
              <a:gd name="connsiteY1" fmla="*/ 420 h 4975664"/>
              <a:gd name="connsiteX2" fmla="*/ 1438691 w 1438691"/>
              <a:gd name="connsiteY2" fmla="*/ 0 h 4975664"/>
              <a:gd name="connsiteX3" fmla="*/ 0 w 1438691"/>
              <a:gd name="connsiteY3" fmla="*/ 4975664 h 4975664"/>
              <a:gd name="connsiteX0" fmla="*/ 0 w 1376168"/>
              <a:gd name="connsiteY0" fmla="*/ 5112433 h 5112433"/>
              <a:gd name="connsiteX1" fmla="*/ 2238 w 1376168"/>
              <a:gd name="connsiteY1" fmla="*/ 420 h 5112433"/>
              <a:gd name="connsiteX2" fmla="*/ 1376168 w 1376168"/>
              <a:gd name="connsiteY2" fmla="*/ 0 h 5112433"/>
              <a:gd name="connsiteX3" fmla="*/ 0 w 1376168"/>
              <a:gd name="connsiteY3" fmla="*/ 5112433 h 5112433"/>
              <a:gd name="connsiteX0" fmla="*/ 0 w 1740692"/>
              <a:gd name="connsiteY0" fmla="*/ 6459319 h 6459319"/>
              <a:gd name="connsiteX1" fmla="*/ 366762 w 1740692"/>
              <a:gd name="connsiteY1" fmla="*/ 420 h 6459319"/>
              <a:gd name="connsiteX2" fmla="*/ 1740692 w 1740692"/>
              <a:gd name="connsiteY2" fmla="*/ 0 h 6459319"/>
              <a:gd name="connsiteX3" fmla="*/ 0 w 1740692"/>
              <a:gd name="connsiteY3" fmla="*/ 6459319 h 6459319"/>
              <a:gd name="connsiteX0" fmla="*/ 0 w 1827190"/>
              <a:gd name="connsiteY0" fmla="*/ 6830021 h 6830021"/>
              <a:gd name="connsiteX1" fmla="*/ 366762 w 1827190"/>
              <a:gd name="connsiteY1" fmla="*/ 371122 h 6830021"/>
              <a:gd name="connsiteX2" fmla="*/ 1827190 w 1827190"/>
              <a:gd name="connsiteY2" fmla="*/ 0 h 6830021"/>
              <a:gd name="connsiteX3" fmla="*/ 0 w 1827190"/>
              <a:gd name="connsiteY3" fmla="*/ 6830021 h 6830021"/>
              <a:gd name="connsiteX0" fmla="*/ 0 w 1827190"/>
              <a:gd name="connsiteY0" fmla="*/ 6830021 h 6830021"/>
              <a:gd name="connsiteX1" fmla="*/ 8416 w 1827190"/>
              <a:gd name="connsiteY1" fmla="*/ 18954 h 6830021"/>
              <a:gd name="connsiteX2" fmla="*/ 1827190 w 1827190"/>
              <a:gd name="connsiteY2" fmla="*/ 0 h 6830021"/>
              <a:gd name="connsiteX3" fmla="*/ 0 w 1827190"/>
              <a:gd name="connsiteY3" fmla="*/ 6830021 h 6830021"/>
              <a:gd name="connsiteX0" fmla="*/ 0 w 1734514"/>
              <a:gd name="connsiteY0" fmla="*/ 6811067 h 6811067"/>
              <a:gd name="connsiteX1" fmla="*/ 8416 w 1734514"/>
              <a:gd name="connsiteY1" fmla="*/ 0 h 6811067"/>
              <a:gd name="connsiteX2" fmla="*/ 1734514 w 1734514"/>
              <a:gd name="connsiteY2" fmla="*/ 55187 h 6811067"/>
              <a:gd name="connsiteX3" fmla="*/ 0 w 1734514"/>
              <a:gd name="connsiteY3" fmla="*/ 6811067 h 6811067"/>
              <a:gd name="connsiteX0" fmla="*/ 0 w 1833368"/>
              <a:gd name="connsiteY0" fmla="*/ 6823842 h 6823842"/>
              <a:gd name="connsiteX1" fmla="*/ 8416 w 1833368"/>
              <a:gd name="connsiteY1" fmla="*/ 12775 h 6823842"/>
              <a:gd name="connsiteX2" fmla="*/ 1833368 w 1833368"/>
              <a:gd name="connsiteY2" fmla="*/ 0 h 6823842"/>
              <a:gd name="connsiteX3" fmla="*/ 0 w 1833368"/>
              <a:gd name="connsiteY3" fmla="*/ 6823842 h 6823842"/>
              <a:gd name="connsiteX0" fmla="*/ 0 w 1833368"/>
              <a:gd name="connsiteY0" fmla="*/ 6823842 h 6823842"/>
              <a:gd name="connsiteX1" fmla="*/ 122716 w 1833368"/>
              <a:gd name="connsiteY1" fmla="*/ 38901 h 6823842"/>
              <a:gd name="connsiteX2" fmla="*/ 1833368 w 1833368"/>
              <a:gd name="connsiteY2" fmla="*/ 0 h 6823842"/>
              <a:gd name="connsiteX3" fmla="*/ 0 w 1833368"/>
              <a:gd name="connsiteY3" fmla="*/ 6823842 h 6823842"/>
              <a:gd name="connsiteX0" fmla="*/ 0 w 1833368"/>
              <a:gd name="connsiteY0" fmla="*/ 6823842 h 6823842"/>
              <a:gd name="connsiteX1" fmla="*/ 8416 w 1833368"/>
              <a:gd name="connsiteY1" fmla="*/ 2978 h 6823842"/>
              <a:gd name="connsiteX2" fmla="*/ 1833368 w 1833368"/>
              <a:gd name="connsiteY2" fmla="*/ 0 h 6823842"/>
              <a:gd name="connsiteX3" fmla="*/ 0 w 1833368"/>
              <a:gd name="connsiteY3" fmla="*/ 6823842 h 6823842"/>
              <a:gd name="connsiteX0" fmla="*/ 0 w 1833368"/>
              <a:gd name="connsiteY0" fmla="*/ 6905773 h 6905773"/>
              <a:gd name="connsiteX1" fmla="*/ 253345 w 1833368"/>
              <a:gd name="connsiteY1" fmla="*/ 0 h 6905773"/>
              <a:gd name="connsiteX2" fmla="*/ 1833368 w 1833368"/>
              <a:gd name="connsiteY2" fmla="*/ 81931 h 6905773"/>
              <a:gd name="connsiteX3" fmla="*/ 0 w 1833368"/>
              <a:gd name="connsiteY3" fmla="*/ 6905773 h 6905773"/>
              <a:gd name="connsiteX0" fmla="*/ 0 w 1833368"/>
              <a:gd name="connsiteY0" fmla="*/ 6824130 h 6824130"/>
              <a:gd name="connsiteX1" fmla="*/ 5151 w 1833368"/>
              <a:gd name="connsiteY1" fmla="*/ 0 h 6824130"/>
              <a:gd name="connsiteX2" fmla="*/ 1833368 w 1833368"/>
              <a:gd name="connsiteY2" fmla="*/ 288 h 6824130"/>
              <a:gd name="connsiteX3" fmla="*/ 0 w 1833368"/>
              <a:gd name="connsiteY3" fmla="*/ 6824130 h 68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368" h="6824130">
                <a:moveTo>
                  <a:pt x="0" y="6824130"/>
                </a:moveTo>
                <a:cubicBezTo>
                  <a:pt x="2805" y="4553774"/>
                  <a:pt x="2346" y="2270356"/>
                  <a:pt x="5151" y="0"/>
                </a:cubicBezTo>
                <a:lnTo>
                  <a:pt x="1833368" y="288"/>
                </a:lnTo>
                <a:lnTo>
                  <a:pt x="0" y="6824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60"/>
          <p:cNvSpPr/>
          <p:nvPr userDrawn="1"/>
        </p:nvSpPr>
        <p:spPr>
          <a:xfrm>
            <a:off x="2020447" y="-2697"/>
            <a:ext cx="3868775" cy="6869572"/>
          </a:xfrm>
          <a:custGeom>
            <a:avLst/>
            <a:gdLst>
              <a:gd name="connsiteX0" fmla="*/ 5476069 w 5476069"/>
              <a:gd name="connsiteY0" fmla="*/ 0 h 5476069"/>
              <a:gd name="connsiteX1" fmla="*/ 4926448 w 5476069"/>
              <a:gd name="connsiteY1" fmla="*/ 549621 h 5476069"/>
              <a:gd name="connsiteX2" fmla="*/ 5476069 w 5476069"/>
              <a:gd name="connsiteY2" fmla="*/ 549621 h 5476069"/>
              <a:gd name="connsiteX3" fmla="*/ 5476069 w 5476069"/>
              <a:gd name="connsiteY3" fmla="*/ 3464103 h 5476069"/>
              <a:gd name="connsiteX4" fmla="*/ 3464103 w 5476069"/>
              <a:gd name="connsiteY4" fmla="*/ 5476069 h 5476069"/>
              <a:gd name="connsiteX5" fmla="*/ 0 w 5476069"/>
              <a:gd name="connsiteY5" fmla="*/ 5476069 h 5476069"/>
              <a:gd name="connsiteX0" fmla="*/ 0 w 5476069"/>
              <a:gd name="connsiteY0" fmla="*/ 4926448 h 4926448"/>
              <a:gd name="connsiteX1" fmla="*/ 4926448 w 5476069"/>
              <a:gd name="connsiteY1" fmla="*/ 0 h 4926448"/>
              <a:gd name="connsiteX2" fmla="*/ 5476069 w 5476069"/>
              <a:gd name="connsiteY2" fmla="*/ 0 h 4926448"/>
              <a:gd name="connsiteX3" fmla="*/ 5476069 w 5476069"/>
              <a:gd name="connsiteY3" fmla="*/ 2914482 h 4926448"/>
              <a:gd name="connsiteX4" fmla="*/ 3464103 w 5476069"/>
              <a:gd name="connsiteY4" fmla="*/ 4926448 h 4926448"/>
              <a:gd name="connsiteX5" fmla="*/ 0 w 5476069"/>
              <a:gd name="connsiteY5" fmla="*/ 4926448 h 4926448"/>
              <a:gd name="connsiteX0" fmla="*/ 0 w 5476069"/>
              <a:gd name="connsiteY0" fmla="*/ 4928829 h 4928829"/>
              <a:gd name="connsiteX1" fmla="*/ 4924067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21686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19305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5496866 h 5496866"/>
              <a:gd name="connsiteX1" fmla="*/ 1732759 w 5476069"/>
              <a:gd name="connsiteY1" fmla="*/ 0 h 5496866"/>
              <a:gd name="connsiteX2" fmla="*/ 5476069 w 5476069"/>
              <a:gd name="connsiteY2" fmla="*/ 570418 h 5496866"/>
              <a:gd name="connsiteX3" fmla="*/ 5476069 w 5476069"/>
              <a:gd name="connsiteY3" fmla="*/ 3484900 h 5496866"/>
              <a:gd name="connsiteX4" fmla="*/ 3464103 w 5476069"/>
              <a:gd name="connsiteY4" fmla="*/ 5496866 h 5496866"/>
              <a:gd name="connsiteX5" fmla="*/ 0 w 5476069"/>
              <a:gd name="connsiteY5" fmla="*/ 5496866 h 5496866"/>
              <a:gd name="connsiteX0" fmla="*/ 0 w 5476069"/>
              <a:gd name="connsiteY0" fmla="*/ 5536048 h 5536048"/>
              <a:gd name="connsiteX1" fmla="*/ 1732759 w 5476069"/>
              <a:gd name="connsiteY1" fmla="*/ 39182 h 5536048"/>
              <a:gd name="connsiteX2" fmla="*/ 3744251 w 5476069"/>
              <a:gd name="connsiteY2" fmla="*/ 0 h 5536048"/>
              <a:gd name="connsiteX3" fmla="*/ 5476069 w 5476069"/>
              <a:gd name="connsiteY3" fmla="*/ 3524082 h 5536048"/>
              <a:gd name="connsiteX4" fmla="*/ 3464103 w 5476069"/>
              <a:gd name="connsiteY4" fmla="*/ 5536048 h 5536048"/>
              <a:gd name="connsiteX5" fmla="*/ 0 w 5476069"/>
              <a:gd name="connsiteY5" fmla="*/ 5536048 h 5536048"/>
              <a:gd name="connsiteX0" fmla="*/ 0 w 3744251"/>
              <a:gd name="connsiteY0" fmla="*/ 5536048 h 5536048"/>
              <a:gd name="connsiteX1" fmla="*/ 1732759 w 3744251"/>
              <a:gd name="connsiteY1" fmla="*/ 39182 h 5536048"/>
              <a:gd name="connsiteX2" fmla="*/ 3744251 w 3744251"/>
              <a:gd name="connsiteY2" fmla="*/ 0 h 5536048"/>
              <a:gd name="connsiteX3" fmla="*/ 3464103 w 3744251"/>
              <a:gd name="connsiteY3" fmla="*/ 5536048 h 5536048"/>
              <a:gd name="connsiteX4" fmla="*/ 0 w 3744251"/>
              <a:gd name="connsiteY4" fmla="*/ 5536048 h 5536048"/>
              <a:gd name="connsiteX0" fmla="*/ 0 w 3522578"/>
              <a:gd name="connsiteY0" fmla="*/ 5743867 h 5743867"/>
              <a:gd name="connsiteX1" fmla="*/ 1511086 w 3522578"/>
              <a:gd name="connsiteY1" fmla="*/ 39182 h 5743867"/>
              <a:gd name="connsiteX2" fmla="*/ 3522578 w 3522578"/>
              <a:gd name="connsiteY2" fmla="*/ 0 h 5743867"/>
              <a:gd name="connsiteX3" fmla="*/ 3242430 w 3522578"/>
              <a:gd name="connsiteY3" fmla="*/ 5536048 h 5743867"/>
              <a:gd name="connsiteX4" fmla="*/ 0 w 3522578"/>
              <a:gd name="connsiteY4" fmla="*/ 5743867 h 5743867"/>
              <a:gd name="connsiteX0" fmla="*/ 0 w 3522578"/>
              <a:gd name="connsiteY0" fmla="*/ 5743867 h 5771575"/>
              <a:gd name="connsiteX1" fmla="*/ 1511086 w 3522578"/>
              <a:gd name="connsiteY1" fmla="*/ 39182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522578"/>
              <a:gd name="connsiteY0" fmla="*/ 5743867 h 5771575"/>
              <a:gd name="connsiteX1" fmla="*/ 1521418 w 3522578"/>
              <a:gd name="connsiteY1" fmla="*/ 3019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367595"/>
              <a:gd name="connsiteY0" fmla="*/ 5740848 h 5768556"/>
              <a:gd name="connsiteX1" fmla="*/ 1521418 w 3367595"/>
              <a:gd name="connsiteY1" fmla="*/ 0 h 5768556"/>
              <a:gd name="connsiteX2" fmla="*/ 3367595 w 3367595"/>
              <a:gd name="connsiteY2" fmla="*/ 27978 h 5768556"/>
              <a:gd name="connsiteX3" fmla="*/ 2009376 w 3367595"/>
              <a:gd name="connsiteY3" fmla="*/ 5768556 h 5768556"/>
              <a:gd name="connsiteX4" fmla="*/ 0 w 3367595"/>
              <a:gd name="connsiteY4" fmla="*/ 5740848 h 5768556"/>
              <a:gd name="connsiteX0" fmla="*/ 0 w 3553575"/>
              <a:gd name="connsiteY0" fmla="*/ 5740848 h 5768556"/>
              <a:gd name="connsiteX1" fmla="*/ 1521418 w 3553575"/>
              <a:gd name="connsiteY1" fmla="*/ 0 h 5768556"/>
              <a:gd name="connsiteX2" fmla="*/ 3553575 w 3553575"/>
              <a:gd name="connsiteY2" fmla="*/ 2147 h 5768556"/>
              <a:gd name="connsiteX3" fmla="*/ 2009376 w 3553575"/>
              <a:gd name="connsiteY3" fmla="*/ 5768556 h 5768556"/>
              <a:gd name="connsiteX4" fmla="*/ 0 w 3553575"/>
              <a:gd name="connsiteY4" fmla="*/ 5740848 h 5768556"/>
              <a:gd name="connsiteX0" fmla="*/ 0 w 3553575"/>
              <a:gd name="connsiteY0" fmla="*/ 5738701 h 5766409"/>
              <a:gd name="connsiteX1" fmla="*/ 1573079 w 3553575"/>
              <a:gd name="connsiteY1" fmla="*/ 44348 h 5766409"/>
              <a:gd name="connsiteX2" fmla="*/ 3553575 w 3553575"/>
              <a:gd name="connsiteY2" fmla="*/ 0 h 5766409"/>
              <a:gd name="connsiteX3" fmla="*/ 2009376 w 3553575"/>
              <a:gd name="connsiteY3" fmla="*/ 5766409 h 5766409"/>
              <a:gd name="connsiteX4" fmla="*/ 0 w 3553575"/>
              <a:gd name="connsiteY4" fmla="*/ 5738701 h 5766409"/>
              <a:gd name="connsiteX0" fmla="*/ 0 w 3553575"/>
              <a:gd name="connsiteY0" fmla="*/ 5746014 h 5773722"/>
              <a:gd name="connsiteX1" fmla="*/ 1516252 w 3553575"/>
              <a:gd name="connsiteY1" fmla="*/ 0 h 5773722"/>
              <a:gd name="connsiteX2" fmla="*/ 3553575 w 3553575"/>
              <a:gd name="connsiteY2" fmla="*/ 7313 h 5773722"/>
              <a:gd name="connsiteX3" fmla="*/ 2009376 w 3553575"/>
              <a:gd name="connsiteY3" fmla="*/ 5773722 h 5773722"/>
              <a:gd name="connsiteX4" fmla="*/ 0 w 3553575"/>
              <a:gd name="connsiteY4" fmla="*/ 5746014 h 5773722"/>
              <a:gd name="connsiteX0" fmla="*/ 0 w 3584571"/>
              <a:gd name="connsiteY0" fmla="*/ 5782177 h 5782177"/>
              <a:gd name="connsiteX1" fmla="*/ 1547248 w 3584571"/>
              <a:gd name="connsiteY1" fmla="*/ 0 h 5782177"/>
              <a:gd name="connsiteX2" fmla="*/ 3584571 w 3584571"/>
              <a:gd name="connsiteY2" fmla="*/ 7313 h 5782177"/>
              <a:gd name="connsiteX3" fmla="*/ 2040372 w 3584571"/>
              <a:gd name="connsiteY3" fmla="*/ 5773722 h 5782177"/>
              <a:gd name="connsiteX4" fmla="*/ 0 w 3584571"/>
              <a:gd name="connsiteY4" fmla="*/ 5782177 h 5782177"/>
              <a:gd name="connsiteX0" fmla="*/ 0 w 3584571"/>
              <a:gd name="connsiteY0" fmla="*/ 5782177 h 5784054"/>
              <a:gd name="connsiteX1" fmla="*/ 1547248 w 3584571"/>
              <a:gd name="connsiteY1" fmla="*/ 0 h 5784054"/>
              <a:gd name="connsiteX2" fmla="*/ 3584571 w 3584571"/>
              <a:gd name="connsiteY2" fmla="*/ 7313 h 5784054"/>
              <a:gd name="connsiteX3" fmla="*/ 2040372 w 3584571"/>
              <a:gd name="connsiteY3" fmla="*/ 5784054 h 5784054"/>
              <a:gd name="connsiteX4" fmla="*/ 0 w 3584571"/>
              <a:gd name="connsiteY4" fmla="*/ 5782177 h 5784054"/>
              <a:gd name="connsiteX0" fmla="*/ 0 w 3584571"/>
              <a:gd name="connsiteY0" fmla="*/ 6140523 h 6142400"/>
              <a:gd name="connsiteX1" fmla="*/ 1646102 w 3584571"/>
              <a:gd name="connsiteY1" fmla="*/ 0 h 6142400"/>
              <a:gd name="connsiteX2" fmla="*/ 3584571 w 3584571"/>
              <a:gd name="connsiteY2" fmla="*/ 365659 h 6142400"/>
              <a:gd name="connsiteX3" fmla="*/ 2040372 w 3584571"/>
              <a:gd name="connsiteY3" fmla="*/ 6142400 h 6142400"/>
              <a:gd name="connsiteX4" fmla="*/ 0 w 3584571"/>
              <a:gd name="connsiteY4" fmla="*/ 6140523 h 6142400"/>
              <a:gd name="connsiteX0" fmla="*/ 0 w 3677246"/>
              <a:gd name="connsiteY0" fmla="*/ 6140523 h 6142400"/>
              <a:gd name="connsiteX1" fmla="*/ 1646102 w 3677246"/>
              <a:gd name="connsiteY1" fmla="*/ 0 h 6142400"/>
              <a:gd name="connsiteX2" fmla="*/ 3677246 w 3677246"/>
              <a:gd name="connsiteY2" fmla="*/ 7313 h 6142400"/>
              <a:gd name="connsiteX3" fmla="*/ 2040372 w 3677246"/>
              <a:gd name="connsiteY3" fmla="*/ 6142400 h 6142400"/>
              <a:gd name="connsiteX4" fmla="*/ 0 w 3677246"/>
              <a:gd name="connsiteY4" fmla="*/ 6140523 h 6142400"/>
              <a:gd name="connsiteX0" fmla="*/ 0 w 3868775"/>
              <a:gd name="connsiteY0" fmla="*/ 6869572 h 6869572"/>
              <a:gd name="connsiteX1" fmla="*/ 1837631 w 3868775"/>
              <a:gd name="connsiteY1" fmla="*/ 0 h 6869572"/>
              <a:gd name="connsiteX2" fmla="*/ 3868775 w 3868775"/>
              <a:gd name="connsiteY2" fmla="*/ 7313 h 6869572"/>
              <a:gd name="connsiteX3" fmla="*/ 2231901 w 3868775"/>
              <a:gd name="connsiteY3" fmla="*/ 6142400 h 6869572"/>
              <a:gd name="connsiteX4" fmla="*/ 0 w 3868775"/>
              <a:gd name="connsiteY4" fmla="*/ 6869572 h 6869572"/>
              <a:gd name="connsiteX0" fmla="*/ 0 w 3868775"/>
              <a:gd name="connsiteY0" fmla="*/ 6869572 h 6869572"/>
              <a:gd name="connsiteX1" fmla="*/ 1837631 w 3868775"/>
              <a:gd name="connsiteY1" fmla="*/ 0 h 6869572"/>
              <a:gd name="connsiteX2" fmla="*/ 3868775 w 3868775"/>
              <a:gd name="connsiteY2" fmla="*/ 7313 h 6869572"/>
              <a:gd name="connsiteX3" fmla="*/ 2028014 w 3868775"/>
              <a:gd name="connsiteY3" fmla="*/ 6859092 h 6869572"/>
              <a:gd name="connsiteX4" fmla="*/ 0 w 3868775"/>
              <a:gd name="connsiteY4" fmla="*/ 6869572 h 686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8775" h="6869572">
                <a:moveTo>
                  <a:pt x="0" y="6869572"/>
                </a:moveTo>
                <a:lnTo>
                  <a:pt x="1837631" y="0"/>
                </a:lnTo>
                <a:lnTo>
                  <a:pt x="3868775" y="7313"/>
                </a:lnTo>
                <a:lnTo>
                  <a:pt x="2028014" y="6859092"/>
                </a:lnTo>
                <a:lnTo>
                  <a:pt x="0" y="68695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 userDrawn="1"/>
        </p:nvSpPr>
        <p:spPr>
          <a:xfrm>
            <a:off x="359923" y="5428034"/>
            <a:ext cx="11468911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2120" y="240934"/>
            <a:ext cx="11506030" cy="2001523"/>
          </a:xfrm>
        </p:spPr>
        <p:txBody>
          <a:bodyPr anchor="t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/>
              <a:t>Titel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52595" y="2594818"/>
            <a:ext cx="11544130" cy="834610"/>
          </a:xfrm>
        </p:spPr>
        <p:txBody>
          <a:bodyPr/>
          <a:lstStyle>
            <a:lvl1pPr marL="0" indent="0" algn="l">
              <a:buNone/>
              <a:defRPr sz="5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Subtitel 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690610" y="-329784"/>
            <a:ext cx="5501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>
                <a:solidFill>
                  <a:schemeClr val="tx2"/>
                </a:solidFill>
              </a:rPr>
              <a:t>Voorpagina 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63" y="5659080"/>
            <a:ext cx="7607030" cy="5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%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Vrije vorm: vorm 60"/>
          <p:cNvSpPr/>
          <p:nvPr userDrawn="1"/>
        </p:nvSpPr>
        <p:spPr>
          <a:xfrm>
            <a:off x="357750" y="363713"/>
            <a:ext cx="1376168" cy="5112433"/>
          </a:xfrm>
          <a:custGeom>
            <a:avLst/>
            <a:gdLst>
              <a:gd name="connsiteX0" fmla="*/ 5476069 w 5476069"/>
              <a:gd name="connsiteY0" fmla="*/ 0 h 5476069"/>
              <a:gd name="connsiteX1" fmla="*/ 4926448 w 5476069"/>
              <a:gd name="connsiteY1" fmla="*/ 549621 h 5476069"/>
              <a:gd name="connsiteX2" fmla="*/ 5476069 w 5476069"/>
              <a:gd name="connsiteY2" fmla="*/ 549621 h 5476069"/>
              <a:gd name="connsiteX3" fmla="*/ 5476069 w 5476069"/>
              <a:gd name="connsiteY3" fmla="*/ 3464103 h 5476069"/>
              <a:gd name="connsiteX4" fmla="*/ 3464103 w 5476069"/>
              <a:gd name="connsiteY4" fmla="*/ 5476069 h 5476069"/>
              <a:gd name="connsiteX5" fmla="*/ 0 w 5476069"/>
              <a:gd name="connsiteY5" fmla="*/ 5476069 h 5476069"/>
              <a:gd name="connsiteX0" fmla="*/ 0 w 5476069"/>
              <a:gd name="connsiteY0" fmla="*/ 4926448 h 4926448"/>
              <a:gd name="connsiteX1" fmla="*/ 4926448 w 5476069"/>
              <a:gd name="connsiteY1" fmla="*/ 0 h 4926448"/>
              <a:gd name="connsiteX2" fmla="*/ 5476069 w 5476069"/>
              <a:gd name="connsiteY2" fmla="*/ 0 h 4926448"/>
              <a:gd name="connsiteX3" fmla="*/ 5476069 w 5476069"/>
              <a:gd name="connsiteY3" fmla="*/ 2914482 h 4926448"/>
              <a:gd name="connsiteX4" fmla="*/ 3464103 w 5476069"/>
              <a:gd name="connsiteY4" fmla="*/ 4926448 h 4926448"/>
              <a:gd name="connsiteX5" fmla="*/ 0 w 5476069"/>
              <a:gd name="connsiteY5" fmla="*/ 4926448 h 4926448"/>
              <a:gd name="connsiteX0" fmla="*/ 0 w 5476069"/>
              <a:gd name="connsiteY0" fmla="*/ 4928829 h 4928829"/>
              <a:gd name="connsiteX1" fmla="*/ 4924067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21686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19305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5496866 h 5496866"/>
              <a:gd name="connsiteX1" fmla="*/ 1732759 w 5476069"/>
              <a:gd name="connsiteY1" fmla="*/ 0 h 5496866"/>
              <a:gd name="connsiteX2" fmla="*/ 5476069 w 5476069"/>
              <a:gd name="connsiteY2" fmla="*/ 570418 h 5496866"/>
              <a:gd name="connsiteX3" fmla="*/ 5476069 w 5476069"/>
              <a:gd name="connsiteY3" fmla="*/ 3484900 h 5496866"/>
              <a:gd name="connsiteX4" fmla="*/ 3464103 w 5476069"/>
              <a:gd name="connsiteY4" fmla="*/ 5496866 h 5496866"/>
              <a:gd name="connsiteX5" fmla="*/ 0 w 5476069"/>
              <a:gd name="connsiteY5" fmla="*/ 5496866 h 5496866"/>
              <a:gd name="connsiteX0" fmla="*/ 0 w 5476069"/>
              <a:gd name="connsiteY0" fmla="*/ 5536048 h 5536048"/>
              <a:gd name="connsiteX1" fmla="*/ 1732759 w 5476069"/>
              <a:gd name="connsiteY1" fmla="*/ 39182 h 5536048"/>
              <a:gd name="connsiteX2" fmla="*/ 3744251 w 5476069"/>
              <a:gd name="connsiteY2" fmla="*/ 0 h 5536048"/>
              <a:gd name="connsiteX3" fmla="*/ 5476069 w 5476069"/>
              <a:gd name="connsiteY3" fmla="*/ 3524082 h 5536048"/>
              <a:gd name="connsiteX4" fmla="*/ 3464103 w 5476069"/>
              <a:gd name="connsiteY4" fmla="*/ 5536048 h 5536048"/>
              <a:gd name="connsiteX5" fmla="*/ 0 w 5476069"/>
              <a:gd name="connsiteY5" fmla="*/ 5536048 h 5536048"/>
              <a:gd name="connsiteX0" fmla="*/ 0 w 3744251"/>
              <a:gd name="connsiteY0" fmla="*/ 5536048 h 5536048"/>
              <a:gd name="connsiteX1" fmla="*/ 1732759 w 3744251"/>
              <a:gd name="connsiteY1" fmla="*/ 39182 h 5536048"/>
              <a:gd name="connsiteX2" fmla="*/ 3744251 w 3744251"/>
              <a:gd name="connsiteY2" fmla="*/ 0 h 5536048"/>
              <a:gd name="connsiteX3" fmla="*/ 3464103 w 3744251"/>
              <a:gd name="connsiteY3" fmla="*/ 5536048 h 5536048"/>
              <a:gd name="connsiteX4" fmla="*/ 0 w 3744251"/>
              <a:gd name="connsiteY4" fmla="*/ 5536048 h 5536048"/>
              <a:gd name="connsiteX0" fmla="*/ 0 w 3522578"/>
              <a:gd name="connsiteY0" fmla="*/ 5743867 h 5743867"/>
              <a:gd name="connsiteX1" fmla="*/ 1511086 w 3522578"/>
              <a:gd name="connsiteY1" fmla="*/ 39182 h 5743867"/>
              <a:gd name="connsiteX2" fmla="*/ 3522578 w 3522578"/>
              <a:gd name="connsiteY2" fmla="*/ 0 h 5743867"/>
              <a:gd name="connsiteX3" fmla="*/ 3242430 w 3522578"/>
              <a:gd name="connsiteY3" fmla="*/ 5536048 h 5743867"/>
              <a:gd name="connsiteX4" fmla="*/ 0 w 3522578"/>
              <a:gd name="connsiteY4" fmla="*/ 5743867 h 5743867"/>
              <a:gd name="connsiteX0" fmla="*/ 0 w 3522578"/>
              <a:gd name="connsiteY0" fmla="*/ 5743867 h 5771575"/>
              <a:gd name="connsiteX1" fmla="*/ 1511086 w 3522578"/>
              <a:gd name="connsiteY1" fmla="*/ 39182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522578"/>
              <a:gd name="connsiteY0" fmla="*/ 5743867 h 5771575"/>
              <a:gd name="connsiteX1" fmla="*/ 1521418 w 3522578"/>
              <a:gd name="connsiteY1" fmla="*/ 3019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367595"/>
              <a:gd name="connsiteY0" fmla="*/ 5740848 h 5768556"/>
              <a:gd name="connsiteX1" fmla="*/ 1521418 w 3367595"/>
              <a:gd name="connsiteY1" fmla="*/ 0 h 5768556"/>
              <a:gd name="connsiteX2" fmla="*/ 3367595 w 3367595"/>
              <a:gd name="connsiteY2" fmla="*/ 27978 h 5768556"/>
              <a:gd name="connsiteX3" fmla="*/ 2009376 w 3367595"/>
              <a:gd name="connsiteY3" fmla="*/ 5768556 h 5768556"/>
              <a:gd name="connsiteX4" fmla="*/ 0 w 3367595"/>
              <a:gd name="connsiteY4" fmla="*/ 5740848 h 5768556"/>
              <a:gd name="connsiteX0" fmla="*/ 0 w 3553575"/>
              <a:gd name="connsiteY0" fmla="*/ 5740848 h 5768556"/>
              <a:gd name="connsiteX1" fmla="*/ 1521418 w 3553575"/>
              <a:gd name="connsiteY1" fmla="*/ 0 h 5768556"/>
              <a:gd name="connsiteX2" fmla="*/ 3553575 w 3553575"/>
              <a:gd name="connsiteY2" fmla="*/ 2147 h 5768556"/>
              <a:gd name="connsiteX3" fmla="*/ 2009376 w 3553575"/>
              <a:gd name="connsiteY3" fmla="*/ 5768556 h 5768556"/>
              <a:gd name="connsiteX4" fmla="*/ 0 w 3553575"/>
              <a:gd name="connsiteY4" fmla="*/ 5740848 h 5768556"/>
              <a:gd name="connsiteX0" fmla="*/ 0 w 3553575"/>
              <a:gd name="connsiteY0" fmla="*/ 5738701 h 5766409"/>
              <a:gd name="connsiteX1" fmla="*/ 1573079 w 3553575"/>
              <a:gd name="connsiteY1" fmla="*/ 44348 h 5766409"/>
              <a:gd name="connsiteX2" fmla="*/ 3553575 w 3553575"/>
              <a:gd name="connsiteY2" fmla="*/ 0 h 5766409"/>
              <a:gd name="connsiteX3" fmla="*/ 2009376 w 3553575"/>
              <a:gd name="connsiteY3" fmla="*/ 5766409 h 5766409"/>
              <a:gd name="connsiteX4" fmla="*/ 0 w 3553575"/>
              <a:gd name="connsiteY4" fmla="*/ 5738701 h 5766409"/>
              <a:gd name="connsiteX0" fmla="*/ 0 w 3553575"/>
              <a:gd name="connsiteY0" fmla="*/ 5746014 h 5773722"/>
              <a:gd name="connsiteX1" fmla="*/ 1516252 w 3553575"/>
              <a:gd name="connsiteY1" fmla="*/ 0 h 5773722"/>
              <a:gd name="connsiteX2" fmla="*/ 3553575 w 3553575"/>
              <a:gd name="connsiteY2" fmla="*/ 7313 h 5773722"/>
              <a:gd name="connsiteX3" fmla="*/ 2009376 w 3553575"/>
              <a:gd name="connsiteY3" fmla="*/ 5773722 h 5773722"/>
              <a:gd name="connsiteX4" fmla="*/ 0 w 3553575"/>
              <a:gd name="connsiteY4" fmla="*/ 5746014 h 5773722"/>
              <a:gd name="connsiteX0" fmla="*/ 0 w 3584571"/>
              <a:gd name="connsiteY0" fmla="*/ 5782177 h 5782177"/>
              <a:gd name="connsiteX1" fmla="*/ 1547248 w 3584571"/>
              <a:gd name="connsiteY1" fmla="*/ 0 h 5782177"/>
              <a:gd name="connsiteX2" fmla="*/ 3584571 w 3584571"/>
              <a:gd name="connsiteY2" fmla="*/ 7313 h 5782177"/>
              <a:gd name="connsiteX3" fmla="*/ 2040372 w 3584571"/>
              <a:gd name="connsiteY3" fmla="*/ 5773722 h 5782177"/>
              <a:gd name="connsiteX4" fmla="*/ 0 w 3584571"/>
              <a:gd name="connsiteY4" fmla="*/ 5782177 h 5782177"/>
              <a:gd name="connsiteX0" fmla="*/ 0 w 3584571"/>
              <a:gd name="connsiteY0" fmla="*/ 5782177 h 5784054"/>
              <a:gd name="connsiteX1" fmla="*/ 1547248 w 3584571"/>
              <a:gd name="connsiteY1" fmla="*/ 0 h 5784054"/>
              <a:gd name="connsiteX2" fmla="*/ 3584571 w 3584571"/>
              <a:gd name="connsiteY2" fmla="*/ 7313 h 5784054"/>
              <a:gd name="connsiteX3" fmla="*/ 2040372 w 3584571"/>
              <a:gd name="connsiteY3" fmla="*/ 5784054 h 5784054"/>
              <a:gd name="connsiteX4" fmla="*/ 0 w 3584571"/>
              <a:gd name="connsiteY4" fmla="*/ 5782177 h 5784054"/>
              <a:gd name="connsiteX0" fmla="*/ 0 w 3584571"/>
              <a:gd name="connsiteY0" fmla="*/ 5774864 h 5776741"/>
              <a:gd name="connsiteX1" fmla="*/ 2714567 w 3584571"/>
              <a:gd name="connsiteY1" fmla="*/ 12143 h 5776741"/>
              <a:gd name="connsiteX2" fmla="*/ 3584571 w 3584571"/>
              <a:gd name="connsiteY2" fmla="*/ 0 h 5776741"/>
              <a:gd name="connsiteX3" fmla="*/ 2040372 w 3584571"/>
              <a:gd name="connsiteY3" fmla="*/ 5776741 h 5776741"/>
              <a:gd name="connsiteX4" fmla="*/ 0 w 3584571"/>
              <a:gd name="connsiteY4" fmla="*/ 5774864 h 5776741"/>
              <a:gd name="connsiteX0" fmla="*/ 0 w 3584571"/>
              <a:gd name="connsiteY0" fmla="*/ 5774864 h 5776741"/>
              <a:gd name="connsiteX1" fmla="*/ 2218457 w 3584571"/>
              <a:gd name="connsiteY1" fmla="*/ 12143 h 5776741"/>
              <a:gd name="connsiteX2" fmla="*/ 3584571 w 3584571"/>
              <a:gd name="connsiteY2" fmla="*/ 0 h 5776741"/>
              <a:gd name="connsiteX3" fmla="*/ 2040372 w 3584571"/>
              <a:gd name="connsiteY3" fmla="*/ 5776741 h 5776741"/>
              <a:gd name="connsiteX4" fmla="*/ 0 w 3584571"/>
              <a:gd name="connsiteY4" fmla="*/ 5774864 h 5776741"/>
              <a:gd name="connsiteX0" fmla="*/ 0 w 1544199"/>
              <a:gd name="connsiteY0" fmla="*/ 5776741 h 5776741"/>
              <a:gd name="connsiteX1" fmla="*/ 178085 w 1544199"/>
              <a:gd name="connsiteY1" fmla="*/ 12143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544199"/>
              <a:gd name="connsiteY0" fmla="*/ 5776741 h 5776741"/>
              <a:gd name="connsiteX1" fmla="*/ 275777 w 1544199"/>
              <a:gd name="connsiteY1" fmla="*/ 125466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544199"/>
              <a:gd name="connsiteY0" fmla="*/ 5776741 h 5776741"/>
              <a:gd name="connsiteX1" fmla="*/ 170269 w 1544199"/>
              <a:gd name="connsiteY1" fmla="*/ 420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438691"/>
              <a:gd name="connsiteY0" fmla="*/ 4975664 h 4975664"/>
              <a:gd name="connsiteX1" fmla="*/ 64761 w 1438691"/>
              <a:gd name="connsiteY1" fmla="*/ 420 h 4975664"/>
              <a:gd name="connsiteX2" fmla="*/ 1438691 w 1438691"/>
              <a:gd name="connsiteY2" fmla="*/ 0 h 4975664"/>
              <a:gd name="connsiteX3" fmla="*/ 0 w 1438691"/>
              <a:gd name="connsiteY3" fmla="*/ 4975664 h 4975664"/>
              <a:gd name="connsiteX0" fmla="*/ 0 w 1376168"/>
              <a:gd name="connsiteY0" fmla="*/ 5112433 h 5112433"/>
              <a:gd name="connsiteX1" fmla="*/ 2238 w 1376168"/>
              <a:gd name="connsiteY1" fmla="*/ 420 h 5112433"/>
              <a:gd name="connsiteX2" fmla="*/ 1376168 w 1376168"/>
              <a:gd name="connsiteY2" fmla="*/ 0 h 5112433"/>
              <a:gd name="connsiteX3" fmla="*/ 0 w 1376168"/>
              <a:gd name="connsiteY3" fmla="*/ 5112433 h 511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168" h="5112433">
                <a:moveTo>
                  <a:pt x="0" y="5112433"/>
                </a:moveTo>
                <a:lnTo>
                  <a:pt x="2238" y="420"/>
                </a:lnTo>
                <a:lnTo>
                  <a:pt x="1376168" y="0"/>
                </a:lnTo>
                <a:lnTo>
                  <a:pt x="0" y="5112433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Vrije vorm: vorm 60"/>
          <p:cNvSpPr/>
          <p:nvPr userDrawn="1"/>
        </p:nvSpPr>
        <p:spPr>
          <a:xfrm>
            <a:off x="2211976" y="355649"/>
            <a:ext cx="3584571" cy="5784054"/>
          </a:xfrm>
          <a:custGeom>
            <a:avLst/>
            <a:gdLst>
              <a:gd name="connsiteX0" fmla="*/ 5476069 w 5476069"/>
              <a:gd name="connsiteY0" fmla="*/ 0 h 5476069"/>
              <a:gd name="connsiteX1" fmla="*/ 4926448 w 5476069"/>
              <a:gd name="connsiteY1" fmla="*/ 549621 h 5476069"/>
              <a:gd name="connsiteX2" fmla="*/ 5476069 w 5476069"/>
              <a:gd name="connsiteY2" fmla="*/ 549621 h 5476069"/>
              <a:gd name="connsiteX3" fmla="*/ 5476069 w 5476069"/>
              <a:gd name="connsiteY3" fmla="*/ 3464103 h 5476069"/>
              <a:gd name="connsiteX4" fmla="*/ 3464103 w 5476069"/>
              <a:gd name="connsiteY4" fmla="*/ 5476069 h 5476069"/>
              <a:gd name="connsiteX5" fmla="*/ 0 w 5476069"/>
              <a:gd name="connsiteY5" fmla="*/ 5476069 h 5476069"/>
              <a:gd name="connsiteX0" fmla="*/ 0 w 5476069"/>
              <a:gd name="connsiteY0" fmla="*/ 4926448 h 4926448"/>
              <a:gd name="connsiteX1" fmla="*/ 4926448 w 5476069"/>
              <a:gd name="connsiteY1" fmla="*/ 0 h 4926448"/>
              <a:gd name="connsiteX2" fmla="*/ 5476069 w 5476069"/>
              <a:gd name="connsiteY2" fmla="*/ 0 h 4926448"/>
              <a:gd name="connsiteX3" fmla="*/ 5476069 w 5476069"/>
              <a:gd name="connsiteY3" fmla="*/ 2914482 h 4926448"/>
              <a:gd name="connsiteX4" fmla="*/ 3464103 w 5476069"/>
              <a:gd name="connsiteY4" fmla="*/ 4926448 h 4926448"/>
              <a:gd name="connsiteX5" fmla="*/ 0 w 5476069"/>
              <a:gd name="connsiteY5" fmla="*/ 4926448 h 4926448"/>
              <a:gd name="connsiteX0" fmla="*/ 0 w 5476069"/>
              <a:gd name="connsiteY0" fmla="*/ 4928829 h 4928829"/>
              <a:gd name="connsiteX1" fmla="*/ 4924067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21686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19305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5496866 h 5496866"/>
              <a:gd name="connsiteX1" fmla="*/ 1732759 w 5476069"/>
              <a:gd name="connsiteY1" fmla="*/ 0 h 5496866"/>
              <a:gd name="connsiteX2" fmla="*/ 5476069 w 5476069"/>
              <a:gd name="connsiteY2" fmla="*/ 570418 h 5496866"/>
              <a:gd name="connsiteX3" fmla="*/ 5476069 w 5476069"/>
              <a:gd name="connsiteY3" fmla="*/ 3484900 h 5496866"/>
              <a:gd name="connsiteX4" fmla="*/ 3464103 w 5476069"/>
              <a:gd name="connsiteY4" fmla="*/ 5496866 h 5496866"/>
              <a:gd name="connsiteX5" fmla="*/ 0 w 5476069"/>
              <a:gd name="connsiteY5" fmla="*/ 5496866 h 5496866"/>
              <a:gd name="connsiteX0" fmla="*/ 0 w 5476069"/>
              <a:gd name="connsiteY0" fmla="*/ 5536048 h 5536048"/>
              <a:gd name="connsiteX1" fmla="*/ 1732759 w 5476069"/>
              <a:gd name="connsiteY1" fmla="*/ 39182 h 5536048"/>
              <a:gd name="connsiteX2" fmla="*/ 3744251 w 5476069"/>
              <a:gd name="connsiteY2" fmla="*/ 0 h 5536048"/>
              <a:gd name="connsiteX3" fmla="*/ 5476069 w 5476069"/>
              <a:gd name="connsiteY3" fmla="*/ 3524082 h 5536048"/>
              <a:gd name="connsiteX4" fmla="*/ 3464103 w 5476069"/>
              <a:gd name="connsiteY4" fmla="*/ 5536048 h 5536048"/>
              <a:gd name="connsiteX5" fmla="*/ 0 w 5476069"/>
              <a:gd name="connsiteY5" fmla="*/ 5536048 h 5536048"/>
              <a:gd name="connsiteX0" fmla="*/ 0 w 3744251"/>
              <a:gd name="connsiteY0" fmla="*/ 5536048 h 5536048"/>
              <a:gd name="connsiteX1" fmla="*/ 1732759 w 3744251"/>
              <a:gd name="connsiteY1" fmla="*/ 39182 h 5536048"/>
              <a:gd name="connsiteX2" fmla="*/ 3744251 w 3744251"/>
              <a:gd name="connsiteY2" fmla="*/ 0 h 5536048"/>
              <a:gd name="connsiteX3" fmla="*/ 3464103 w 3744251"/>
              <a:gd name="connsiteY3" fmla="*/ 5536048 h 5536048"/>
              <a:gd name="connsiteX4" fmla="*/ 0 w 3744251"/>
              <a:gd name="connsiteY4" fmla="*/ 5536048 h 5536048"/>
              <a:gd name="connsiteX0" fmla="*/ 0 w 3522578"/>
              <a:gd name="connsiteY0" fmla="*/ 5743867 h 5743867"/>
              <a:gd name="connsiteX1" fmla="*/ 1511086 w 3522578"/>
              <a:gd name="connsiteY1" fmla="*/ 39182 h 5743867"/>
              <a:gd name="connsiteX2" fmla="*/ 3522578 w 3522578"/>
              <a:gd name="connsiteY2" fmla="*/ 0 h 5743867"/>
              <a:gd name="connsiteX3" fmla="*/ 3242430 w 3522578"/>
              <a:gd name="connsiteY3" fmla="*/ 5536048 h 5743867"/>
              <a:gd name="connsiteX4" fmla="*/ 0 w 3522578"/>
              <a:gd name="connsiteY4" fmla="*/ 5743867 h 5743867"/>
              <a:gd name="connsiteX0" fmla="*/ 0 w 3522578"/>
              <a:gd name="connsiteY0" fmla="*/ 5743867 h 5771575"/>
              <a:gd name="connsiteX1" fmla="*/ 1511086 w 3522578"/>
              <a:gd name="connsiteY1" fmla="*/ 39182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522578"/>
              <a:gd name="connsiteY0" fmla="*/ 5743867 h 5771575"/>
              <a:gd name="connsiteX1" fmla="*/ 1521418 w 3522578"/>
              <a:gd name="connsiteY1" fmla="*/ 3019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367595"/>
              <a:gd name="connsiteY0" fmla="*/ 5740848 h 5768556"/>
              <a:gd name="connsiteX1" fmla="*/ 1521418 w 3367595"/>
              <a:gd name="connsiteY1" fmla="*/ 0 h 5768556"/>
              <a:gd name="connsiteX2" fmla="*/ 3367595 w 3367595"/>
              <a:gd name="connsiteY2" fmla="*/ 27978 h 5768556"/>
              <a:gd name="connsiteX3" fmla="*/ 2009376 w 3367595"/>
              <a:gd name="connsiteY3" fmla="*/ 5768556 h 5768556"/>
              <a:gd name="connsiteX4" fmla="*/ 0 w 3367595"/>
              <a:gd name="connsiteY4" fmla="*/ 5740848 h 5768556"/>
              <a:gd name="connsiteX0" fmla="*/ 0 w 3553575"/>
              <a:gd name="connsiteY0" fmla="*/ 5740848 h 5768556"/>
              <a:gd name="connsiteX1" fmla="*/ 1521418 w 3553575"/>
              <a:gd name="connsiteY1" fmla="*/ 0 h 5768556"/>
              <a:gd name="connsiteX2" fmla="*/ 3553575 w 3553575"/>
              <a:gd name="connsiteY2" fmla="*/ 2147 h 5768556"/>
              <a:gd name="connsiteX3" fmla="*/ 2009376 w 3553575"/>
              <a:gd name="connsiteY3" fmla="*/ 5768556 h 5768556"/>
              <a:gd name="connsiteX4" fmla="*/ 0 w 3553575"/>
              <a:gd name="connsiteY4" fmla="*/ 5740848 h 5768556"/>
              <a:gd name="connsiteX0" fmla="*/ 0 w 3553575"/>
              <a:gd name="connsiteY0" fmla="*/ 5738701 h 5766409"/>
              <a:gd name="connsiteX1" fmla="*/ 1573079 w 3553575"/>
              <a:gd name="connsiteY1" fmla="*/ 44348 h 5766409"/>
              <a:gd name="connsiteX2" fmla="*/ 3553575 w 3553575"/>
              <a:gd name="connsiteY2" fmla="*/ 0 h 5766409"/>
              <a:gd name="connsiteX3" fmla="*/ 2009376 w 3553575"/>
              <a:gd name="connsiteY3" fmla="*/ 5766409 h 5766409"/>
              <a:gd name="connsiteX4" fmla="*/ 0 w 3553575"/>
              <a:gd name="connsiteY4" fmla="*/ 5738701 h 5766409"/>
              <a:gd name="connsiteX0" fmla="*/ 0 w 3553575"/>
              <a:gd name="connsiteY0" fmla="*/ 5746014 h 5773722"/>
              <a:gd name="connsiteX1" fmla="*/ 1516252 w 3553575"/>
              <a:gd name="connsiteY1" fmla="*/ 0 h 5773722"/>
              <a:gd name="connsiteX2" fmla="*/ 3553575 w 3553575"/>
              <a:gd name="connsiteY2" fmla="*/ 7313 h 5773722"/>
              <a:gd name="connsiteX3" fmla="*/ 2009376 w 3553575"/>
              <a:gd name="connsiteY3" fmla="*/ 5773722 h 5773722"/>
              <a:gd name="connsiteX4" fmla="*/ 0 w 3553575"/>
              <a:gd name="connsiteY4" fmla="*/ 5746014 h 5773722"/>
              <a:gd name="connsiteX0" fmla="*/ 0 w 3584571"/>
              <a:gd name="connsiteY0" fmla="*/ 5782177 h 5782177"/>
              <a:gd name="connsiteX1" fmla="*/ 1547248 w 3584571"/>
              <a:gd name="connsiteY1" fmla="*/ 0 h 5782177"/>
              <a:gd name="connsiteX2" fmla="*/ 3584571 w 3584571"/>
              <a:gd name="connsiteY2" fmla="*/ 7313 h 5782177"/>
              <a:gd name="connsiteX3" fmla="*/ 2040372 w 3584571"/>
              <a:gd name="connsiteY3" fmla="*/ 5773722 h 5782177"/>
              <a:gd name="connsiteX4" fmla="*/ 0 w 3584571"/>
              <a:gd name="connsiteY4" fmla="*/ 5782177 h 5782177"/>
              <a:gd name="connsiteX0" fmla="*/ 0 w 3584571"/>
              <a:gd name="connsiteY0" fmla="*/ 5782177 h 5784054"/>
              <a:gd name="connsiteX1" fmla="*/ 1547248 w 3584571"/>
              <a:gd name="connsiteY1" fmla="*/ 0 h 5784054"/>
              <a:gd name="connsiteX2" fmla="*/ 3584571 w 3584571"/>
              <a:gd name="connsiteY2" fmla="*/ 7313 h 5784054"/>
              <a:gd name="connsiteX3" fmla="*/ 2040372 w 3584571"/>
              <a:gd name="connsiteY3" fmla="*/ 5784054 h 5784054"/>
              <a:gd name="connsiteX4" fmla="*/ 0 w 3584571"/>
              <a:gd name="connsiteY4" fmla="*/ 5782177 h 57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571" h="5784054">
                <a:moveTo>
                  <a:pt x="0" y="5782177"/>
                </a:moveTo>
                <a:lnTo>
                  <a:pt x="1547248" y="0"/>
                </a:lnTo>
                <a:lnTo>
                  <a:pt x="3584571" y="7313"/>
                </a:lnTo>
                <a:lnTo>
                  <a:pt x="2040372" y="5784054"/>
                </a:lnTo>
                <a:lnTo>
                  <a:pt x="0" y="578217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6690610" y="-329784"/>
            <a:ext cx="5501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>
                <a:solidFill>
                  <a:schemeClr val="tx2"/>
                </a:solidFill>
              </a:rPr>
              <a:t>100% Tekst</a:t>
            </a:r>
          </a:p>
        </p:txBody>
      </p:sp>
      <p:sp>
        <p:nvSpPr>
          <p:cNvPr id="118" name="Tijdelijke aanduiding voor titel 1"/>
          <p:cNvSpPr>
            <a:spLocks noGrp="1"/>
          </p:cNvSpPr>
          <p:nvPr>
            <p:ph type="title"/>
          </p:nvPr>
        </p:nvSpPr>
        <p:spPr>
          <a:xfrm>
            <a:off x="720000" y="651642"/>
            <a:ext cx="10753200" cy="113559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- 1 september 2017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>
          <a:xfrm>
            <a:off x="720000" y="1976400"/>
            <a:ext cx="10753200" cy="37764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5270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Tekst + 50% Afbeelding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jdelijke aanduiding voor afbeelding 19"/>
          <p:cNvSpPr>
            <a:spLocks noGrp="1"/>
          </p:cNvSpPr>
          <p:nvPr>
            <p:ph type="pic" sz="quarter" idx="10" hasCustomPrompt="1"/>
          </p:nvPr>
        </p:nvSpPr>
        <p:spPr>
          <a:xfrm>
            <a:off x="346864" y="352827"/>
            <a:ext cx="8295777" cy="5786876"/>
          </a:xfrm>
          <a:custGeom>
            <a:avLst/>
            <a:gdLst>
              <a:gd name="connsiteX0" fmla="*/ 11401666 w 11402517"/>
              <a:gd name="connsiteY0" fmla="*/ 0 h 4359628"/>
              <a:gd name="connsiteX1" fmla="*/ 11402517 w 11402517"/>
              <a:gd name="connsiteY1" fmla="*/ 2913253 h 4359628"/>
              <a:gd name="connsiteX2" fmla="*/ 9971504 w 11402517"/>
              <a:gd name="connsiteY2" fmla="*/ 4344266 h 4359628"/>
              <a:gd name="connsiteX3" fmla="*/ 0 w 11402517"/>
              <a:gd name="connsiteY3" fmla="*/ 4359628 h 4359628"/>
              <a:gd name="connsiteX4" fmla="*/ 0 w 11402517"/>
              <a:gd name="connsiteY4" fmla="*/ 23019 h 4359628"/>
              <a:gd name="connsiteX0" fmla="*/ 11401666 w 11402517"/>
              <a:gd name="connsiteY0" fmla="*/ 0 h 4359628"/>
              <a:gd name="connsiteX1" fmla="*/ 11402517 w 11402517"/>
              <a:gd name="connsiteY1" fmla="*/ 2913253 h 4359628"/>
              <a:gd name="connsiteX2" fmla="*/ 9971504 w 11402517"/>
              <a:gd name="connsiteY2" fmla="*/ 4344266 h 4359628"/>
              <a:gd name="connsiteX3" fmla="*/ 0 w 11402517"/>
              <a:gd name="connsiteY3" fmla="*/ 4359628 h 4359628"/>
              <a:gd name="connsiteX4" fmla="*/ 9727 w 11402517"/>
              <a:gd name="connsiteY4" fmla="*/ 3564 h 4359628"/>
              <a:gd name="connsiteX5" fmla="*/ 11401666 w 11402517"/>
              <a:gd name="connsiteY5" fmla="*/ 0 h 4359628"/>
              <a:gd name="connsiteX0" fmla="*/ 11401666 w 11402517"/>
              <a:gd name="connsiteY0" fmla="*/ 0 h 4359628"/>
              <a:gd name="connsiteX1" fmla="*/ 11402517 w 11402517"/>
              <a:gd name="connsiteY1" fmla="*/ 2913253 h 4359628"/>
              <a:gd name="connsiteX2" fmla="*/ 0 w 11402517"/>
              <a:gd name="connsiteY2" fmla="*/ 4359628 h 4359628"/>
              <a:gd name="connsiteX3" fmla="*/ 9727 w 11402517"/>
              <a:gd name="connsiteY3" fmla="*/ 3564 h 4359628"/>
              <a:gd name="connsiteX4" fmla="*/ 11401666 w 11402517"/>
              <a:gd name="connsiteY4" fmla="*/ 0 h 4359628"/>
              <a:gd name="connsiteX0" fmla="*/ 11401666 w 11401670"/>
              <a:gd name="connsiteY0" fmla="*/ 0 h 4359628"/>
              <a:gd name="connsiteX1" fmla="*/ 11387557 w 11401670"/>
              <a:gd name="connsiteY1" fmla="*/ 4340212 h 4359628"/>
              <a:gd name="connsiteX2" fmla="*/ 0 w 11401670"/>
              <a:gd name="connsiteY2" fmla="*/ 4359628 h 4359628"/>
              <a:gd name="connsiteX3" fmla="*/ 9727 w 11401670"/>
              <a:gd name="connsiteY3" fmla="*/ 3564 h 4359628"/>
              <a:gd name="connsiteX4" fmla="*/ 11401666 w 11401670"/>
              <a:gd name="connsiteY4" fmla="*/ 0 h 435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1670" h="4359628">
                <a:moveTo>
                  <a:pt x="11401666" y="0"/>
                </a:moveTo>
                <a:cubicBezTo>
                  <a:pt x="11401950" y="971084"/>
                  <a:pt x="11387273" y="3369128"/>
                  <a:pt x="11387557" y="4340212"/>
                </a:cubicBezTo>
                <a:lnTo>
                  <a:pt x="0" y="4359628"/>
                </a:lnTo>
                <a:cubicBezTo>
                  <a:pt x="0" y="2914092"/>
                  <a:pt x="9727" y="1449100"/>
                  <a:pt x="9727" y="3564"/>
                </a:cubicBezTo>
                <a:lnTo>
                  <a:pt x="1140166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144000" anchor="ctr">
            <a:noAutofit/>
          </a:bodyPr>
          <a:lstStyle>
            <a:lvl1pPr marL="0" indent="0" algn="ctr">
              <a:lnSpc>
                <a:spcPct val="300000"/>
              </a:lnSpc>
              <a:buNone/>
              <a:defRPr sz="1400"/>
            </a:lvl1pPr>
          </a:lstStyle>
          <a:p>
            <a:r>
              <a:rPr lang="nl-NL"/>
              <a:t>Klik op het icoon om </a:t>
            </a:r>
            <a:br>
              <a:rPr lang="nl-NL"/>
            </a:br>
            <a:r>
              <a:rPr lang="nl-NL"/>
              <a:t>een afbeelding toe te voegen</a:t>
            </a:r>
          </a:p>
        </p:txBody>
      </p:sp>
      <p:sp>
        <p:nvSpPr>
          <p:cNvPr id="179" name="Tijdelijke aanduiding voor tekst 38"/>
          <p:cNvSpPr>
            <a:spLocks noGrp="1"/>
          </p:cNvSpPr>
          <p:nvPr>
            <p:ph type="body" sz="quarter" idx="14" hasCustomPrompt="1"/>
          </p:nvPr>
        </p:nvSpPr>
        <p:spPr>
          <a:xfrm>
            <a:off x="349113" y="359571"/>
            <a:ext cx="1383281" cy="5127701"/>
          </a:xfrm>
          <a:custGeom>
            <a:avLst/>
            <a:gdLst>
              <a:gd name="connsiteX0" fmla="*/ 8750757 w 8750757"/>
              <a:gd name="connsiteY0" fmla="*/ 1080528 h 3772358"/>
              <a:gd name="connsiteX1" fmla="*/ 8750757 w 8750757"/>
              <a:gd name="connsiteY1" fmla="*/ 2334665 h 3772358"/>
              <a:gd name="connsiteX2" fmla="*/ 7316765 w 8750757"/>
              <a:gd name="connsiteY2" fmla="*/ 3768657 h 3772358"/>
              <a:gd name="connsiteX3" fmla="*/ 6060692 w 8750757"/>
              <a:gd name="connsiteY3" fmla="*/ 3770592 h 3772358"/>
              <a:gd name="connsiteX4" fmla="*/ 3772357 w 8750757"/>
              <a:gd name="connsiteY4" fmla="*/ 0 h 3772358"/>
              <a:gd name="connsiteX5" fmla="*/ 3772357 w 8750757"/>
              <a:gd name="connsiteY5" fmla="*/ 1082294 h 3772358"/>
              <a:gd name="connsiteX6" fmla="*/ 1083962 w 8750757"/>
              <a:gd name="connsiteY6" fmla="*/ 3770688 h 3772358"/>
              <a:gd name="connsiteX7" fmla="*/ 0 w 8750757"/>
              <a:gd name="connsiteY7" fmla="*/ 3772358 h 3772358"/>
              <a:gd name="connsiteX0" fmla="*/ 8750757 w 8750757"/>
              <a:gd name="connsiteY0" fmla="*/ 0 h 2691830"/>
              <a:gd name="connsiteX1" fmla="*/ 8750757 w 8750757"/>
              <a:gd name="connsiteY1" fmla="*/ 1254137 h 2691830"/>
              <a:gd name="connsiteX2" fmla="*/ 7316765 w 8750757"/>
              <a:gd name="connsiteY2" fmla="*/ 2688129 h 2691830"/>
              <a:gd name="connsiteX3" fmla="*/ 6060692 w 8750757"/>
              <a:gd name="connsiteY3" fmla="*/ 2690064 h 2691830"/>
              <a:gd name="connsiteX4" fmla="*/ 8750757 w 8750757"/>
              <a:gd name="connsiteY4" fmla="*/ 0 h 2691830"/>
              <a:gd name="connsiteX5" fmla="*/ 0 w 8750757"/>
              <a:gd name="connsiteY5" fmla="*/ 2691830 h 2691830"/>
              <a:gd name="connsiteX6" fmla="*/ 3772357 w 8750757"/>
              <a:gd name="connsiteY6" fmla="*/ 1766 h 2691830"/>
              <a:gd name="connsiteX7" fmla="*/ 1083962 w 8750757"/>
              <a:gd name="connsiteY7" fmla="*/ 2690160 h 2691830"/>
              <a:gd name="connsiteX8" fmla="*/ 0 w 8750757"/>
              <a:gd name="connsiteY8" fmla="*/ 2691830 h 2691830"/>
              <a:gd name="connsiteX0" fmla="*/ 8750757 w 8750757"/>
              <a:gd name="connsiteY0" fmla="*/ 0 h 2691830"/>
              <a:gd name="connsiteX1" fmla="*/ 8750757 w 8750757"/>
              <a:gd name="connsiteY1" fmla="*/ 1254137 h 2691830"/>
              <a:gd name="connsiteX2" fmla="*/ 7316765 w 8750757"/>
              <a:gd name="connsiteY2" fmla="*/ 2688129 h 2691830"/>
              <a:gd name="connsiteX3" fmla="*/ 6060692 w 8750757"/>
              <a:gd name="connsiteY3" fmla="*/ 2690064 h 2691830"/>
              <a:gd name="connsiteX4" fmla="*/ 8750757 w 8750757"/>
              <a:gd name="connsiteY4" fmla="*/ 0 h 2691830"/>
              <a:gd name="connsiteX5" fmla="*/ 0 w 8750757"/>
              <a:gd name="connsiteY5" fmla="*/ 2691830 h 2691830"/>
              <a:gd name="connsiteX6" fmla="*/ 1083962 w 8750757"/>
              <a:gd name="connsiteY6" fmla="*/ 2690160 h 2691830"/>
              <a:gd name="connsiteX7" fmla="*/ 0 w 8750757"/>
              <a:gd name="connsiteY7" fmla="*/ 2691830 h 2691830"/>
              <a:gd name="connsiteX0" fmla="*/ 2690065 w 2690065"/>
              <a:gd name="connsiteY0" fmla="*/ 0 h 2690064"/>
              <a:gd name="connsiteX1" fmla="*/ 2690065 w 2690065"/>
              <a:gd name="connsiteY1" fmla="*/ 1254137 h 2690064"/>
              <a:gd name="connsiteX2" fmla="*/ 1256073 w 2690065"/>
              <a:gd name="connsiteY2" fmla="*/ 2688129 h 2690064"/>
              <a:gd name="connsiteX3" fmla="*/ 0 w 2690065"/>
              <a:gd name="connsiteY3" fmla="*/ 2690064 h 2690064"/>
              <a:gd name="connsiteX4" fmla="*/ 2690065 w 2690065"/>
              <a:gd name="connsiteY4" fmla="*/ 0 h 2690064"/>
              <a:gd name="connsiteX0" fmla="*/ 164580 w 2690065"/>
              <a:gd name="connsiteY0" fmla="*/ 0 h 3299664"/>
              <a:gd name="connsiteX1" fmla="*/ 2690065 w 2690065"/>
              <a:gd name="connsiteY1" fmla="*/ 1863737 h 3299664"/>
              <a:gd name="connsiteX2" fmla="*/ 1256073 w 2690065"/>
              <a:gd name="connsiteY2" fmla="*/ 3297729 h 3299664"/>
              <a:gd name="connsiteX3" fmla="*/ 0 w 2690065"/>
              <a:gd name="connsiteY3" fmla="*/ 3299664 h 3299664"/>
              <a:gd name="connsiteX4" fmla="*/ 164580 w 2690065"/>
              <a:gd name="connsiteY4" fmla="*/ 0 h 3299664"/>
              <a:gd name="connsiteX0" fmla="*/ 164580 w 1514407"/>
              <a:gd name="connsiteY0" fmla="*/ 8606 h 3308270"/>
              <a:gd name="connsiteX1" fmla="*/ 1514407 w 1514407"/>
              <a:gd name="connsiteY1" fmla="*/ 0 h 3308270"/>
              <a:gd name="connsiteX2" fmla="*/ 1256073 w 1514407"/>
              <a:gd name="connsiteY2" fmla="*/ 3306335 h 3308270"/>
              <a:gd name="connsiteX3" fmla="*/ 0 w 1514407"/>
              <a:gd name="connsiteY3" fmla="*/ 3308270 h 3308270"/>
              <a:gd name="connsiteX4" fmla="*/ 164580 w 1514407"/>
              <a:gd name="connsiteY4" fmla="*/ 8606 h 3308270"/>
              <a:gd name="connsiteX0" fmla="*/ 0 w 1349827"/>
              <a:gd name="connsiteY0" fmla="*/ 8606 h 3306335"/>
              <a:gd name="connsiteX1" fmla="*/ 1349827 w 1349827"/>
              <a:gd name="connsiteY1" fmla="*/ 0 h 3306335"/>
              <a:gd name="connsiteX2" fmla="*/ 1091493 w 1349827"/>
              <a:gd name="connsiteY2" fmla="*/ 3306335 h 3306335"/>
              <a:gd name="connsiteX3" fmla="*/ 0 w 1349827"/>
              <a:gd name="connsiteY3" fmla="*/ 8606 h 3306335"/>
              <a:gd name="connsiteX0" fmla="*/ 0 w 1349827"/>
              <a:gd name="connsiteY0" fmla="*/ 8606 h 5135135"/>
              <a:gd name="connsiteX1" fmla="*/ 1349827 w 1349827"/>
              <a:gd name="connsiteY1" fmla="*/ 0 h 5135135"/>
              <a:gd name="connsiteX2" fmla="*/ 2922 w 1349827"/>
              <a:gd name="connsiteY2" fmla="*/ 5135135 h 5135135"/>
              <a:gd name="connsiteX3" fmla="*/ 0 w 1349827"/>
              <a:gd name="connsiteY3" fmla="*/ 8606 h 5135135"/>
              <a:gd name="connsiteX0" fmla="*/ 0 w 1383281"/>
              <a:gd name="connsiteY0" fmla="*/ 1172 h 5127701"/>
              <a:gd name="connsiteX1" fmla="*/ 1383281 w 1383281"/>
              <a:gd name="connsiteY1" fmla="*/ 0 h 5127701"/>
              <a:gd name="connsiteX2" fmla="*/ 2922 w 1383281"/>
              <a:gd name="connsiteY2" fmla="*/ 5127701 h 5127701"/>
              <a:gd name="connsiteX3" fmla="*/ 0 w 1383281"/>
              <a:gd name="connsiteY3" fmla="*/ 1172 h 512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281" h="5127701">
                <a:moveTo>
                  <a:pt x="0" y="1172"/>
                </a:moveTo>
                <a:lnTo>
                  <a:pt x="1383281" y="0"/>
                </a:lnTo>
                <a:lnTo>
                  <a:pt x="2922" y="5127701"/>
                </a:lnTo>
                <a:lnTo>
                  <a:pt x="0" y="1172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78" name="Tijdelijke aanduiding voor tekst 36"/>
          <p:cNvSpPr>
            <a:spLocks noGrp="1"/>
          </p:cNvSpPr>
          <p:nvPr>
            <p:ph type="body" sz="quarter" idx="13" hasCustomPrompt="1"/>
          </p:nvPr>
        </p:nvSpPr>
        <p:spPr>
          <a:xfrm>
            <a:off x="2211648" y="352587"/>
            <a:ext cx="3589079" cy="5781401"/>
          </a:xfrm>
          <a:custGeom>
            <a:avLst/>
            <a:gdLst>
              <a:gd name="connsiteX0" fmla="*/ 6879860 w 6879860"/>
              <a:gd name="connsiteY0" fmla="*/ 1322205 h 5094563"/>
              <a:gd name="connsiteX1" fmla="*/ 6879860 w 6879860"/>
              <a:gd name="connsiteY1" fmla="*/ 2404499 h 5094563"/>
              <a:gd name="connsiteX2" fmla="*/ 4191465 w 6879860"/>
              <a:gd name="connsiteY2" fmla="*/ 5092893 h 5094563"/>
              <a:gd name="connsiteX3" fmla="*/ 3107503 w 6879860"/>
              <a:gd name="connsiteY3" fmla="*/ 5094563 h 5094563"/>
              <a:gd name="connsiteX4" fmla="*/ 0 w 6879860"/>
              <a:gd name="connsiteY4" fmla="*/ 0 h 5094563"/>
              <a:gd name="connsiteX5" fmla="*/ 1333500 w 6879860"/>
              <a:gd name="connsiteY5" fmla="*/ 0 h 5094563"/>
              <a:gd name="connsiteX6" fmla="*/ 1333500 w 6879860"/>
              <a:gd name="connsiteY6" fmla="*/ 513681 h 5094563"/>
              <a:gd name="connsiteX7" fmla="*/ 0 w 6879860"/>
              <a:gd name="connsiteY7" fmla="*/ 513681 h 5094563"/>
              <a:gd name="connsiteX0" fmla="*/ 6879860 w 6879860"/>
              <a:gd name="connsiteY0" fmla="*/ 1322205 h 5094563"/>
              <a:gd name="connsiteX1" fmla="*/ 6879860 w 6879860"/>
              <a:gd name="connsiteY1" fmla="*/ 2404499 h 5094563"/>
              <a:gd name="connsiteX2" fmla="*/ 4191465 w 6879860"/>
              <a:gd name="connsiteY2" fmla="*/ 5092893 h 5094563"/>
              <a:gd name="connsiteX3" fmla="*/ 3107503 w 6879860"/>
              <a:gd name="connsiteY3" fmla="*/ 5094563 h 5094563"/>
              <a:gd name="connsiteX4" fmla="*/ 6879860 w 6879860"/>
              <a:gd name="connsiteY4" fmla="*/ 1322205 h 5094563"/>
              <a:gd name="connsiteX5" fmla="*/ 0 w 6879860"/>
              <a:gd name="connsiteY5" fmla="*/ 0 h 5094563"/>
              <a:gd name="connsiteX6" fmla="*/ 1333500 w 6879860"/>
              <a:gd name="connsiteY6" fmla="*/ 0 h 5094563"/>
              <a:gd name="connsiteX7" fmla="*/ 1333500 w 6879860"/>
              <a:gd name="connsiteY7" fmla="*/ 513681 h 5094563"/>
              <a:gd name="connsiteX8" fmla="*/ 0 w 6879860"/>
              <a:gd name="connsiteY8" fmla="*/ 513681 h 5094563"/>
              <a:gd name="connsiteX9" fmla="*/ 38100 w 6879860"/>
              <a:gd name="connsiteY9" fmla="*/ 513681 h 5094563"/>
              <a:gd name="connsiteX10" fmla="*/ 0 w 6879860"/>
              <a:gd name="connsiteY10" fmla="*/ 0 h 5094563"/>
              <a:gd name="connsiteX0" fmla="*/ 6879860 w 6879860"/>
              <a:gd name="connsiteY0" fmla="*/ 1322205 h 5094563"/>
              <a:gd name="connsiteX1" fmla="*/ 6879860 w 6879860"/>
              <a:gd name="connsiteY1" fmla="*/ 2404499 h 5094563"/>
              <a:gd name="connsiteX2" fmla="*/ 4191465 w 6879860"/>
              <a:gd name="connsiteY2" fmla="*/ 5092893 h 5094563"/>
              <a:gd name="connsiteX3" fmla="*/ 3107503 w 6879860"/>
              <a:gd name="connsiteY3" fmla="*/ 5094563 h 5094563"/>
              <a:gd name="connsiteX4" fmla="*/ 6879860 w 6879860"/>
              <a:gd name="connsiteY4" fmla="*/ 1322205 h 5094563"/>
              <a:gd name="connsiteX5" fmla="*/ 0 w 6879860"/>
              <a:gd name="connsiteY5" fmla="*/ 0 h 5094563"/>
              <a:gd name="connsiteX6" fmla="*/ 1333500 w 6879860"/>
              <a:gd name="connsiteY6" fmla="*/ 0 h 5094563"/>
              <a:gd name="connsiteX7" fmla="*/ 1333500 w 6879860"/>
              <a:gd name="connsiteY7" fmla="*/ 513681 h 5094563"/>
              <a:gd name="connsiteX8" fmla="*/ 0 w 6879860"/>
              <a:gd name="connsiteY8" fmla="*/ 513681 h 5094563"/>
              <a:gd name="connsiteX9" fmla="*/ 0 w 6879860"/>
              <a:gd name="connsiteY9" fmla="*/ 0 h 5094563"/>
              <a:gd name="connsiteX0" fmla="*/ 6879860 w 6879860"/>
              <a:gd name="connsiteY0" fmla="*/ 1322205 h 5094563"/>
              <a:gd name="connsiteX1" fmla="*/ 6879860 w 6879860"/>
              <a:gd name="connsiteY1" fmla="*/ 2404499 h 5094563"/>
              <a:gd name="connsiteX2" fmla="*/ 4191465 w 6879860"/>
              <a:gd name="connsiteY2" fmla="*/ 5092893 h 5094563"/>
              <a:gd name="connsiteX3" fmla="*/ 3107503 w 6879860"/>
              <a:gd name="connsiteY3" fmla="*/ 5094563 h 5094563"/>
              <a:gd name="connsiteX4" fmla="*/ 6879860 w 6879860"/>
              <a:gd name="connsiteY4" fmla="*/ 1322205 h 5094563"/>
              <a:gd name="connsiteX5" fmla="*/ 0 w 6879860"/>
              <a:gd name="connsiteY5" fmla="*/ 0 h 5094563"/>
              <a:gd name="connsiteX6" fmla="*/ 1333500 w 6879860"/>
              <a:gd name="connsiteY6" fmla="*/ 0 h 5094563"/>
              <a:gd name="connsiteX7" fmla="*/ 1333500 w 6879860"/>
              <a:gd name="connsiteY7" fmla="*/ 513681 h 5094563"/>
              <a:gd name="connsiteX8" fmla="*/ 0 w 6879860"/>
              <a:gd name="connsiteY8" fmla="*/ 0 h 5094563"/>
              <a:gd name="connsiteX0" fmla="*/ 6879860 w 6879860"/>
              <a:gd name="connsiteY0" fmla="*/ 1322205 h 5094563"/>
              <a:gd name="connsiteX1" fmla="*/ 6879860 w 6879860"/>
              <a:gd name="connsiteY1" fmla="*/ 2404499 h 5094563"/>
              <a:gd name="connsiteX2" fmla="*/ 4191465 w 6879860"/>
              <a:gd name="connsiteY2" fmla="*/ 5092893 h 5094563"/>
              <a:gd name="connsiteX3" fmla="*/ 3107503 w 6879860"/>
              <a:gd name="connsiteY3" fmla="*/ 5094563 h 5094563"/>
              <a:gd name="connsiteX4" fmla="*/ 6879860 w 6879860"/>
              <a:gd name="connsiteY4" fmla="*/ 1322205 h 5094563"/>
              <a:gd name="connsiteX5" fmla="*/ 0 w 6879860"/>
              <a:gd name="connsiteY5" fmla="*/ 0 h 5094563"/>
              <a:gd name="connsiteX6" fmla="*/ 1333500 w 6879860"/>
              <a:gd name="connsiteY6" fmla="*/ 0 h 5094563"/>
              <a:gd name="connsiteX7" fmla="*/ 0 w 6879860"/>
              <a:gd name="connsiteY7" fmla="*/ 0 h 5094563"/>
              <a:gd name="connsiteX0" fmla="*/ 3772357 w 3772357"/>
              <a:gd name="connsiteY0" fmla="*/ 0 h 3772358"/>
              <a:gd name="connsiteX1" fmla="*/ 3772357 w 3772357"/>
              <a:gd name="connsiteY1" fmla="*/ 1082294 h 3772358"/>
              <a:gd name="connsiteX2" fmla="*/ 1083962 w 3772357"/>
              <a:gd name="connsiteY2" fmla="*/ 3770688 h 3772358"/>
              <a:gd name="connsiteX3" fmla="*/ 0 w 3772357"/>
              <a:gd name="connsiteY3" fmla="*/ 3772358 h 3772358"/>
              <a:gd name="connsiteX4" fmla="*/ 3772357 w 3772357"/>
              <a:gd name="connsiteY4" fmla="*/ 0 h 3772358"/>
              <a:gd name="connsiteX0" fmla="*/ 637272 w 3772357"/>
              <a:gd name="connsiteY0" fmla="*/ 0 h 3772358"/>
              <a:gd name="connsiteX1" fmla="*/ 3772357 w 3772357"/>
              <a:gd name="connsiteY1" fmla="*/ 1082294 h 3772358"/>
              <a:gd name="connsiteX2" fmla="*/ 1083962 w 3772357"/>
              <a:gd name="connsiteY2" fmla="*/ 3770688 h 3772358"/>
              <a:gd name="connsiteX3" fmla="*/ 0 w 3772357"/>
              <a:gd name="connsiteY3" fmla="*/ 3772358 h 3772358"/>
              <a:gd name="connsiteX4" fmla="*/ 637272 w 3772357"/>
              <a:gd name="connsiteY4" fmla="*/ 0 h 3772358"/>
              <a:gd name="connsiteX0" fmla="*/ 637272 w 2662015"/>
              <a:gd name="connsiteY0" fmla="*/ 0 h 3772358"/>
              <a:gd name="connsiteX1" fmla="*/ 2662015 w 2662015"/>
              <a:gd name="connsiteY1" fmla="*/ 4609 h 3772358"/>
              <a:gd name="connsiteX2" fmla="*/ 1083962 w 2662015"/>
              <a:gd name="connsiteY2" fmla="*/ 3770688 h 3772358"/>
              <a:gd name="connsiteX3" fmla="*/ 0 w 2662015"/>
              <a:gd name="connsiteY3" fmla="*/ 3772358 h 3772358"/>
              <a:gd name="connsiteX4" fmla="*/ 637272 w 2662015"/>
              <a:gd name="connsiteY4" fmla="*/ 0 h 3772358"/>
              <a:gd name="connsiteX0" fmla="*/ 1540786 w 3565529"/>
              <a:gd name="connsiteY0" fmla="*/ 0 h 5786215"/>
              <a:gd name="connsiteX1" fmla="*/ 3565529 w 3565529"/>
              <a:gd name="connsiteY1" fmla="*/ 4609 h 5786215"/>
              <a:gd name="connsiteX2" fmla="*/ 1987476 w 3565529"/>
              <a:gd name="connsiteY2" fmla="*/ 3770688 h 5786215"/>
              <a:gd name="connsiteX3" fmla="*/ 0 w 3565529"/>
              <a:gd name="connsiteY3" fmla="*/ 5786215 h 5786215"/>
              <a:gd name="connsiteX4" fmla="*/ 1540786 w 3565529"/>
              <a:gd name="connsiteY4" fmla="*/ 0 h 5786215"/>
              <a:gd name="connsiteX0" fmla="*/ 1540786 w 3565529"/>
              <a:gd name="connsiteY0" fmla="*/ 0 h 5795431"/>
              <a:gd name="connsiteX1" fmla="*/ 3565529 w 3565529"/>
              <a:gd name="connsiteY1" fmla="*/ 4609 h 5795431"/>
              <a:gd name="connsiteX2" fmla="*/ 2031019 w 3565529"/>
              <a:gd name="connsiteY2" fmla="*/ 5795431 h 5795431"/>
              <a:gd name="connsiteX3" fmla="*/ 0 w 3565529"/>
              <a:gd name="connsiteY3" fmla="*/ 5786215 h 5795431"/>
              <a:gd name="connsiteX4" fmla="*/ 1540786 w 3565529"/>
              <a:gd name="connsiteY4" fmla="*/ 0 h 5795431"/>
              <a:gd name="connsiteX0" fmla="*/ 1540786 w 3436575"/>
              <a:gd name="connsiteY0" fmla="*/ 0 h 5795431"/>
              <a:gd name="connsiteX1" fmla="*/ 3436575 w 3436575"/>
              <a:gd name="connsiteY1" fmla="*/ 67132 h 5795431"/>
              <a:gd name="connsiteX2" fmla="*/ 2031019 w 3436575"/>
              <a:gd name="connsiteY2" fmla="*/ 5795431 h 5795431"/>
              <a:gd name="connsiteX3" fmla="*/ 0 w 3436575"/>
              <a:gd name="connsiteY3" fmla="*/ 5786215 h 5795431"/>
              <a:gd name="connsiteX4" fmla="*/ 1540786 w 3436575"/>
              <a:gd name="connsiteY4" fmla="*/ 0 h 5795431"/>
              <a:gd name="connsiteX0" fmla="*/ 1540786 w 3581160"/>
              <a:gd name="connsiteY0" fmla="*/ 7114 h 5802545"/>
              <a:gd name="connsiteX1" fmla="*/ 3581160 w 3581160"/>
              <a:gd name="connsiteY1" fmla="*/ 0 h 5802545"/>
              <a:gd name="connsiteX2" fmla="*/ 2031019 w 3581160"/>
              <a:gd name="connsiteY2" fmla="*/ 5802545 h 5802545"/>
              <a:gd name="connsiteX3" fmla="*/ 0 w 3581160"/>
              <a:gd name="connsiteY3" fmla="*/ 5793329 h 5802545"/>
              <a:gd name="connsiteX4" fmla="*/ 1540786 w 3581160"/>
              <a:gd name="connsiteY4" fmla="*/ 7114 h 5802545"/>
              <a:gd name="connsiteX0" fmla="*/ 1540786 w 3581160"/>
              <a:gd name="connsiteY0" fmla="*/ 7114 h 5793329"/>
              <a:gd name="connsiteX1" fmla="*/ 3581160 w 3581160"/>
              <a:gd name="connsiteY1" fmla="*/ 0 h 5793329"/>
              <a:gd name="connsiteX2" fmla="*/ 1980219 w 3581160"/>
              <a:gd name="connsiteY2" fmla="*/ 5736115 h 5793329"/>
              <a:gd name="connsiteX3" fmla="*/ 0 w 3581160"/>
              <a:gd name="connsiteY3" fmla="*/ 5793329 h 5793329"/>
              <a:gd name="connsiteX4" fmla="*/ 1540786 w 3581160"/>
              <a:gd name="connsiteY4" fmla="*/ 7114 h 5793329"/>
              <a:gd name="connsiteX0" fmla="*/ 1540786 w 3581160"/>
              <a:gd name="connsiteY0" fmla="*/ 7114 h 5793329"/>
              <a:gd name="connsiteX1" fmla="*/ 3581160 w 3581160"/>
              <a:gd name="connsiteY1" fmla="*/ 0 h 5793329"/>
              <a:gd name="connsiteX2" fmla="*/ 2034927 w 3581160"/>
              <a:gd name="connsiteY2" fmla="*/ 5779100 h 5793329"/>
              <a:gd name="connsiteX3" fmla="*/ 0 w 3581160"/>
              <a:gd name="connsiteY3" fmla="*/ 5793329 h 5793329"/>
              <a:gd name="connsiteX4" fmla="*/ 1540786 w 3581160"/>
              <a:gd name="connsiteY4" fmla="*/ 7114 h 5793329"/>
              <a:gd name="connsiteX0" fmla="*/ 1462632 w 3503006"/>
              <a:gd name="connsiteY0" fmla="*/ 7114 h 5779100"/>
              <a:gd name="connsiteX1" fmla="*/ 3503006 w 3503006"/>
              <a:gd name="connsiteY1" fmla="*/ 0 h 5779100"/>
              <a:gd name="connsiteX2" fmla="*/ 1956773 w 3503006"/>
              <a:gd name="connsiteY2" fmla="*/ 5779100 h 5779100"/>
              <a:gd name="connsiteX3" fmla="*/ 0 w 3503006"/>
              <a:gd name="connsiteY3" fmla="*/ 5726898 h 5779100"/>
              <a:gd name="connsiteX4" fmla="*/ 1462632 w 3503006"/>
              <a:gd name="connsiteY4" fmla="*/ 7114 h 5779100"/>
              <a:gd name="connsiteX0" fmla="*/ 1544694 w 3585068"/>
              <a:gd name="connsiteY0" fmla="*/ 7114 h 5789421"/>
              <a:gd name="connsiteX1" fmla="*/ 3585068 w 3585068"/>
              <a:gd name="connsiteY1" fmla="*/ 0 h 5789421"/>
              <a:gd name="connsiteX2" fmla="*/ 2038835 w 3585068"/>
              <a:gd name="connsiteY2" fmla="*/ 5779100 h 5789421"/>
              <a:gd name="connsiteX3" fmla="*/ 0 w 3585068"/>
              <a:gd name="connsiteY3" fmla="*/ 5789421 h 5789421"/>
              <a:gd name="connsiteX4" fmla="*/ 1544694 w 3585068"/>
              <a:gd name="connsiteY4" fmla="*/ 7114 h 5789421"/>
              <a:gd name="connsiteX0" fmla="*/ 1624905 w 3585068"/>
              <a:gd name="connsiteY0" fmla="*/ 0 h 6079086"/>
              <a:gd name="connsiteX1" fmla="*/ 3585068 w 3585068"/>
              <a:gd name="connsiteY1" fmla="*/ 289665 h 6079086"/>
              <a:gd name="connsiteX2" fmla="*/ 2038835 w 3585068"/>
              <a:gd name="connsiteY2" fmla="*/ 6068765 h 6079086"/>
              <a:gd name="connsiteX3" fmla="*/ 0 w 3585068"/>
              <a:gd name="connsiteY3" fmla="*/ 6079086 h 6079086"/>
              <a:gd name="connsiteX4" fmla="*/ 1624905 w 3585068"/>
              <a:gd name="connsiteY4" fmla="*/ 0 h 6079086"/>
              <a:gd name="connsiteX0" fmla="*/ 1480526 w 3585068"/>
              <a:gd name="connsiteY0" fmla="*/ 259778 h 5789421"/>
              <a:gd name="connsiteX1" fmla="*/ 3585068 w 3585068"/>
              <a:gd name="connsiteY1" fmla="*/ 0 h 5789421"/>
              <a:gd name="connsiteX2" fmla="*/ 2038835 w 3585068"/>
              <a:gd name="connsiteY2" fmla="*/ 5779100 h 5789421"/>
              <a:gd name="connsiteX3" fmla="*/ 0 w 3585068"/>
              <a:gd name="connsiteY3" fmla="*/ 5789421 h 5789421"/>
              <a:gd name="connsiteX4" fmla="*/ 1480526 w 3585068"/>
              <a:gd name="connsiteY4" fmla="*/ 259778 h 5789421"/>
              <a:gd name="connsiteX0" fmla="*/ 1552715 w 3585068"/>
              <a:gd name="connsiteY0" fmla="*/ 0 h 5790327"/>
              <a:gd name="connsiteX1" fmla="*/ 3585068 w 3585068"/>
              <a:gd name="connsiteY1" fmla="*/ 906 h 5790327"/>
              <a:gd name="connsiteX2" fmla="*/ 2038835 w 3585068"/>
              <a:gd name="connsiteY2" fmla="*/ 5780006 h 5790327"/>
              <a:gd name="connsiteX3" fmla="*/ 0 w 3585068"/>
              <a:gd name="connsiteY3" fmla="*/ 5790327 h 5790327"/>
              <a:gd name="connsiteX4" fmla="*/ 1552715 w 3585068"/>
              <a:gd name="connsiteY4" fmla="*/ 0 h 5790327"/>
              <a:gd name="connsiteX0" fmla="*/ 1552715 w 3476783"/>
              <a:gd name="connsiteY0" fmla="*/ 0 h 5790327"/>
              <a:gd name="connsiteX1" fmla="*/ 3476783 w 3476783"/>
              <a:gd name="connsiteY1" fmla="*/ 409980 h 5790327"/>
              <a:gd name="connsiteX2" fmla="*/ 2038835 w 3476783"/>
              <a:gd name="connsiteY2" fmla="*/ 5780006 h 5790327"/>
              <a:gd name="connsiteX3" fmla="*/ 0 w 3476783"/>
              <a:gd name="connsiteY3" fmla="*/ 5790327 h 5790327"/>
              <a:gd name="connsiteX4" fmla="*/ 1552715 w 3476783"/>
              <a:gd name="connsiteY4" fmla="*/ 0 h 5790327"/>
              <a:gd name="connsiteX0" fmla="*/ 1552715 w 3589078"/>
              <a:gd name="connsiteY0" fmla="*/ 3105 h 5793432"/>
              <a:gd name="connsiteX1" fmla="*/ 3589078 w 3589078"/>
              <a:gd name="connsiteY1" fmla="*/ 0 h 5793432"/>
              <a:gd name="connsiteX2" fmla="*/ 2038835 w 3589078"/>
              <a:gd name="connsiteY2" fmla="*/ 5783111 h 5793432"/>
              <a:gd name="connsiteX3" fmla="*/ 0 w 3589078"/>
              <a:gd name="connsiteY3" fmla="*/ 5793432 h 5793432"/>
              <a:gd name="connsiteX4" fmla="*/ 1552715 w 3589078"/>
              <a:gd name="connsiteY4" fmla="*/ 3105 h 5793432"/>
              <a:gd name="connsiteX0" fmla="*/ 1464484 w 3500847"/>
              <a:gd name="connsiteY0" fmla="*/ 3105 h 5783111"/>
              <a:gd name="connsiteX1" fmla="*/ 3500847 w 3500847"/>
              <a:gd name="connsiteY1" fmla="*/ 0 h 5783111"/>
              <a:gd name="connsiteX2" fmla="*/ 1950604 w 3500847"/>
              <a:gd name="connsiteY2" fmla="*/ 5783111 h 5783111"/>
              <a:gd name="connsiteX3" fmla="*/ 0 w 3500847"/>
              <a:gd name="connsiteY3" fmla="*/ 5456548 h 5783111"/>
              <a:gd name="connsiteX4" fmla="*/ 1464484 w 3500847"/>
              <a:gd name="connsiteY4" fmla="*/ 3105 h 5783111"/>
              <a:gd name="connsiteX0" fmla="*/ 1552716 w 3589079"/>
              <a:gd name="connsiteY0" fmla="*/ 3105 h 5783111"/>
              <a:gd name="connsiteX1" fmla="*/ 3589079 w 3589079"/>
              <a:gd name="connsiteY1" fmla="*/ 0 h 5783111"/>
              <a:gd name="connsiteX2" fmla="*/ 2038836 w 3589079"/>
              <a:gd name="connsiteY2" fmla="*/ 5783111 h 5783111"/>
              <a:gd name="connsiteX3" fmla="*/ 0 w 3589079"/>
              <a:gd name="connsiteY3" fmla="*/ 5781401 h 5783111"/>
              <a:gd name="connsiteX4" fmla="*/ 1552716 w 3589079"/>
              <a:gd name="connsiteY4" fmla="*/ 3105 h 5783111"/>
              <a:gd name="connsiteX0" fmla="*/ 1552716 w 3589079"/>
              <a:gd name="connsiteY0" fmla="*/ 3105 h 5781401"/>
              <a:gd name="connsiteX1" fmla="*/ 3589079 w 3589079"/>
              <a:gd name="connsiteY1" fmla="*/ 0 h 5781401"/>
              <a:gd name="connsiteX2" fmla="*/ 2163163 w 3589079"/>
              <a:gd name="connsiteY2" fmla="*/ 5317890 h 5781401"/>
              <a:gd name="connsiteX3" fmla="*/ 0 w 3589079"/>
              <a:gd name="connsiteY3" fmla="*/ 5781401 h 5781401"/>
              <a:gd name="connsiteX4" fmla="*/ 1552716 w 3589079"/>
              <a:gd name="connsiteY4" fmla="*/ 3105 h 5781401"/>
              <a:gd name="connsiteX0" fmla="*/ 1552716 w 3589079"/>
              <a:gd name="connsiteY0" fmla="*/ 3105 h 5781401"/>
              <a:gd name="connsiteX1" fmla="*/ 3589079 w 3589079"/>
              <a:gd name="connsiteY1" fmla="*/ 0 h 5781401"/>
              <a:gd name="connsiteX2" fmla="*/ 2042847 w 3589079"/>
              <a:gd name="connsiteY2" fmla="*/ 5775090 h 5781401"/>
              <a:gd name="connsiteX3" fmla="*/ 0 w 3589079"/>
              <a:gd name="connsiteY3" fmla="*/ 5781401 h 5781401"/>
              <a:gd name="connsiteX4" fmla="*/ 1552716 w 3589079"/>
              <a:gd name="connsiteY4" fmla="*/ 3105 h 578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079" h="5781401">
                <a:moveTo>
                  <a:pt x="1552716" y="3105"/>
                </a:moveTo>
                <a:lnTo>
                  <a:pt x="3589079" y="0"/>
                </a:lnTo>
                <a:lnTo>
                  <a:pt x="2042847" y="5775090"/>
                </a:lnTo>
                <a:lnTo>
                  <a:pt x="0" y="5781401"/>
                </a:lnTo>
                <a:lnTo>
                  <a:pt x="1552716" y="3105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980714" y="363713"/>
            <a:ext cx="2928257" cy="5775990"/>
          </a:xfrm>
        </p:spPr>
        <p:txBody>
          <a:bodyPr vert="horz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- 1 september 2017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6690610" y="-329784"/>
            <a:ext cx="5501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>
                <a:solidFill>
                  <a:schemeClr val="tx2"/>
                </a:solidFill>
              </a:rPr>
              <a:t>Grote afbeelding links</a:t>
            </a:r>
          </a:p>
        </p:txBody>
      </p:sp>
    </p:spTree>
    <p:extLst>
      <p:ext uri="{BB962C8B-B14F-4D97-AF65-F5344CB8AC3E}">
        <p14:creationId xmlns:p14="http://schemas.microsoft.com/office/powerpoint/2010/main" val="2496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0%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Vrije vorm: vorm 60"/>
          <p:cNvSpPr/>
          <p:nvPr userDrawn="1"/>
        </p:nvSpPr>
        <p:spPr>
          <a:xfrm>
            <a:off x="357750" y="363713"/>
            <a:ext cx="1376168" cy="5112433"/>
          </a:xfrm>
          <a:custGeom>
            <a:avLst/>
            <a:gdLst>
              <a:gd name="connsiteX0" fmla="*/ 5476069 w 5476069"/>
              <a:gd name="connsiteY0" fmla="*/ 0 h 5476069"/>
              <a:gd name="connsiteX1" fmla="*/ 4926448 w 5476069"/>
              <a:gd name="connsiteY1" fmla="*/ 549621 h 5476069"/>
              <a:gd name="connsiteX2" fmla="*/ 5476069 w 5476069"/>
              <a:gd name="connsiteY2" fmla="*/ 549621 h 5476069"/>
              <a:gd name="connsiteX3" fmla="*/ 5476069 w 5476069"/>
              <a:gd name="connsiteY3" fmla="*/ 3464103 h 5476069"/>
              <a:gd name="connsiteX4" fmla="*/ 3464103 w 5476069"/>
              <a:gd name="connsiteY4" fmla="*/ 5476069 h 5476069"/>
              <a:gd name="connsiteX5" fmla="*/ 0 w 5476069"/>
              <a:gd name="connsiteY5" fmla="*/ 5476069 h 5476069"/>
              <a:gd name="connsiteX0" fmla="*/ 0 w 5476069"/>
              <a:gd name="connsiteY0" fmla="*/ 4926448 h 4926448"/>
              <a:gd name="connsiteX1" fmla="*/ 4926448 w 5476069"/>
              <a:gd name="connsiteY1" fmla="*/ 0 h 4926448"/>
              <a:gd name="connsiteX2" fmla="*/ 5476069 w 5476069"/>
              <a:gd name="connsiteY2" fmla="*/ 0 h 4926448"/>
              <a:gd name="connsiteX3" fmla="*/ 5476069 w 5476069"/>
              <a:gd name="connsiteY3" fmla="*/ 2914482 h 4926448"/>
              <a:gd name="connsiteX4" fmla="*/ 3464103 w 5476069"/>
              <a:gd name="connsiteY4" fmla="*/ 4926448 h 4926448"/>
              <a:gd name="connsiteX5" fmla="*/ 0 w 5476069"/>
              <a:gd name="connsiteY5" fmla="*/ 4926448 h 4926448"/>
              <a:gd name="connsiteX0" fmla="*/ 0 w 5476069"/>
              <a:gd name="connsiteY0" fmla="*/ 4928829 h 4928829"/>
              <a:gd name="connsiteX1" fmla="*/ 4924067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21686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19305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5496866 h 5496866"/>
              <a:gd name="connsiteX1" fmla="*/ 1732759 w 5476069"/>
              <a:gd name="connsiteY1" fmla="*/ 0 h 5496866"/>
              <a:gd name="connsiteX2" fmla="*/ 5476069 w 5476069"/>
              <a:gd name="connsiteY2" fmla="*/ 570418 h 5496866"/>
              <a:gd name="connsiteX3" fmla="*/ 5476069 w 5476069"/>
              <a:gd name="connsiteY3" fmla="*/ 3484900 h 5496866"/>
              <a:gd name="connsiteX4" fmla="*/ 3464103 w 5476069"/>
              <a:gd name="connsiteY4" fmla="*/ 5496866 h 5496866"/>
              <a:gd name="connsiteX5" fmla="*/ 0 w 5476069"/>
              <a:gd name="connsiteY5" fmla="*/ 5496866 h 5496866"/>
              <a:gd name="connsiteX0" fmla="*/ 0 w 5476069"/>
              <a:gd name="connsiteY0" fmla="*/ 5536048 h 5536048"/>
              <a:gd name="connsiteX1" fmla="*/ 1732759 w 5476069"/>
              <a:gd name="connsiteY1" fmla="*/ 39182 h 5536048"/>
              <a:gd name="connsiteX2" fmla="*/ 3744251 w 5476069"/>
              <a:gd name="connsiteY2" fmla="*/ 0 h 5536048"/>
              <a:gd name="connsiteX3" fmla="*/ 5476069 w 5476069"/>
              <a:gd name="connsiteY3" fmla="*/ 3524082 h 5536048"/>
              <a:gd name="connsiteX4" fmla="*/ 3464103 w 5476069"/>
              <a:gd name="connsiteY4" fmla="*/ 5536048 h 5536048"/>
              <a:gd name="connsiteX5" fmla="*/ 0 w 5476069"/>
              <a:gd name="connsiteY5" fmla="*/ 5536048 h 5536048"/>
              <a:gd name="connsiteX0" fmla="*/ 0 w 3744251"/>
              <a:gd name="connsiteY0" fmla="*/ 5536048 h 5536048"/>
              <a:gd name="connsiteX1" fmla="*/ 1732759 w 3744251"/>
              <a:gd name="connsiteY1" fmla="*/ 39182 h 5536048"/>
              <a:gd name="connsiteX2" fmla="*/ 3744251 w 3744251"/>
              <a:gd name="connsiteY2" fmla="*/ 0 h 5536048"/>
              <a:gd name="connsiteX3" fmla="*/ 3464103 w 3744251"/>
              <a:gd name="connsiteY3" fmla="*/ 5536048 h 5536048"/>
              <a:gd name="connsiteX4" fmla="*/ 0 w 3744251"/>
              <a:gd name="connsiteY4" fmla="*/ 5536048 h 5536048"/>
              <a:gd name="connsiteX0" fmla="*/ 0 w 3522578"/>
              <a:gd name="connsiteY0" fmla="*/ 5743867 h 5743867"/>
              <a:gd name="connsiteX1" fmla="*/ 1511086 w 3522578"/>
              <a:gd name="connsiteY1" fmla="*/ 39182 h 5743867"/>
              <a:gd name="connsiteX2" fmla="*/ 3522578 w 3522578"/>
              <a:gd name="connsiteY2" fmla="*/ 0 h 5743867"/>
              <a:gd name="connsiteX3" fmla="*/ 3242430 w 3522578"/>
              <a:gd name="connsiteY3" fmla="*/ 5536048 h 5743867"/>
              <a:gd name="connsiteX4" fmla="*/ 0 w 3522578"/>
              <a:gd name="connsiteY4" fmla="*/ 5743867 h 5743867"/>
              <a:gd name="connsiteX0" fmla="*/ 0 w 3522578"/>
              <a:gd name="connsiteY0" fmla="*/ 5743867 h 5771575"/>
              <a:gd name="connsiteX1" fmla="*/ 1511086 w 3522578"/>
              <a:gd name="connsiteY1" fmla="*/ 39182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522578"/>
              <a:gd name="connsiteY0" fmla="*/ 5743867 h 5771575"/>
              <a:gd name="connsiteX1" fmla="*/ 1521418 w 3522578"/>
              <a:gd name="connsiteY1" fmla="*/ 3019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367595"/>
              <a:gd name="connsiteY0" fmla="*/ 5740848 h 5768556"/>
              <a:gd name="connsiteX1" fmla="*/ 1521418 w 3367595"/>
              <a:gd name="connsiteY1" fmla="*/ 0 h 5768556"/>
              <a:gd name="connsiteX2" fmla="*/ 3367595 w 3367595"/>
              <a:gd name="connsiteY2" fmla="*/ 27978 h 5768556"/>
              <a:gd name="connsiteX3" fmla="*/ 2009376 w 3367595"/>
              <a:gd name="connsiteY3" fmla="*/ 5768556 h 5768556"/>
              <a:gd name="connsiteX4" fmla="*/ 0 w 3367595"/>
              <a:gd name="connsiteY4" fmla="*/ 5740848 h 5768556"/>
              <a:gd name="connsiteX0" fmla="*/ 0 w 3553575"/>
              <a:gd name="connsiteY0" fmla="*/ 5740848 h 5768556"/>
              <a:gd name="connsiteX1" fmla="*/ 1521418 w 3553575"/>
              <a:gd name="connsiteY1" fmla="*/ 0 h 5768556"/>
              <a:gd name="connsiteX2" fmla="*/ 3553575 w 3553575"/>
              <a:gd name="connsiteY2" fmla="*/ 2147 h 5768556"/>
              <a:gd name="connsiteX3" fmla="*/ 2009376 w 3553575"/>
              <a:gd name="connsiteY3" fmla="*/ 5768556 h 5768556"/>
              <a:gd name="connsiteX4" fmla="*/ 0 w 3553575"/>
              <a:gd name="connsiteY4" fmla="*/ 5740848 h 5768556"/>
              <a:gd name="connsiteX0" fmla="*/ 0 w 3553575"/>
              <a:gd name="connsiteY0" fmla="*/ 5738701 h 5766409"/>
              <a:gd name="connsiteX1" fmla="*/ 1573079 w 3553575"/>
              <a:gd name="connsiteY1" fmla="*/ 44348 h 5766409"/>
              <a:gd name="connsiteX2" fmla="*/ 3553575 w 3553575"/>
              <a:gd name="connsiteY2" fmla="*/ 0 h 5766409"/>
              <a:gd name="connsiteX3" fmla="*/ 2009376 w 3553575"/>
              <a:gd name="connsiteY3" fmla="*/ 5766409 h 5766409"/>
              <a:gd name="connsiteX4" fmla="*/ 0 w 3553575"/>
              <a:gd name="connsiteY4" fmla="*/ 5738701 h 5766409"/>
              <a:gd name="connsiteX0" fmla="*/ 0 w 3553575"/>
              <a:gd name="connsiteY0" fmla="*/ 5746014 h 5773722"/>
              <a:gd name="connsiteX1" fmla="*/ 1516252 w 3553575"/>
              <a:gd name="connsiteY1" fmla="*/ 0 h 5773722"/>
              <a:gd name="connsiteX2" fmla="*/ 3553575 w 3553575"/>
              <a:gd name="connsiteY2" fmla="*/ 7313 h 5773722"/>
              <a:gd name="connsiteX3" fmla="*/ 2009376 w 3553575"/>
              <a:gd name="connsiteY3" fmla="*/ 5773722 h 5773722"/>
              <a:gd name="connsiteX4" fmla="*/ 0 w 3553575"/>
              <a:gd name="connsiteY4" fmla="*/ 5746014 h 5773722"/>
              <a:gd name="connsiteX0" fmla="*/ 0 w 3584571"/>
              <a:gd name="connsiteY0" fmla="*/ 5782177 h 5782177"/>
              <a:gd name="connsiteX1" fmla="*/ 1547248 w 3584571"/>
              <a:gd name="connsiteY1" fmla="*/ 0 h 5782177"/>
              <a:gd name="connsiteX2" fmla="*/ 3584571 w 3584571"/>
              <a:gd name="connsiteY2" fmla="*/ 7313 h 5782177"/>
              <a:gd name="connsiteX3" fmla="*/ 2040372 w 3584571"/>
              <a:gd name="connsiteY3" fmla="*/ 5773722 h 5782177"/>
              <a:gd name="connsiteX4" fmla="*/ 0 w 3584571"/>
              <a:gd name="connsiteY4" fmla="*/ 5782177 h 5782177"/>
              <a:gd name="connsiteX0" fmla="*/ 0 w 3584571"/>
              <a:gd name="connsiteY0" fmla="*/ 5782177 h 5784054"/>
              <a:gd name="connsiteX1" fmla="*/ 1547248 w 3584571"/>
              <a:gd name="connsiteY1" fmla="*/ 0 h 5784054"/>
              <a:gd name="connsiteX2" fmla="*/ 3584571 w 3584571"/>
              <a:gd name="connsiteY2" fmla="*/ 7313 h 5784054"/>
              <a:gd name="connsiteX3" fmla="*/ 2040372 w 3584571"/>
              <a:gd name="connsiteY3" fmla="*/ 5784054 h 5784054"/>
              <a:gd name="connsiteX4" fmla="*/ 0 w 3584571"/>
              <a:gd name="connsiteY4" fmla="*/ 5782177 h 5784054"/>
              <a:gd name="connsiteX0" fmla="*/ 0 w 3584571"/>
              <a:gd name="connsiteY0" fmla="*/ 5774864 h 5776741"/>
              <a:gd name="connsiteX1" fmla="*/ 2714567 w 3584571"/>
              <a:gd name="connsiteY1" fmla="*/ 12143 h 5776741"/>
              <a:gd name="connsiteX2" fmla="*/ 3584571 w 3584571"/>
              <a:gd name="connsiteY2" fmla="*/ 0 h 5776741"/>
              <a:gd name="connsiteX3" fmla="*/ 2040372 w 3584571"/>
              <a:gd name="connsiteY3" fmla="*/ 5776741 h 5776741"/>
              <a:gd name="connsiteX4" fmla="*/ 0 w 3584571"/>
              <a:gd name="connsiteY4" fmla="*/ 5774864 h 5776741"/>
              <a:gd name="connsiteX0" fmla="*/ 0 w 3584571"/>
              <a:gd name="connsiteY0" fmla="*/ 5774864 h 5776741"/>
              <a:gd name="connsiteX1" fmla="*/ 2218457 w 3584571"/>
              <a:gd name="connsiteY1" fmla="*/ 12143 h 5776741"/>
              <a:gd name="connsiteX2" fmla="*/ 3584571 w 3584571"/>
              <a:gd name="connsiteY2" fmla="*/ 0 h 5776741"/>
              <a:gd name="connsiteX3" fmla="*/ 2040372 w 3584571"/>
              <a:gd name="connsiteY3" fmla="*/ 5776741 h 5776741"/>
              <a:gd name="connsiteX4" fmla="*/ 0 w 3584571"/>
              <a:gd name="connsiteY4" fmla="*/ 5774864 h 5776741"/>
              <a:gd name="connsiteX0" fmla="*/ 0 w 1544199"/>
              <a:gd name="connsiteY0" fmla="*/ 5776741 h 5776741"/>
              <a:gd name="connsiteX1" fmla="*/ 178085 w 1544199"/>
              <a:gd name="connsiteY1" fmla="*/ 12143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544199"/>
              <a:gd name="connsiteY0" fmla="*/ 5776741 h 5776741"/>
              <a:gd name="connsiteX1" fmla="*/ 275777 w 1544199"/>
              <a:gd name="connsiteY1" fmla="*/ 125466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544199"/>
              <a:gd name="connsiteY0" fmla="*/ 5776741 h 5776741"/>
              <a:gd name="connsiteX1" fmla="*/ 170269 w 1544199"/>
              <a:gd name="connsiteY1" fmla="*/ 420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438691"/>
              <a:gd name="connsiteY0" fmla="*/ 4975664 h 4975664"/>
              <a:gd name="connsiteX1" fmla="*/ 64761 w 1438691"/>
              <a:gd name="connsiteY1" fmla="*/ 420 h 4975664"/>
              <a:gd name="connsiteX2" fmla="*/ 1438691 w 1438691"/>
              <a:gd name="connsiteY2" fmla="*/ 0 h 4975664"/>
              <a:gd name="connsiteX3" fmla="*/ 0 w 1438691"/>
              <a:gd name="connsiteY3" fmla="*/ 4975664 h 4975664"/>
              <a:gd name="connsiteX0" fmla="*/ 0 w 1376168"/>
              <a:gd name="connsiteY0" fmla="*/ 5112433 h 5112433"/>
              <a:gd name="connsiteX1" fmla="*/ 2238 w 1376168"/>
              <a:gd name="connsiteY1" fmla="*/ 420 h 5112433"/>
              <a:gd name="connsiteX2" fmla="*/ 1376168 w 1376168"/>
              <a:gd name="connsiteY2" fmla="*/ 0 h 5112433"/>
              <a:gd name="connsiteX3" fmla="*/ 0 w 1376168"/>
              <a:gd name="connsiteY3" fmla="*/ 5112433 h 511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168" h="5112433">
                <a:moveTo>
                  <a:pt x="0" y="5112433"/>
                </a:moveTo>
                <a:lnTo>
                  <a:pt x="2238" y="420"/>
                </a:lnTo>
                <a:lnTo>
                  <a:pt x="1376168" y="0"/>
                </a:lnTo>
                <a:lnTo>
                  <a:pt x="0" y="5112433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Vrije vorm: vorm 60"/>
          <p:cNvSpPr/>
          <p:nvPr userDrawn="1"/>
        </p:nvSpPr>
        <p:spPr>
          <a:xfrm>
            <a:off x="2211976" y="355649"/>
            <a:ext cx="3584571" cy="5784054"/>
          </a:xfrm>
          <a:custGeom>
            <a:avLst/>
            <a:gdLst>
              <a:gd name="connsiteX0" fmla="*/ 5476069 w 5476069"/>
              <a:gd name="connsiteY0" fmla="*/ 0 h 5476069"/>
              <a:gd name="connsiteX1" fmla="*/ 4926448 w 5476069"/>
              <a:gd name="connsiteY1" fmla="*/ 549621 h 5476069"/>
              <a:gd name="connsiteX2" fmla="*/ 5476069 w 5476069"/>
              <a:gd name="connsiteY2" fmla="*/ 549621 h 5476069"/>
              <a:gd name="connsiteX3" fmla="*/ 5476069 w 5476069"/>
              <a:gd name="connsiteY3" fmla="*/ 3464103 h 5476069"/>
              <a:gd name="connsiteX4" fmla="*/ 3464103 w 5476069"/>
              <a:gd name="connsiteY4" fmla="*/ 5476069 h 5476069"/>
              <a:gd name="connsiteX5" fmla="*/ 0 w 5476069"/>
              <a:gd name="connsiteY5" fmla="*/ 5476069 h 5476069"/>
              <a:gd name="connsiteX0" fmla="*/ 0 w 5476069"/>
              <a:gd name="connsiteY0" fmla="*/ 4926448 h 4926448"/>
              <a:gd name="connsiteX1" fmla="*/ 4926448 w 5476069"/>
              <a:gd name="connsiteY1" fmla="*/ 0 h 4926448"/>
              <a:gd name="connsiteX2" fmla="*/ 5476069 w 5476069"/>
              <a:gd name="connsiteY2" fmla="*/ 0 h 4926448"/>
              <a:gd name="connsiteX3" fmla="*/ 5476069 w 5476069"/>
              <a:gd name="connsiteY3" fmla="*/ 2914482 h 4926448"/>
              <a:gd name="connsiteX4" fmla="*/ 3464103 w 5476069"/>
              <a:gd name="connsiteY4" fmla="*/ 4926448 h 4926448"/>
              <a:gd name="connsiteX5" fmla="*/ 0 w 5476069"/>
              <a:gd name="connsiteY5" fmla="*/ 4926448 h 4926448"/>
              <a:gd name="connsiteX0" fmla="*/ 0 w 5476069"/>
              <a:gd name="connsiteY0" fmla="*/ 4928829 h 4928829"/>
              <a:gd name="connsiteX1" fmla="*/ 4924067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21686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19305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5496866 h 5496866"/>
              <a:gd name="connsiteX1" fmla="*/ 1732759 w 5476069"/>
              <a:gd name="connsiteY1" fmla="*/ 0 h 5496866"/>
              <a:gd name="connsiteX2" fmla="*/ 5476069 w 5476069"/>
              <a:gd name="connsiteY2" fmla="*/ 570418 h 5496866"/>
              <a:gd name="connsiteX3" fmla="*/ 5476069 w 5476069"/>
              <a:gd name="connsiteY3" fmla="*/ 3484900 h 5496866"/>
              <a:gd name="connsiteX4" fmla="*/ 3464103 w 5476069"/>
              <a:gd name="connsiteY4" fmla="*/ 5496866 h 5496866"/>
              <a:gd name="connsiteX5" fmla="*/ 0 w 5476069"/>
              <a:gd name="connsiteY5" fmla="*/ 5496866 h 5496866"/>
              <a:gd name="connsiteX0" fmla="*/ 0 w 5476069"/>
              <a:gd name="connsiteY0" fmla="*/ 5536048 h 5536048"/>
              <a:gd name="connsiteX1" fmla="*/ 1732759 w 5476069"/>
              <a:gd name="connsiteY1" fmla="*/ 39182 h 5536048"/>
              <a:gd name="connsiteX2" fmla="*/ 3744251 w 5476069"/>
              <a:gd name="connsiteY2" fmla="*/ 0 h 5536048"/>
              <a:gd name="connsiteX3" fmla="*/ 5476069 w 5476069"/>
              <a:gd name="connsiteY3" fmla="*/ 3524082 h 5536048"/>
              <a:gd name="connsiteX4" fmla="*/ 3464103 w 5476069"/>
              <a:gd name="connsiteY4" fmla="*/ 5536048 h 5536048"/>
              <a:gd name="connsiteX5" fmla="*/ 0 w 5476069"/>
              <a:gd name="connsiteY5" fmla="*/ 5536048 h 5536048"/>
              <a:gd name="connsiteX0" fmla="*/ 0 w 3744251"/>
              <a:gd name="connsiteY0" fmla="*/ 5536048 h 5536048"/>
              <a:gd name="connsiteX1" fmla="*/ 1732759 w 3744251"/>
              <a:gd name="connsiteY1" fmla="*/ 39182 h 5536048"/>
              <a:gd name="connsiteX2" fmla="*/ 3744251 w 3744251"/>
              <a:gd name="connsiteY2" fmla="*/ 0 h 5536048"/>
              <a:gd name="connsiteX3" fmla="*/ 3464103 w 3744251"/>
              <a:gd name="connsiteY3" fmla="*/ 5536048 h 5536048"/>
              <a:gd name="connsiteX4" fmla="*/ 0 w 3744251"/>
              <a:gd name="connsiteY4" fmla="*/ 5536048 h 5536048"/>
              <a:gd name="connsiteX0" fmla="*/ 0 w 3522578"/>
              <a:gd name="connsiteY0" fmla="*/ 5743867 h 5743867"/>
              <a:gd name="connsiteX1" fmla="*/ 1511086 w 3522578"/>
              <a:gd name="connsiteY1" fmla="*/ 39182 h 5743867"/>
              <a:gd name="connsiteX2" fmla="*/ 3522578 w 3522578"/>
              <a:gd name="connsiteY2" fmla="*/ 0 h 5743867"/>
              <a:gd name="connsiteX3" fmla="*/ 3242430 w 3522578"/>
              <a:gd name="connsiteY3" fmla="*/ 5536048 h 5743867"/>
              <a:gd name="connsiteX4" fmla="*/ 0 w 3522578"/>
              <a:gd name="connsiteY4" fmla="*/ 5743867 h 5743867"/>
              <a:gd name="connsiteX0" fmla="*/ 0 w 3522578"/>
              <a:gd name="connsiteY0" fmla="*/ 5743867 h 5771575"/>
              <a:gd name="connsiteX1" fmla="*/ 1511086 w 3522578"/>
              <a:gd name="connsiteY1" fmla="*/ 39182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522578"/>
              <a:gd name="connsiteY0" fmla="*/ 5743867 h 5771575"/>
              <a:gd name="connsiteX1" fmla="*/ 1521418 w 3522578"/>
              <a:gd name="connsiteY1" fmla="*/ 3019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367595"/>
              <a:gd name="connsiteY0" fmla="*/ 5740848 h 5768556"/>
              <a:gd name="connsiteX1" fmla="*/ 1521418 w 3367595"/>
              <a:gd name="connsiteY1" fmla="*/ 0 h 5768556"/>
              <a:gd name="connsiteX2" fmla="*/ 3367595 w 3367595"/>
              <a:gd name="connsiteY2" fmla="*/ 27978 h 5768556"/>
              <a:gd name="connsiteX3" fmla="*/ 2009376 w 3367595"/>
              <a:gd name="connsiteY3" fmla="*/ 5768556 h 5768556"/>
              <a:gd name="connsiteX4" fmla="*/ 0 w 3367595"/>
              <a:gd name="connsiteY4" fmla="*/ 5740848 h 5768556"/>
              <a:gd name="connsiteX0" fmla="*/ 0 w 3553575"/>
              <a:gd name="connsiteY0" fmla="*/ 5740848 h 5768556"/>
              <a:gd name="connsiteX1" fmla="*/ 1521418 w 3553575"/>
              <a:gd name="connsiteY1" fmla="*/ 0 h 5768556"/>
              <a:gd name="connsiteX2" fmla="*/ 3553575 w 3553575"/>
              <a:gd name="connsiteY2" fmla="*/ 2147 h 5768556"/>
              <a:gd name="connsiteX3" fmla="*/ 2009376 w 3553575"/>
              <a:gd name="connsiteY3" fmla="*/ 5768556 h 5768556"/>
              <a:gd name="connsiteX4" fmla="*/ 0 w 3553575"/>
              <a:gd name="connsiteY4" fmla="*/ 5740848 h 5768556"/>
              <a:gd name="connsiteX0" fmla="*/ 0 w 3553575"/>
              <a:gd name="connsiteY0" fmla="*/ 5738701 h 5766409"/>
              <a:gd name="connsiteX1" fmla="*/ 1573079 w 3553575"/>
              <a:gd name="connsiteY1" fmla="*/ 44348 h 5766409"/>
              <a:gd name="connsiteX2" fmla="*/ 3553575 w 3553575"/>
              <a:gd name="connsiteY2" fmla="*/ 0 h 5766409"/>
              <a:gd name="connsiteX3" fmla="*/ 2009376 w 3553575"/>
              <a:gd name="connsiteY3" fmla="*/ 5766409 h 5766409"/>
              <a:gd name="connsiteX4" fmla="*/ 0 w 3553575"/>
              <a:gd name="connsiteY4" fmla="*/ 5738701 h 5766409"/>
              <a:gd name="connsiteX0" fmla="*/ 0 w 3553575"/>
              <a:gd name="connsiteY0" fmla="*/ 5746014 h 5773722"/>
              <a:gd name="connsiteX1" fmla="*/ 1516252 w 3553575"/>
              <a:gd name="connsiteY1" fmla="*/ 0 h 5773722"/>
              <a:gd name="connsiteX2" fmla="*/ 3553575 w 3553575"/>
              <a:gd name="connsiteY2" fmla="*/ 7313 h 5773722"/>
              <a:gd name="connsiteX3" fmla="*/ 2009376 w 3553575"/>
              <a:gd name="connsiteY3" fmla="*/ 5773722 h 5773722"/>
              <a:gd name="connsiteX4" fmla="*/ 0 w 3553575"/>
              <a:gd name="connsiteY4" fmla="*/ 5746014 h 5773722"/>
              <a:gd name="connsiteX0" fmla="*/ 0 w 3584571"/>
              <a:gd name="connsiteY0" fmla="*/ 5782177 h 5782177"/>
              <a:gd name="connsiteX1" fmla="*/ 1547248 w 3584571"/>
              <a:gd name="connsiteY1" fmla="*/ 0 h 5782177"/>
              <a:gd name="connsiteX2" fmla="*/ 3584571 w 3584571"/>
              <a:gd name="connsiteY2" fmla="*/ 7313 h 5782177"/>
              <a:gd name="connsiteX3" fmla="*/ 2040372 w 3584571"/>
              <a:gd name="connsiteY3" fmla="*/ 5773722 h 5782177"/>
              <a:gd name="connsiteX4" fmla="*/ 0 w 3584571"/>
              <a:gd name="connsiteY4" fmla="*/ 5782177 h 5782177"/>
              <a:gd name="connsiteX0" fmla="*/ 0 w 3584571"/>
              <a:gd name="connsiteY0" fmla="*/ 5782177 h 5784054"/>
              <a:gd name="connsiteX1" fmla="*/ 1547248 w 3584571"/>
              <a:gd name="connsiteY1" fmla="*/ 0 h 5784054"/>
              <a:gd name="connsiteX2" fmla="*/ 3584571 w 3584571"/>
              <a:gd name="connsiteY2" fmla="*/ 7313 h 5784054"/>
              <a:gd name="connsiteX3" fmla="*/ 2040372 w 3584571"/>
              <a:gd name="connsiteY3" fmla="*/ 5784054 h 5784054"/>
              <a:gd name="connsiteX4" fmla="*/ 0 w 3584571"/>
              <a:gd name="connsiteY4" fmla="*/ 5782177 h 57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571" h="5784054">
                <a:moveTo>
                  <a:pt x="0" y="5782177"/>
                </a:moveTo>
                <a:lnTo>
                  <a:pt x="1547248" y="0"/>
                </a:lnTo>
                <a:lnTo>
                  <a:pt x="3584571" y="7313"/>
                </a:lnTo>
                <a:lnTo>
                  <a:pt x="2040372" y="5784054"/>
                </a:lnTo>
                <a:lnTo>
                  <a:pt x="0" y="578217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6690610" y="-329784"/>
            <a:ext cx="5501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>
                <a:solidFill>
                  <a:schemeClr val="tx2"/>
                </a:solidFill>
              </a:rPr>
              <a:t>Kleine foto</a:t>
            </a:r>
            <a:r>
              <a:rPr lang="nl-NL" sz="1400" baseline="0">
                <a:solidFill>
                  <a:schemeClr val="tx2"/>
                </a:solidFill>
              </a:rPr>
              <a:t> rechts</a:t>
            </a:r>
            <a:endParaRPr lang="nl-NL" sz="1400">
              <a:solidFill>
                <a:schemeClr val="tx2"/>
              </a:solidFill>
            </a:endParaRPr>
          </a:p>
        </p:txBody>
      </p:sp>
      <p:sp>
        <p:nvSpPr>
          <p:cNvPr id="118" name="Tijdelijke aanduiding voor titel 1"/>
          <p:cNvSpPr>
            <a:spLocks noGrp="1"/>
          </p:cNvSpPr>
          <p:nvPr>
            <p:ph type="title"/>
          </p:nvPr>
        </p:nvSpPr>
        <p:spPr>
          <a:xfrm>
            <a:off x="720000" y="651642"/>
            <a:ext cx="7859796" cy="113559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- 1 september 2017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1899" y="5059703"/>
            <a:ext cx="2923134" cy="1080000"/>
          </a:xfrm>
          <a:custGeom>
            <a:avLst/>
            <a:gdLst>
              <a:gd name="connsiteX0" fmla="*/ 0 w 5321391"/>
              <a:gd name="connsiteY0" fmla="*/ 0 h 1905769"/>
              <a:gd name="connsiteX1" fmla="*/ 5321391 w 5321391"/>
              <a:gd name="connsiteY1" fmla="*/ 0 h 1905769"/>
              <a:gd name="connsiteX2" fmla="*/ 5321391 w 5321391"/>
              <a:gd name="connsiteY2" fmla="*/ 936036 h 1905769"/>
              <a:gd name="connsiteX3" fmla="*/ 4351658 w 5321391"/>
              <a:gd name="connsiteY3" fmla="*/ 1905769 h 1905769"/>
              <a:gd name="connsiteX4" fmla="*/ 0 w 5321391"/>
              <a:gd name="connsiteY4" fmla="*/ 1905769 h 1905769"/>
              <a:gd name="connsiteX0" fmla="*/ 0 w 5321391"/>
              <a:gd name="connsiteY0" fmla="*/ 0 h 1905769"/>
              <a:gd name="connsiteX1" fmla="*/ 5321391 w 5321391"/>
              <a:gd name="connsiteY1" fmla="*/ 0 h 1905769"/>
              <a:gd name="connsiteX2" fmla="*/ 5321391 w 5321391"/>
              <a:gd name="connsiteY2" fmla="*/ 936036 h 1905769"/>
              <a:gd name="connsiteX3" fmla="*/ 0 w 5321391"/>
              <a:gd name="connsiteY3" fmla="*/ 1905769 h 1905769"/>
              <a:gd name="connsiteX4" fmla="*/ 0 w 5321391"/>
              <a:gd name="connsiteY4" fmla="*/ 0 h 1905769"/>
              <a:gd name="connsiteX0" fmla="*/ 0 w 5321391"/>
              <a:gd name="connsiteY0" fmla="*/ 0 h 1918530"/>
              <a:gd name="connsiteX1" fmla="*/ 5321391 w 5321391"/>
              <a:gd name="connsiteY1" fmla="*/ 0 h 1918530"/>
              <a:gd name="connsiteX2" fmla="*/ 5303682 w 5321391"/>
              <a:gd name="connsiteY2" fmla="*/ 1918530 h 1918530"/>
              <a:gd name="connsiteX3" fmla="*/ 0 w 5321391"/>
              <a:gd name="connsiteY3" fmla="*/ 1905769 h 1918530"/>
              <a:gd name="connsiteX4" fmla="*/ 0 w 5321391"/>
              <a:gd name="connsiteY4" fmla="*/ 0 h 191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91" h="1918530">
                <a:moveTo>
                  <a:pt x="0" y="0"/>
                </a:moveTo>
                <a:lnTo>
                  <a:pt x="5321391" y="0"/>
                </a:lnTo>
                <a:lnTo>
                  <a:pt x="5303682" y="1918530"/>
                </a:lnTo>
                <a:lnTo>
                  <a:pt x="0" y="19057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75000"/>
            </a:schemeClr>
          </a:solidFill>
        </p:spPr>
        <p:txBody>
          <a:bodyPr wrap="square" lIns="180000" tIns="216000" rIns="180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Ruimte voor een quote of highlight</a:t>
            </a:r>
          </a:p>
        </p:txBody>
      </p:sp>
      <p:sp>
        <p:nvSpPr>
          <p:cNvPr id="12" name="Tijdelijke aanduiding voor afbeelding 19"/>
          <p:cNvSpPr>
            <a:spLocks noGrp="1"/>
          </p:cNvSpPr>
          <p:nvPr>
            <p:ph type="pic" sz="quarter" idx="10" hasCustomPrompt="1"/>
          </p:nvPr>
        </p:nvSpPr>
        <p:spPr>
          <a:xfrm>
            <a:off x="8861899" y="352800"/>
            <a:ext cx="2926800" cy="4725038"/>
          </a:xfrm>
          <a:custGeom>
            <a:avLst/>
            <a:gdLst>
              <a:gd name="connsiteX0" fmla="*/ 11401666 w 11402517"/>
              <a:gd name="connsiteY0" fmla="*/ 0 h 4359628"/>
              <a:gd name="connsiteX1" fmla="*/ 11402517 w 11402517"/>
              <a:gd name="connsiteY1" fmla="*/ 2913253 h 4359628"/>
              <a:gd name="connsiteX2" fmla="*/ 9971504 w 11402517"/>
              <a:gd name="connsiteY2" fmla="*/ 4344266 h 4359628"/>
              <a:gd name="connsiteX3" fmla="*/ 0 w 11402517"/>
              <a:gd name="connsiteY3" fmla="*/ 4359628 h 4359628"/>
              <a:gd name="connsiteX4" fmla="*/ 0 w 11402517"/>
              <a:gd name="connsiteY4" fmla="*/ 23019 h 4359628"/>
              <a:gd name="connsiteX0" fmla="*/ 11401666 w 11402517"/>
              <a:gd name="connsiteY0" fmla="*/ 0 h 4359628"/>
              <a:gd name="connsiteX1" fmla="*/ 11402517 w 11402517"/>
              <a:gd name="connsiteY1" fmla="*/ 2913253 h 4359628"/>
              <a:gd name="connsiteX2" fmla="*/ 9971504 w 11402517"/>
              <a:gd name="connsiteY2" fmla="*/ 4344266 h 4359628"/>
              <a:gd name="connsiteX3" fmla="*/ 0 w 11402517"/>
              <a:gd name="connsiteY3" fmla="*/ 4359628 h 4359628"/>
              <a:gd name="connsiteX4" fmla="*/ 9727 w 11402517"/>
              <a:gd name="connsiteY4" fmla="*/ 3564 h 4359628"/>
              <a:gd name="connsiteX5" fmla="*/ 11401666 w 11402517"/>
              <a:gd name="connsiteY5" fmla="*/ 0 h 4359628"/>
              <a:gd name="connsiteX0" fmla="*/ 11401666 w 11402517"/>
              <a:gd name="connsiteY0" fmla="*/ 0 h 4359628"/>
              <a:gd name="connsiteX1" fmla="*/ 11402517 w 11402517"/>
              <a:gd name="connsiteY1" fmla="*/ 2913253 h 4359628"/>
              <a:gd name="connsiteX2" fmla="*/ 0 w 11402517"/>
              <a:gd name="connsiteY2" fmla="*/ 4359628 h 4359628"/>
              <a:gd name="connsiteX3" fmla="*/ 9727 w 11402517"/>
              <a:gd name="connsiteY3" fmla="*/ 3564 h 4359628"/>
              <a:gd name="connsiteX4" fmla="*/ 11401666 w 11402517"/>
              <a:gd name="connsiteY4" fmla="*/ 0 h 4359628"/>
              <a:gd name="connsiteX0" fmla="*/ 11401666 w 11401670"/>
              <a:gd name="connsiteY0" fmla="*/ 0 h 4359628"/>
              <a:gd name="connsiteX1" fmla="*/ 11387557 w 11401670"/>
              <a:gd name="connsiteY1" fmla="*/ 4340212 h 4359628"/>
              <a:gd name="connsiteX2" fmla="*/ 0 w 11401670"/>
              <a:gd name="connsiteY2" fmla="*/ 4359628 h 4359628"/>
              <a:gd name="connsiteX3" fmla="*/ 9727 w 11401670"/>
              <a:gd name="connsiteY3" fmla="*/ 3564 h 4359628"/>
              <a:gd name="connsiteX4" fmla="*/ 11401666 w 11401670"/>
              <a:gd name="connsiteY4" fmla="*/ 0 h 435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1670" h="4359628">
                <a:moveTo>
                  <a:pt x="11401666" y="0"/>
                </a:moveTo>
                <a:cubicBezTo>
                  <a:pt x="11401950" y="971084"/>
                  <a:pt x="11387273" y="3369128"/>
                  <a:pt x="11387557" y="4340212"/>
                </a:cubicBezTo>
                <a:lnTo>
                  <a:pt x="0" y="4359628"/>
                </a:lnTo>
                <a:cubicBezTo>
                  <a:pt x="0" y="2914092"/>
                  <a:pt x="9727" y="1449100"/>
                  <a:pt x="9727" y="3564"/>
                </a:cubicBezTo>
                <a:lnTo>
                  <a:pt x="1140166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144000" anchor="ctr">
            <a:noAutofit/>
          </a:bodyPr>
          <a:lstStyle>
            <a:lvl1pPr marL="0" indent="0" algn="ctr">
              <a:lnSpc>
                <a:spcPct val="300000"/>
              </a:lnSpc>
              <a:buNone/>
              <a:defRPr sz="1400"/>
            </a:lvl1pPr>
          </a:lstStyle>
          <a:p>
            <a:r>
              <a:rPr lang="nl-NL"/>
              <a:t>Klik op het icoon om </a:t>
            </a:r>
            <a:br>
              <a:rPr lang="nl-NL"/>
            </a:br>
            <a:r>
              <a:rPr lang="nl-NL"/>
              <a:t>een afbeelding toe te voegen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5"/>
          </p:nvPr>
        </p:nvSpPr>
        <p:spPr>
          <a:xfrm>
            <a:off x="720000" y="1976400"/>
            <a:ext cx="7858800" cy="37764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1192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orpagina #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: vorm 60"/>
          <p:cNvSpPr/>
          <p:nvPr userDrawn="1"/>
        </p:nvSpPr>
        <p:spPr>
          <a:xfrm>
            <a:off x="-6774" y="-1098"/>
            <a:ext cx="1833368" cy="6824130"/>
          </a:xfrm>
          <a:custGeom>
            <a:avLst/>
            <a:gdLst>
              <a:gd name="connsiteX0" fmla="*/ 5476069 w 5476069"/>
              <a:gd name="connsiteY0" fmla="*/ 0 h 5476069"/>
              <a:gd name="connsiteX1" fmla="*/ 4926448 w 5476069"/>
              <a:gd name="connsiteY1" fmla="*/ 549621 h 5476069"/>
              <a:gd name="connsiteX2" fmla="*/ 5476069 w 5476069"/>
              <a:gd name="connsiteY2" fmla="*/ 549621 h 5476069"/>
              <a:gd name="connsiteX3" fmla="*/ 5476069 w 5476069"/>
              <a:gd name="connsiteY3" fmla="*/ 3464103 h 5476069"/>
              <a:gd name="connsiteX4" fmla="*/ 3464103 w 5476069"/>
              <a:gd name="connsiteY4" fmla="*/ 5476069 h 5476069"/>
              <a:gd name="connsiteX5" fmla="*/ 0 w 5476069"/>
              <a:gd name="connsiteY5" fmla="*/ 5476069 h 5476069"/>
              <a:gd name="connsiteX0" fmla="*/ 0 w 5476069"/>
              <a:gd name="connsiteY0" fmla="*/ 4926448 h 4926448"/>
              <a:gd name="connsiteX1" fmla="*/ 4926448 w 5476069"/>
              <a:gd name="connsiteY1" fmla="*/ 0 h 4926448"/>
              <a:gd name="connsiteX2" fmla="*/ 5476069 w 5476069"/>
              <a:gd name="connsiteY2" fmla="*/ 0 h 4926448"/>
              <a:gd name="connsiteX3" fmla="*/ 5476069 w 5476069"/>
              <a:gd name="connsiteY3" fmla="*/ 2914482 h 4926448"/>
              <a:gd name="connsiteX4" fmla="*/ 3464103 w 5476069"/>
              <a:gd name="connsiteY4" fmla="*/ 4926448 h 4926448"/>
              <a:gd name="connsiteX5" fmla="*/ 0 w 5476069"/>
              <a:gd name="connsiteY5" fmla="*/ 4926448 h 4926448"/>
              <a:gd name="connsiteX0" fmla="*/ 0 w 5476069"/>
              <a:gd name="connsiteY0" fmla="*/ 4928829 h 4928829"/>
              <a:gd name="connsiteX1" fmla="*/ 4924067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21686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19305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5496866 h 5496866"/>
              <a:gd name="connsiteX1" fmla="*/ 1732759 w 5476069"/>
              <a:gd name="connsiteY1" fmla="*/ 0 h 5496866"/>
              <a:gd name="connsiteX2" fmla="*/ 5476069 w 5476069"/>
              <a:gd name="connsiteY2" fmla="*/ 570418 h 5496866"/>
              <a:gd name="connsiteX3" fmla="*/ 5476069 w 5476069"/>
              <a:gd name="connsiteY3" fmla="*/ 3484900 h 5496866"/>
              <a:gd name="connsiteX4" fmla="*/ 3464103 w 5476069"/>
              <a:gd name="connsiteY4" fmla="*/ 5496866 h 5496866"/>
              <a:gd name="connsiteX5" fmla="*/ 0 w 5476069"/>
              <a:gd name="connsiteY5" fmla="*/ 5496866 h 5496866"/>
              <a:gd name="connsiteX0" fmla="*/ 0 w 5476069"/>
              <a:gd name="connsiteY0" fmla="*/ 5536048 h 5536048"/>
              <a:gd name="connsiteX1" fmla="*/ 1732759 w 5476069"/>
              <a:gd name="connsiteY1" fmla="*/ 39182 h 5536048"/>
              <a:gd name="connsiteX2" fmla="*/ 3744251 w 5476069"/>
              <a:gd name="connsiteY2" fmla="*/ 0 h 5536048"/>
              <a:gd name="connsiteX3" fmla="*/ 5476069 w 5476069"/>
              <a:gd name="connsiteY3" fmla="*/ 3524082 h 5536048"/>
              <a:gd name="connsiteX4" fmla="*/ 3464103 w 5476069"/>
              <a:gd name="connsiteY4" fmla="*/ 5536048 h 5536048"/>
              <a:gd name="connsiteX5" fmla="*/ 0 w 5476069"/>
              <a:gd name="connsiteY5" fmla="*/ 5536048 h 5536048"/>
              <a:gd name="connsiteX0" fmla="*/ 0 w 3744251"/>
              <a:gd name="connsiteY0" fmla="*/ 5536048 h 5536048"/>
              <a:gd name="connsiteX1" fmla="*/ 1732759 w 3744251"/>
              <a:gd name="connsiteY1" fmla="*/ 39182 h 5536048"/>
              <a:gd name="connsiteX2" fmla="*/ 3744251 w 3744251"/>
              <a:gd name="connsiteY2" fmla="*/ 0 h 5536048"/>
              <a:gd name="connsiteX3" fmla="*/ 3464103 w 3744251"/>
              <a:gd name="connsiteY3" fmla="*/ 5536048 h 5536048"/>
              <a:gd name="connsiteX4" fmla="*/ 0 w 3744251"/>
              <a:gd name="connsiteY4" fmla="*/ 5536048 h 5536048"/>
              <a:gd name="connsiteX0" fmla="*/ 0 w 3522578"/>
              <a:gd name="connsiteY0" fmla="*/ 5743867 h 5743867"/>
              <a:gd name="connsiteX1" fmla="*/ 1511086 w 3522578"/>
              <a:gd name="connsiteY1" fmla="*/ 39182 h 5743867"/>
              <a:gd name="connsiteX2" fmla="*/ 3522578 w 3522578"/>
              <a:gd name="connsiteY2" fmla="*/ 0 h 5743867"/>
              <a:gd name="connsiteX3" fmla="*/ 3242430 w 3522578"/>
              <a:gd name="connsiteY3" fmla="*/ 5536048 h 5743867"/>
              <a:gd name="connsiteX4" fmla="*/ 0 w 3522578"/>
              <a:gd name="connsiteY4" fmla="*/ 5743867 h 5743867"/>
              <a:gd name="connsiteX0" fmla="*/ 0 w 3522578"/>
              <a:gd name="connsiteY0" fmla="*/ 5743867 h 5771575"/>
              <a:gd name="connsiteX1" fmla="*/ 1511086 w 3522578"/>
              <a:gd name="connsiteY1" fmla="*/ 39182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522578"/>
              <a:gd name="connsiteY0" fmla="*/ 5743867 h 5771575"/>
              <a:gd name="connsiteX1" fmla="*/ 1521418 w 3522578"/>
              <a:gd name="connsiteY1" fmla="*/ 3019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367595"/>
              <a:gd name="connsiteY0" fmla="*/ 5740848 h 5768556"/>
              <a:gd name="connsiteX1" fmla="*/ 1521418 w 3367595"/>
              <a:gd name="connsiteY1" fmla="*/ 0 h 5768556"/>
              <a:gd name="connsiteX2" fmla="*/ 3367595 w 3367595"/>
              <a:gd name="connsiteY2" fmla="*/ 27978 h 5768556"/>
              <a:gd name="connsiteX3" fmla="*/ 2009376 w 3367595"/>
              <a:gd name="connsiteY3" fmla="*/ 5768556 h 5768556"/>
              <a:gd name="connsiteX4" fmla="*/ 0 w 3367595"/>
              <a:gd name="connsiteY4" fmla="*/ 5740848 h 5768556"/>
              <a:gd name="connsiteX0" fmla="*/ 0 w 3553575"/>
              <a:gd name="connsiteY0" fmla="*/ 5740848 h 5768556"/>
              <a:gd name="connsiteX1" fmla="*/ 1521418 w 3553575"/>
              <a:gd name="connsiteY1" fmla="*/ 0 h 5768556"/>
              <a:gd name="connsiteX2" fmla="*/ 3553575 w 3553575"/>
              <a:gd name="connsiteY2" fmla="*/ 2147 h 5768556"/>
              <a:gd name="connsiteX3" fmla="*/ 2009376 w 3553575"/>
              <a:gd name="connsiteY3" fmla="*/ 5768556 h 5768556"/>
              <a:gd name="connsiteX4" fmla="*/ 0 w 3553575"/>
              <a:gd name="connsiteY4" fmla="*/ 5740848 h 5768556"/>
              <a:gd name="connsiteX0" fmla="*/ 0 w 3553575"/>
              <a:gd name="connsiteY0" fmla="*/ 5738701 h 5766409"/>
              <a:gd name="connsiteX1" fmla="*/ 1573079 w 3553575"/>
              <a:gd name="connsiteY1" fmla="*/ 44348 h 5766409"/>
              <a:gd name="connsiteX2" fmla="*/ 3553575 w 3553575"/>
              <a:gd name="connsiteY2" fmla="*/ 0 h 5766409"/>
              <a:gd name="connsiteX3" fmla="*/ 2009376 w 3553575"/>
              <a:gd name="connsiteY3" fmla="*/ 5766409 h 5766409"/>
              <a:gd name="connsiteX4" fmla="*/ 0 w 3553575"/>
              <a:gd name="connsiteY4" fmla="*/ 5738701 h 5766409"/>
              <a:gd name="connsiteX0" fmla="*/ 0 w 3553575"/>
              <a:gd name="connsiteY0" fmla="*/ 5746014 h 5773722"/>
              <a:gd name="connsiteX1" fmla="*/ 1516252 w 3553575"/>
              <a:gd name="connsiteY1" fmla="*/ 0 h 5773722"/>
              <a:gd name="connsiteX2" fmla="*/ 3553575 w 3553575"/>
              <a:gd name="connsiteY2" fmla="*/ 7313 h 5773722"/>
              <a:gd name="connsiteX3" fmla="*/ 2009376 w 3553575"/>
              <a:gd name="connsiteY3" fmla="*/ 5773722 h 5773722"/>
              <a:gd name="connsiteX4" fmla="*/ 0 w 3553575"/>
              <a:gd name="connsiteY4" fmla="*/ 5746014 h 5773722"/>
              <a:gd name="connsiteX0" fmla="*/ 0 w 3584571"/>
              <a:gd name="connsiteY0" fmla="*/ 5782177 h 5782177"/>
              <a:gd name="connsiteX1" fmla="*/ 1547248 w 3584571"/>
              <a:gd name="connsiteY1" fmla="*/ 0 h 5782177"/>
              <a:gd name="connsiteX2" fmla="*/ 3584571 w 3584571"/>
              <a:gd name="connsiteY2" fmla="*/ 7313 h 5782177"/>
              <a:gd name="connsiteX3" fmla="*/ 2040372 w 3584571"/>
              <a:gd name="connsiteY3" fmla="*/ 5773722 h 5782177"/>
              <a:gd name="connsiteX4" fmla="*/ 0 w 3584571"/>
              <a:gd name="connsiteY4" fmla="*/ 5782177 h 5782177"/>
              <a:gd name="connsiteX0" fmla="*/ 0 w 3584571"/>
              <a:gd name="connsiteY0" fmla="*/ 5782177 h 5784054"/>
              <a:gd name="connsiteX1" fmla="*/ 1547248 w 3584571"/>
              <a:gd name="connsiteY1" fmla="*/ 0 h 5784054"/>
              <a:gd name="connsiteX2" fmla="*/ 3584571 w 3584571"/>
              <a:gd name="connsiteY2" fmla="*/ 7313 h 5784054"/>
              <a:gd name="connsiteX3" fmla="*/ 2040372 w 3584571"/>
              <a:gd name="connsiteY3" fmla="*/ 5784054 h 5784054"/>
              <a:gd name="connsiteX4" fmla="*/ 0 w 3584571"/>
              <a:gd name="connsiteY4" fmla="*/ 5782177 h 5784054"/>
              <a:gd name="connsiteX0" fmla="*/ 0 w 3584571"/>
              <a:gd name="connsiteY0" fmla="*/ 5774864 h 5776741"/>
              <a:gd name="connsiteX1" fmla="*/ 2714567 w 3584571"/>
              <a:gd name="connsiteY1" fmla="*/ 12143 h 5776741"/>
              <a:gd name="connsiteX2" fmla="*/ 3584571 w 3584571"/>
              <a:gd name="connsiteY2" fmla="*/ 0 h 5776741"/>
              <a:gd name="connsiteX3" fmla="*/ 2040372 w 3584571"/>
              <a:gd name="connsiteY3" fmla="*/ 5776741 h 5776741"/>
              <a:gd name="connsiteX4" fmla="*/ 0 w 3584571"/>
              <a:gd name="connsiteY4" fmla="*/ 5774864 h 5776741"/>
              <a:gd name="connsiteX0" fmla="*/ 0 w 3584571"/>
              <a:gd name="connsiteY0" fmla="*/ 5774864 h 5776741"/>
              <a:gd name="connsiteX1" fmla="*/ 2218457 w 3584571"/>
              <a:gd name="connsiteY1" fmla="*/ 12143 h 5776741"/>
              <a:gd name="connsiteX2" fmla="*/ 3584571 w 3584571"/>
              <a:gd name="connsiteY2" fmla="*/ 0 h 5776741"/>
              <a:gd name="connsiteX3" fmla="*/ 2040372 w 3584571"/>
              <a:gd name="connsiteY3" fmla="*/ 5776741 h 5776741"/>
              <a:gd name="connsiteX4" fmla="*/ 0 w 3584571"/>
              <a:gd name="connsiteY4" fmla="*/ 5774864 h 5776741"/>
              <a:gd name="connsiteX0" fmla="*/ 0 w 1544199"/>
              <a:gd name="connsiteY0" fmla="*/ 5776741 h 5776741"/>
              <a:gd name="connsiteX1" fmla="*/ 178085 w 1544199"/>
              <a:gd name="connsiteY1" fmla="*/ 12143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544199"/>
              <a:gd name="connsiteY0" fmla="*/ 5776741 h 5776741"/>
              <a:gd name="connsiteX1" fmla="*/ 275777 w 1544199"/>
              <a:gd name="connsiteY1" fmla="*/ 125466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544199"/>
              <a:gd name="connsiteY0" fmla="*/ 5776741 h 5776741"/>
              <a:gd name="connsiteX1" fmla="*/ 170269 w 1544199"/>
              <a:gd name="connsiteY1" fmla="*/ 420 h 5776741"/>
              <a:gd name="connsiteX2" fmla="*/ 1544199 w 1544199"/>
              <a:gd name="connsiteY2" fmla="*/ 0 h 5776741"/>
              <a:gd name="connsiteX3" fmla="*/ 0 w 1544199"/>
              <a:gd name="connsiteY3" fmla="*/ 5776741 h 5776741"/>
              <a:gd name="connsiteX0" fmla="*/ 0 w 1438691"/>
              <a:gd name="connsiteY0" fmla="*/ 4975664 h 4975664"/>
              <a:gd name="connsiteX1" fmla="*/ 64761 w 1438691"/>
              <a:gd name="connsiteY1" fmla="*/ 420 h 4975664"/>
              <a:gd name="connsiteX2" fmla="*/ 1438691 w 1438691"/>
              <a:gd name="connsiteY2" fmla="*/ 0 h 4975664"/>
              <a:gd name="connsiteX3" fmla="*/ 0 w 1438691"/>
              <a:gd name="connsiteY3" fmla="*/ 4975664 h 4975664"/>
              <a:gd name="connsiteX0" fmla="*/ 0 w 1376168"/>
              <a:gd name="connsiteY0" fmla="*/ 5112433 h 5112433"/>
              <a:gd name="connsiteX1" fmla="*/ 2238 w 1376168"/>
              <a:gd name="connsiteY1" fmla="*/ 420 h 5112433"/>
              <a:gd name="connsiteX2" fmla="*/ 1376168 w 1376168"/>
              <a:gd name="connsiteY2" fmla="*/ 0 h 5112433"/>
              <a:gd name="connsiteX3" fmla="*/ 0 w 1376168"/>
              <a:gd name="connsiteY3" fmla="*/ 5112433 h 5112433"/>
              <a:gd name="connsiteX0" fmla="*/ 0 w 1740692"/>
              <a:gd name="connsiteY0" fmla="*/ 6459319 h 6459319"/>
              <a:gd name="connsiteX1" fmla="*/ 366762 w 1740692"/>
              <a:gd name="connsiteY1" fmla="*/ 420 h 6459319"/>
              <a:gd name="connsiteX2" fmla="*/ 1740692 w 1740692"/>
              <a:gd name="connsiteY2" fmla="*/ 0 h 6459319"/>
              <a:gd name="connsiteX3" fmla="*/ 0 w 1740692"/>
              <a:gd name="connsiteY3" fmla="*/ 6459319 h 6459319"/>
              <a:gd name="connsiteX0" fmla="*/ 0 w 1827190"/>
              <a:gd name="connsiteY0" fmla="*/ 6830021 h 6830021"/>
              <a:gd name="connsiteX1" fmla="*/ 366762 w 1827190"/>
              <a:gd name="connsiteY1" fmla="*/ 371122 h 6830021"/>
              <a:gd name="connsiteX2" fmla="*/ 1827190 w 1827190"/>
              <a:gd name="connsiteY2" fmla="*/ 0 h 6830021"/>
              <a:gd name="connsiteX3" fmla="*/ 0 w 1827190"/>
              <a:gd name="connsiteY3" fmla="*/ 6830021 h 6830021"/>
              <a:gd name="connsiteX0" fmla="*/ 0 w 1827190"/>
              <a:gd name="connsiteY0" fmla="*/ 6830021 h 6830021"/>
              <a:gd name="connsiteX1" fmla="*/ 8416 w 1827190"/>
              <a:gd name="connsiteY1" fmla="*/ 18954 h 6830021"/>
              <a:gd name="connsiteX2" fmla="*/ 1827190 w 1827190"/>
              <a:gd name="connsiteY2" fmla="*/ 0 h 6830021"/>
              <a:gd name="connsiteX3" fmla="*/ 0 w 1827190"/>
              <a:gd name="connsiteY3" fmla="*/ 6830021 h 6830021"/>
              <a:gd name="connsiteX0" fmla="*/ 0 w 1734514"/>
              <a:gd name="connsiteY0" fmla="*/ 6811067 h 6811067"/>
              <a:gd name="connsiteX1" fmla="*/ 8416 w 1734514"/>
              <a:gd name="connsiteY1" fmla="*/ 0 h 6811067"/>
              <a:gd name="connsiteX2" fmla="*/ 1734514 w 1734514"/>
              <a:gd name="connsiteY2" fmla="*/ 55187 h 6811067"/>
              <a:gd name="connsiteX3" fmla="*/ 0 w 1734514"/>
              <a:gd name="connsiteY3" fmla="*/ 6811067 h 6811067"/>
              <a:gd name="connsiteX0" fmla="*/ 0 w 1833368"/>
              <a:gd name="connsiteY0" fmla="*/ 6823842 h 6823842"/>
              <a:gd name="connsiteX1" fmla="*/ 8416 w 1833368"/>
              <a:gd name="connsiteY1" fmla="*/ 12775 h 6823842"/>
              <a:gd name="connsiteX2" fmla="*/ 1833368 w 1833368"/>
              <a:gd name="connsiteY2" fmla="*/ 0 h 6823842"/>
              <a:gd name="connsiteX3" fmla="*/ 0 w 1833368"/>
              <a:gd name="connsiteY3" fmla="*/ 6823842 h 6823842"/>
              <a:gd name="connsiteX0" fmla="*/ 0 w 1833368"/>
              <a:gd name="connsiteY0" fmla="*/ 6823842 h 6823842"/>
              <a:gd name="connsiteX1" fmla="*/ 122716 w 1833368"/>
              <a:gd name="connsiteY1" fmla="*/ 38901 h 6823842"/>
              <a:gd name="connsiteX2" fmla="*/ 1833368 w 1833368"/>
              <a:gd name="connsiteY2" fmla="*/ 0 h 6823842"/>
              <a:gd name="connsiteX3" fmla="*/ 0 w 1833368"/>
              <a:gd name="connsiteY3" fmla="*/ 6823842 h 6823842"/>
              <a:gd name="connsiteX0" fmla="*/ 0 w 1833368"/>
              <a:gd name="connsiteY0" fmla="*/ 6823842 h 6823842"/>
              <a:gd name="connsiteX1" fmla="*/ 8416 w 1833368"/>
              <a:gd name="connsiteY1" fmla="*/ 2978 h 6823842"/>
              <a:gd name="connsiteX2" fmla="*/ 1833368 w 1833368"/>
              <a:gd name="connsiteY2" fmla="*/ 0 h 6823842"/>
              <a:gd name="connsiteX3" fmla="*/ 0 w 1833368"/>
              <a:gd name="connsiteY3" fmla="*/ 6823842 h 6823842"/>
              <a:gd name="connsiteX0" fmla="*/ 0 w 1833368"/>
              <a:gd name="connsiteY0" fmla="*/ 6905773 h 6905773"/>
              <a:gd name="connsiteX1" fmla="*/ 253345 w 1833368"/>
              <a:gd name="connsiteY1" fmla="*/ 0 h 6905773"/>
              <a:gd name="connsiteX2" fmla="*/ 1833368 w 1833368"/>
              <a:gd name="connsiteY2" fmla="*/ 81931 h 6905773"/>
              <a:gd name="connsiteX3" fmla="*/ 0 w 1833368"/>
              <a:gd name="connsiteY3" fmla="*/ 6905773 h 6905773"/>
              <a:gd name="connsiteX0" fmla="*/ 0 w 1833368"/>
              <a:gd name="connsiteY0" fmla="*/ 6824130 h 6824130"/>
              <a:gd name="connsiteX1" fmla="*/ 5151 w 1833368"/>
              <a:gd name="connsiteY1" fmla="*/ 0 h 6824130"/>
              <a:gd name="connsiteX2" fmla="*/ 1833368 w 1833368"/>
              <a:gd name="connsiteY2" fmla="*/ 288 h 6824130"/>
              <a:gd name="connsiteX3" fmla="*/ 0 w 1833368"/>
              <a:gd name="connsiteY3" fmla="*/ 6824130 h 682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368" h="6824130">
                <a:moveTo>
                  <a:pt x="0" y="6824130"/>
                </a:moveTo>
                <a:cubicBezTo>
                  <a:pt x="2805" y="4553774"/>
                  <a:pt x="2346" y="2270356"/>
                  <a:pt x="5151" y="0"/>
                </a:cubicBezTo>
                <a:lnTo>
                  <a:pt x="1833368" y="288"/>
                </a:lnTo>
                <a:lnTo>
                  <a:pt x="0" y="6824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60"/>
          <p:cNvSpPr/>
          <p:nvPr userDrawn="1"/>
        </p:nvSpPr>
        <p:spPr>
          <a:xfrm>
            <a:off x="2020447" y="-2697"/>
            <a:ext cx="3868775" cy="6869572"/>
          </a:xfrm>
          <a:custGeom>
            <a:avLst/>
            <a:gdLst>
              <a:gd name="connsiteX0" fmla="*/ 5476069 w 5476069"/>
              <a:gd name="connsiteY0" fmla="*/ 0 h 5476069"/>
              <a:gd name="connsiteX1" fmla="*/ 4926448 w 5476069"/>
              <a:gd name="connsiteY1" fmla="*/ 549621 h 5476069"/>
              <a:gd name="connsiteX2" fmla="*/ 5476069 w 5476069"/>
              <a:gd name="connsiteY2" fmla="*/ 549621 h 5476069"/>
              <a:gd name="connsiteX3" fmla="*/ 5476069 w 5476069"/>
              <a:gd name="connsiteY3" fmla="*/ 3464103 h 5476069"/>
              <a:gd name="connsiteX4" fmla="*/ 3464103 w 5476069"/>
              <a:gd name="connsiteY4" fmla="*/ 5476069 h 5476069"/>
              <a:gd name="connsiteX5" fmla="*/ 0 w 5476069"/>
              <a:gd name="connsiteY5" fmla="*/ 5476069 h 5476069"/>
              <a:gd name="connsiteX0" fmla="*/ 0 w 5476069"/>
              <a:gd name="connsiteY0" fmla="*/ 4926448 h 4926448"/>
              <a:gd name="connsiteX1" fmla="*/ 4926448 w 5476069"/>
              <a:gd name="connsiteY1" fmla="*/ 0 h 4926448"/>
              <a:gd name="connsiteX2" fmla="*/ 5476069 w 5476069"/>
              <a:gd name="connsiteY2" fmla="*/ 0 h 4926448"/>
              <a:gd name="connsiteX3" fmla="*/ 5476069 w 5476069"/>
              <a:gd name="connsiteY3" fmla="*/ 2914482 h 4926448"/>
              <a:gd name="connsiteX4" fmla="*/ 3464103 w 5476069"/>
              <a:gd name="connsiteY4" fmla="*/ 4926448 h 4926448"/>
              <a:gd name="connsiteX5" fmla="*/ 0 w 5476069"/>
              <a:gd name="connsiteY5" fmla="*/ 4926448 h 4926448"/>
              <a:gd name="connsiteX0" fmla="*/ 0 w 5476069"/>
              <a:gd name="connsiteY0" fmla="*/ 4928829 h 4928829"/>
              <a:gd name="connsiteX1" fmla="*/ 4924067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21686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4928829 h 4928829"/>
              <a:gd name="connsiteX1" fmla="*/ 4919305 w 5476069"/>
              <a:gd name="connsiteY1" fmla="*/ 0 h 4928829"/>
              <a:gd name="connsiteX2" fmla="*/ 5476069 w 5476069"/>
              <a:gd name="connsiteY2" fmla="*/ 2381 h 4928829"/>
              <a:gd name="connsiteX3" fmla="*/ 5476069 w 5476069"/>
              <a:gd name="connsiteY3" fmla="*/ 2916863 h 4928829"/>
              <a:gd name="connsiteX4" fmla="*/ 3464103 w 5476069"/>
              <a:gd name="connsiteY4" fmla="*/ 4928829 h 4928829"/>
              <a:gd name="connsiteX5" fmla="*/ 0 w 5476069"/>
              <a:gd name="connsiteY5" fmla="*/ 4928829 h 4928829"/>
              <a:gd name="connsiteX0" fmla="*/ 0 w 5476069"/>
              <a:gd name="connsiteY0" fmla="*/ 5496866 h 5496866"/>
              <a:gd name="connsiteX1" fmla="*/ 1732759 w 5476069"/>
              <a:gd name="connsiteY1" fmla="*/ 0 h 5496866"/>
              <a:gd name="connsiteX2" fmla="*/ 5476069 w 5476069"/>
              <a:gd name="connsiteY2" fmla="*/ 570418 h 5496866"/>
              <a:gd name="connsiteX3" fmla="*/ 5476069 w 5476069"/>
              <a:gd name="connsiteY3" fmla="*/ 3484900 h 5496866"/>
              <a:gd name="connsiteX4" fmla="*/ 3464103 w 5476069"/>
              <a:gd name="connsiteY4" fmla="*/ 5496866 h 5496866"/>
              <a:gd name="connsiteX5" fmla="*/ 0 w 5476069"/>
              <a:gd name="connsiteY5" fmla="*/ 5496866 h 5496866"/>
              <a:gd name="connsiteX0" fmla="*/ 0 w 5476069"/>
              <a:gd name="connsiteY0" fmla="*/ 5536048 h 5536048"/>
              <a:gd name="connsiteX1" fmla="*/ 1732759 w 5476069"/>
              <a:gd name="connsiteY1" fmla="*/ 39182 h 5536048"/>
              <a:gd name="connsiteX2" fmla="*/ 3744251 w 5476069"/>
              <a:gd name="connsiteY2" fmla="*/ 0 h 5536048"/>
              <a:gd name="connsiteX3" fmla="*/ 5476069 w 5476069"/>
              <a:gd name="connsiteY3" fmla="*/ 3524082 h 5536048"/>
              <a:gd name="connsiteX4" fmla="*/ 3464103 w 5476069"/>
              <a:gd name="connsiteY4" fmla="*/ 5536048 h 5536048"/>
              <a:gd name="connsiteX5" fmla="*/ 0 w 5476069"/>
              <a:gd name="connsiteY5" fmla="*/ 5536048 h 5536048"/>
              <a:gd name="connsiteX0" fmla="*/ 0 w 3744251"/>
              <a:gd name="connsiteY0" fmla="*/ 5536048 h 5536048"/>
              <a:gd name="connsiteX1" fmla="*/ 1732759 w 3744251"/>
              <a:gd name="connsiteY1" fmla="*/ 39182 h 5536048"/>
              <a:gd name="connsiteX2" fmla="*/ 3744251 w 3744251"/>
              <a:gd name="connsiteY2" fmla="*/ 0 h 5536048"/>
              <a:gd name="connsiteX3" fmla="*/ 3464103 w 3744251"/>
              <a:gd name="connsiteY3" fmla="*/ 5536048 h 5536048"/>
              <a:gd name="connsiteX4" fmla="*/ 0 w 3744251"/>
              <a:gd name="connsiteY4" fmla="*/ 5536048 h 5536048"/>
              <a:gd name="connsiteX0" fmla="*/ 0 w 3522578"/>
              <a:gd name="connsiteY0" fmla="*/ 5743867 h 5743867"/>
              <a:gd name="connsiteX1" fmla="*/ 1511086 w 3522578"/>
              <a:gd name="connsiteY1" fmla="*/ 39182 h 5743867"/>
              <a:gd name="connsiteX2" fmla="*/ 3522578 w 3522578"/>
              <a:gd name="connsiteY2" fmla="*/ 0 h 5743867"/>
              <a:gd name="connsiteX3" fmla="*/ 3242430 w 3522578"/>
              <a:gd name="connsiteY3" fmla="*/ 5536048 h 5743867"/>
              <a:gd name="connsiteX4" fmla="*/ 0 w 3522578"/>
              <a:gd name="connsiteY4" fmla="*/ 5743867 h 5743867"/>
              <a:gd name="connsiteX0" fmla="*/ 0 w 3522578"/>
              <a:gd name="connsiteY0" fmla="*/ 5743867 h 5771575"/>
              <a:gd name="connsiteX1" fmla="*/ 1511086 w 3522578"/>
              <a:gd name="connsiteY1" fmla="*/ 39182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522578"/>
              <a:gd name="connsiteY0" fmla="*/ 5743867 h 5771575"/>
              <a:gd name="connsiteX1" fmla="*/ 1521418 w 3522578"/>
              <a:gd name="connsiteY1" fmla="*/ 3019 h 5771575"/>
              <a:gd name="connsiteX2" fmla="*/ 3522578 w 3522578"/>
              <a:gd name="connsiteY2" fmla="*/ 0 h 5771575"/>
              <a:gd name="connsiteX3" fmla="*/ 2009376 w 3522578"/>
              <a:gd name="connsiteY3" fmla="*/ 5771575 h 5771575"/>
              <a:gd name="connsiteX4" fmla="*/ 0 w 3522578"/>
              <a:gd name="connsiteY4" fmla="*/ 5743867 h 5771575"/>
              <a:gd name="connsiteX0" fmla="*/ 0 w 3367595"/>
              <a:gd name="connsiteY0" fmla="*/ 5740848 h 5768556"/>
              <a:gd name="connsiteX1" fmla="*/ 1521418 w 3367595"/>
              <a:gd name="connsiteY1" fmla="*/ 0 h 5768556"/>
              <a:gd name="connsiteX2" fmla="*/ 3367595 w 3367595"/>
              <a:gd name="connsiteY2" fmla="*/ 27978 h 5768556"/>
              <a:gd name="connsiteX3" fmla="*/ 2009376 w 3367595"/>
              <a:gd name="connsiteY3" fmla="*/ 5768556 h 5768556"/>
              <a:gd name="connsiteX4" fmla="*/ 0 w 3367595"/>
              <a:gd name="connsiteY4" fmla="*/ 5740848 h 5768556"/>
              <a:gd name="connsiteX0" fmla="*/ 0 w 3553575"/>
              <a:gd name="connsiteY0" fmla="*/ 5740848 h 5768556"/>
              <a:gd name="connsiteX1" fmla="*/ 1521418 w 3553575"/>
              <a:gd name="connsiteY1" fmla="*/ 0 h 5768556"/>
              <a:gd name="connsiteX2" fmla="*/ 3553575 w 3553575"/>
              <a:gd name="connsiteY2" fmla="*/ 2147 h 5768556"/>
              <a:gd name="connsiteX3" fmla="*/ 2009376 w 3553575"/>
              <a:gd name="connsiteY3" fmla="*/ 5768556 h 5768556"/>
              <a:gd name="connsiteX4" fmla="*/ 0 w 3553575"/>
              <a:gd name="connsiteY4" fmla="*/ 5740848 h 5768556"/>
              <a:gd name="connsiteX0" fmla="*/ 0 w 3553575"/>
              <a:gd name="connsiteY0" fmla="*/ 5738701 h 5766409"/>
              <a:gd name="connsiteX1" fmla="*/ 1573079 w 3553575"/>
              <a:gd name="connsiteY1" fmla="*/ 44348 h 5766409"/>
              <a:gd name="connsiteX2" fmla="*/ 3553575 w 3553575"/>
              <a:gd name="connsiteY2" fmla="*/ 0 h 5766409"/>
              <a:gd name="connsiteX3" fmla="*/ 2009376 w 3553575"/>
              <a:gd name="connsiteY3" fmla="*/ 5766409 h 5766409"/>
              <a:gd name="connsiteX4" fmla="*/ 0 w 3553575"/>
              <a:gd name="connsiteY4" fmla="*/ 5738701 h 5766409"/>
              <a:gd name="connsiteX0" fmla="*/ 0 w 3553575"/>
              <a:gd name="connsiteY0" fmla="*/ 5746014 h 5773722"/>
              <a:gd name="connsiteX1" fmla="*/ 1516252 w 3553575"/>
              <a:gd name="connsiteY1" fmla="*/ 0 h 5773722"/>
              <a:gd name="connsiteX2" fmla="*/ 3553575 w 3553575"/>
              <a:gd name="connsiteY2" fmla="*/ 7313 h 5773722"/>
              <a:gd name="connsiteX3" fmla="*/ 2009376 w 3553575"/>
              <a:gd name="connsiteY3" fmla="*/ 5773722 h 5773722"/>
              <a:gd name="connsiteX4" fmla="*/ 0 w 3553575"/>
              <a:gd name="connsiteY4" fmla="*/ 5746014 h 5773722"/>
              <a:gd name="connsiteX0" fmla="*/ 0 w 3584571"/>
              <a:gd name="connsiteY0" fmla="*/ 5782177 h 5782177"/>
              <a:gd name="connsiteX1" fmla="*/ 1547248 w 3584571"/>
              <a:gd name="connsiteY1" fmla="*/ 0 h 5782177"/>
              <a:gd name="connsiteX2" fmla="*/ 3584571 w 3584571"/>
              <a:gd name="connsiteY2" fmla="*/ 7313 h 5782177"/>
              <a:gd name="connsiteX3" fmla="*/ 2040372 w 3584571"/>
              <a:gd name="connsiteY3" fmla="*/ 5773722 h 5782177"/>
              <a:gd name="connsiteX4" fmla="*/ 0 w 3584571"/>
              <a:gd name="connsiteY4" fmla="*/ 5782177 h 5782177"/>
              <a:gd name="connsiteX0" fmla="*/ 0 w 3584571"/>
              <a:gd name="connsiteY0" fmla="*/ 5782177 h 5784054"/>
              <a:gd name="connsiteX1" fmla="*/ 1547248 w 3584571"/>
              <a:gd name="connsiteY1" fmla="*/ 0 h 5784054"/>
              <a:gd name="connsiteX2" fmla="*/ 3584571 w 3584571"/>
              <a:gd name="connsiteY2" fmla="*/ 7313 h 5784054"/>
              <a:gd name="connsiteX3" fmla="*/ 2040372 w 3584571"/>
              <a:gd name="connsiteY3" fmla="*/ 5784054 h 5784054"/>
              <a:gd name="connsiteX4" fmla="*/ 0 w 3584571"/>
              <a:gd name="connsiteY4" fmla="*/ 5782177 h 5784054"/>
              <a:gd name="connsiteX0" fmla="*/ 0 w 3584571"/>
              <a:gd name="connsiteY0" fmla="*/ 6140523 h 6142400"/>
              <a:gd name="connsiteX1" fmla="*/ 1646102 w 3584571"/>
              <a:gd name="connsiteY1" fmla="*/ 0 h 6142400"/>
              <a:gd name="connsiteX2" fmla="*/ 3584571 w 3584571"/>
              <a:gd name="connsiteY2" fmla="*/ 365659 h 6142400"/>
              <a:gd name="connsiteX3" fmla="*/ 2040372 w 3584571"/>
              <a:gd name="connsiteY3" fmla="*/ 6142400 h 6142400"/>
              <a:gd name="connsiteX4" fmla="*/ 0 w 3584571"/>
              <a:gd name="connsiteY4" fmla="*/ 6140523 h 6142400"/>
              <a:gd name="connsiteX0" fmla="*/ 0 w 3677246"/>
              <a:gd name="connsiteY0" fmla="*/ 6140523 h 6142400"/>
              <a:gd name="connsiteX1" fmla="*/ 1646102 w 3677246"/>
              <a:gd name="connsiteY1" fmla="*/ 0 h 6142400"/>
              <a:gd name="connsiteX2" fmla="*/ 3677246 w 3677246"/>
              <a:gd name="connsiteY2" fmla="*/ 7313 h 6142400"/>
              <a:gd name="connsiteX3" fmla="*/ 2040372 w 3677246"/>
              <a:gd name="connsiteY3" fmla="*/ 6142400 h 6142400"/>
              <a:gd name="connsiteX4" fmla="*/ 0 w 3677246"/>
              <a:gd name="connsiteY4" fmla="*/ 6140523 h 6142400"/>
              <a:gd name="connsiteX0" fmla="*/ 0 w 3868775"/>
              <a:gd name="connsiteY0" fmla="*/ 6869572 h 6869572"/>
              <a:gd name="connsiteX1" fmla="*/ 1837631 w 3868775"/>
              <a:gd name="connsiteY1" fmla="*/ 0 h 6869572"/>
              <a:gd name="connsiteX2" fmla="*/ 3868775 w 3868775"/>
              <a:gd name="connsiteY2" fmla="*/ 7313 h 6869572"/>
              <a:gd name="connsiteX3" fmla="*/ 2231901 w 3868775"/>
              <a:gd name="connsiteY3" fmla="*/ 6142400 h 6869572"/>
              <a:gd name="connsiteX4" fmla="*/ 0 w 3868775"/>
              <a:gd name="connsiteY4" fmla="*/ 6869572 h 6869572"/>
              <a:gd name="connsiteX0" fmla="*/ 0 w 3868775"/>
              <a:gd name="connsiteY0" fmla="*/ 6869572 h 6869572"/>
              <a:gd name="connsiteX1" fmla="*/ 1837631 w 3868775"/>
              <a:gd name="connsiteY1" fmla="*/ 0 h 6869572"/>
              <a:gd name="connsiteX2" fmla="*/ 3868775 w 3868775"/>
              <a:gd name="connsiteY2" fmla="*/ 7313 h 6869572"/>
              <a:gd name="connsiteX3" fmla="*/ 2028014 w 3868775"/>
              <a:gd name="connsiteY3" fmla="*/ 6859092 h 6869572"/>
              <a:gd name="connsiteX4" fmla="*/ 0 w 3868775"/>
              <a:gd name="connsiteY4" fmla="*/ 6869572 h 686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8775" h="6869572">
                <a:moveTo>
                  <a:pt x="0" y="6869572"/>
                </a:moveTo>
                <a:lnTo>
                  <a:pt x="1837631" y="0"/>
                </a:lnTo>
                <a:lnTo>
                  <a:pt x="3868775" y="7313"/>
                </a:lnTo>
                <a:lnTo>
                  <a:pt x="2028014" y="6859092"/>
                </a:lnTo>
                <a:lnTo>
                  <a:pt x="0" y="68695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 userDrawn="1"/>
        </p:nvSpPr>
        <p:spPr>
          <a:xfrm>
            <a:off x="359923" y="5428034"/>
            <a:ext cx="11468911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2120" y="240934"/>
            <a:ext cx="11506030" cy="2001523"/>
          </a:xfrm>
        </p:spPr>
        <p:txBody>
          <a:bodyPr anchor="t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/>
              <a:t>Einde van </a:t>
            </a:r>
            <a:br>
              <a:rPr lang="nl-NL"/>
            </a:br>
            <a:r>
              <a:rPr lang="nl-NL"/>
              <a:t>de 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52595" y="2594818"/>
            <a:ext cx="11544130" cy="834610"/>
          </a:xfrm>
        </p:spPr>
        <p:txBody>
          <a:bodyPr/>
          <a:lstStyle>
            <a:lvl1pPr marL="0" indent="0" algn="l">
              <a:buNone/>
              <a:defRPr sz="5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Bedankt voor uw aandacht!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690610" y="-329784"/>
            <a:ext cx="5501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>
                <a:solidFill>
                  <a:schemeClr val="tx2"/>
                </a:solidFill>
              </a:rPr>
              <a:t>Eind slide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63" y="5659080"/>
            <a:ext cx="7607030" cy="5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20000" y="651642"/>
            <a:ext cx="10753200" cy="113559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999" y="1975945"/>
            <a:ext cx="10753200" cy="3777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nl-NL"/>
              <a:t>Bullet </a:t>
            </a:r>
          </a:p>
          <a:p>
            <a:pPr lvl="1"/>
            <a:r>
              <a:rPr lang="nl-NL"/>
              <a:t>Sub-Bullet #1</a:t>
            </a:r>
          </a:p>
          <a:p>
            <a:pPr lvl="2"/>
            <a:r>
              <a:rPr lang="nl-NL"/>
              <a:t>Sub-Bullet #2</a:t>
            </a:r>
          </a:p>
          <a:p>
            <a:pPr lvl="3"/>
            <a:r>
              <a:rPr lang="nl-NL"/>
              <a:t>Platte tekst</a:t>
            </a:r>
          </a:p>
          <a:p>
            <a:pPr lvl="4"/>
            <a:r>
              <a:rPr lang="nl-NL"/>
              <a:t>Header</a:t>
            </a:r>
          </a:p>
          <a:p>
            <a:pPr lvl="5"/>
            <a:r>
              <a:rPr lang="nl-NL"/>
              <a:t>Bullet</a:t>
            </a:r>
          </a:p>
          <a:p>
            <a:pPr lvl="6"/>
            <a:r>
              <a:rPr lang="nl-NL"/>
              <a:t>Sub-Bullet #1</a:t>
            </a:r>
          </a:p>
          <a:p>
            <a:pPr lvl="7"/>
            <a:r>
              <a:rPr lang="nl-NL"/>
              <a:t>Sub-Bullet #2</a:t>
            </a:r>
          </a:p>
          <a:p>
            <a:pPr lvl="8"/>
            <a:r>
              <a:rPr lang="nl-NL"/>
              <a:t>Platte tekst</a:t>
            </a:r>
          </a:p>
        </p:txBody>
      </p:sp>
      <p:sp>
        <p:nvSpPr>
          <p:cNvPr id="4" name="Tijdelijke aanduiding voor datum 3" hidden="1"/>
          <p:cNvSpPr>
            <a:spLocks noGrp="1"/>
          </p:cNvSpPr>
          <p:nvPr>
            <p:ph type="dt" sz="half" idx="2"/>
          </p:nvPr>
        </p:nvSpPr>
        <p:spPr>
          <a:xfrm>
            <a:off x="1286656" y="7168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3165" y="6214286"/>
            <a:ext cx="88081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nl-NL"/>
              <a:t>Titel van de presentatie - 1 september 2017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0000" y="6209438"/>
            <a:ext cx="2762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 b="1">
                <a:solidFill>
                  <a:schemeClr val="accent4"/>
                </a:solidFill>
              </a:defRPr>
            </a:lvl1pPr>
          </a:lstStyle>
          <a:p>
            <a:fld id="{180FCC8E-E873-4DD1-8B3A-674AD2DF981E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ekstvak 6"/>
          <p:cNvSpPr txBox="1"/>
          <p:nvPr userDrawn="1"/>
        </p:nvSpPr>
        <p:spPr>
          <a:xfrm>
            <a:off x="6690610" y="-614597"/>
            <a:ext cx="5501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>
                <a:solidFill>
                  <a:schemeClr val="bg1">
                    <a:lumMod val="50000"/>
                  </a:schemeClr>
                </a:solidFill>
              </a:rPr>
              <a:t>Teldesign - </a:t>
            </a:r>
            <a:r>
              <a:rPr lang="nl-NL" sz="1400" err="1">
                <a:solidFill>
                  <a:schemeClr val="bg1">
                    <a:lumMod val="50000"/>
                  </a:schemeClr>
                </a:solidFill>
              </a:rPr>
              <a:t>mboRijnland</a:t>
            </a:r>
            <a:endParaRPr lang="nl-NL" sz="1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" name="GRID" hidden="1"/>
          <p:cNvGrpSpPr/>
          <p:nvPr userDrawn="1"/>
        </p:nvGrpSpPr>
        <p:grpSpPr>
          <a:xfrm>
            <a:off x="-1402556" y="-908819"/>
            <a:ext cx="14780416" cy="8265162"/>
            <a:chOff x="-1402556" y="-908819"/>
            <a:chExt cx="14780416" cy="8265162"/>
          </a:xfrm>
        </p:grpSpPr>
        <p:grpSp>
          <p:nvGrpSpPr>
            <p:cNvPr id="13" name="Groep 12"/>
            <p:cNvGrpSpPr/>
            <p:nvPr userDrawn="1"/>
          </p:nvGrpSpPr>
          <p:grpSpPr>
            <a:xfrm>
              <a:off x="11797259" y="-908819"/>
              <a:ext cx="394741" cy="8259581"/>
              <a:chOff x="11797259" y="-908819"/>
              <a:chExt cx="394741" cy="8259581"/>
            </a:xfrm>
          </p:grpSpPr>
          <p:cxnSp>
            <p:nvCxnSpPr>
              <p:cNvPr id="11" name="Rechte verbindingslijn 10"/>
              <p:cNvCxnSpPr/>
              <p:nvPr userDrawn="1"/>
            </p:nvCxnSpPr>
            <p:spPr>
              <a:xfrm>
                <a:off x="11797259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 userDrawn="1"/>
            </p:nvCxnSpPr>
            <p:spPr>
              <a:xfrm>
                <a:off x="12192000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/>
            <p:cNvGrpSpPr/>
            <p:nvPr userDrawn="1"/>
          </p:nvGrpSpPr>
          <p:grpSpPr>
            <a:xfrm>
              <a:off x="0" y="-908819"/>
              <a:ext cx="994347" cy="8259581"/>
              <a:chOff x="11797259" y="-908819"/>
              <a:chExt cx="994347" cy="8259581"/>
            </a:xfrm>
          </p:grpSpPr>
          <p:cxnSp>
            <p:nvCxnSpPr>
              <p:cNvPr id="15" name="Rechte verbindingslijn 14"/>
              <p:cNvCxnSpPr/>
              <p:nvPr userDrawn="1"/>
            </p:nvCxnSpPr>
            <p:spPr>
              <a:xfrm>
                <a:off x="11797259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/>
              <p:cNvCxnSpPr/>
              <p:nvPr userDrawn="1"/>
            </p:nvCxnSpPr>
            <p:spPr>
              <a:xfrm>
                <a:off x="12192000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 userDrawn="1"/>
            </p:nvCxnSpPr>
            <p:spPr>
              <a:xfrm>
                <a:off x="12791606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ep 16"/>
            <p:cNvGrpSpPr/>
            <p:nvPr userDrawn="1"/>
          </p:nvGrpSpPr>
          <p:grpSpPr>
            <a:xfrm rot="5400000">
              <a:off x="5716249" y="-7118805"/>
              <a:ext cx="394741" cy="14632351"/>
              <a:chOff x="11797259" y="-908819"/>
              <a:chExt cx="394741" cy="8259581"/>
            </a:xfrm>
          </p:grpSpPr>
          <p:cxnSp>
            <p:nvCxnSpPr>
              <p:cNvPr id="18" name="Rechte verbindingslijn 17"/>
              <p:cNvCxnSpPr/>
              <p:nvPr userDrawn="1"/>
            </p:nvCxnSpPr>
            <p:spPr>
              <a:xfrm>
                <a:off x="11797259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/>
              <p:cNvCxnSpPr/>
              <p:nvPr userDrawn="1"/>
            </p:nvCxnSpPr>
            <p:spPr>
              <a:xfrm>
                <a:off x="12192000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9"/>
            <p:cNvGrpSpPr/>
            <p:nvPr userDrawn="1"/>
          </p:nvGrpSpPr>
          <p:grpSpPr>
            <a:xfrm rot="5400000">
              <a:off x="5716249" y="-655547"/>
              <a:ext cx="394741" cy="14632351"/>
              <a:chOff x="11797259" y="-908819"/>
              <a:chExt cx="394741" cy="8259581"/>
            </a:xfrm>
          </p:grpSpPr>
          <p:cxnSp>
            <p:nvCxnSpPr>
              <p:cNvPr id="21" name="Rechte verbindingslijn 20"/>
              <p:cNvCxnSpPr/>
              <p:nvPr userDrawn="1"/>
            </p:nvCxnSpPr>
            <p:spPr>
              <a:xfrm>
                <a:off x="11797259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/>
              <p:cNvCxnSpPr/>
              <p:nvPr userDrawn="1"/>
            </p:nvCxnSpPr>
            <p:spPr>
              <a:xfrm>
                <a:off x="12192000" y="-9088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Rechte verbindingslijn 22"/>
            <p:cNvCxnSpPr>
              <a:cxnSpLocks/>
            </p:cNvCxnSpPr>
            <p:nvPr userDrawn="1"/>
          </p:nvCxnSpPr>
          <p:spPr>
            <a:xfrm rot="2700000">
              <a:off x="11227286" y="3895902"/>
              <a:ext cx="0" cy="430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ep 30"/>
            <p:cNvGrpSpPr/>
            <p:nvPr userDrawn="1"/>
          </p:nvGrpSpPr>
          <p:grpSpPr>
            <a:xfrm>
              <a:off x="11197655" y="-903238"/>
              <a:ext cx="599606" cy="8259581"/>
              <a:chOff x="676276" y="-756419"/>
              <a:chExt cx="599606" cy="8259581"/>
            </a:xfrm>
          </p:grpSpPr>
          <p:cxnSp>
            <p:nvCxnSpPr>
              <p:cNvPr id="29" name="Rechte verbindingslijn 28"/>
              <p:cNvCxnSpPr/>
              <p:nvPr userDrawn="1"/>
            </p:nvCxnSpPr>
            <p:spPr>
              <a:xfrm>
                <a:off x="676276" y="-7564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 userDrawn="1"/>
            </p:nvCxnSpPr>
            <p:spPr>
              <a:xfrm>
                <a:off x="1275882" y="-756419"/>
                <a:ext cx="0" cy="825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444" y="6305123"/>
            <a:ext cx="1355194" cy="2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0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6" r:id="rId4"/>
    <p:sldLayoutId id="214748368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126"/>
        </a:lnSpc>
        <a:spcBef>
          <a:spcPts val="500"/>
        </a:spcBef>
        <a:buFontTx/>
        <a:buBlip>
          <a:blip r:embed="rId8"/>
        </a:buBlip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49263" indent="-228600" algn="l" defTabSz="914400" rtl="0" eaLnBrk="1" latinLnBrk="0" hangingPunct="1">
        <a:lnSpc>
          <a:spcPts val="2126"/>
        </a:lnSpc>
        <a:spcBef>
          <a:spcPts val="500"/>
        </a:spcBef>
        <a:buFontTx/>
        <a:buBlip>
          <a:blip r:embed="rId8"/>
        </a:buBlip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674688" indent="-228600" algn="l" defTabSz="914400" rtl="0" eaLnBrk="1" latinLnBrk="0" hangingPunct="1">
        <a:lnSpc>
          <a:spcPts val="2126"/>
        </a:lnSpc>
        <a:spcBef>
          <a:spcPts val="500"/>
        </a:spcBef>
        <a:buFontTx/>
        <a:buBlip>
          <a:blip r:embed="rId8"/>
        </a:buBlip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26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26"/>
        </a:lnSpc>
        <a:spcBef>
          <a:spcPts val="500"/>
        </a:spcBef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ts val="2126"/>
        </a:lnSpc>
        <a:spcBef>
          <a:spcPts val="500"/>
        </a:spcBef>
        <a:buFontTx/>
        <a:buBlip>
          <a:blip r:embed="rId8"/>
        </a:buBlip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49263" indent="-228600" algn="l" defTabSz="914400" rtl="0" eaLnBrk="1" latinLnBrk="0" hangingPunct="1">
        <a:lnSpc>
          <a:spcPts val="2126"/>
        </a:lnSpc>
        <a:spcBef>
          <a:spcPts val="500"/>
        </a:spcBef>
        <a:buFontTx/>
        <a:buBlip>
          <a:blip r:embed="rId8"/>
        </a:buBlip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688975" indent="-228600" algn="l" defTabSz="914400" rtl="0" eaLnBrk="1" latinLnBrk="0" hangingPunct="1">
        <a:lnSpc>
          <a:spcPts val="2126"/>
        </a:lnSpc>
        <a:spcBef>
          <a:spcPts val="500"/>
        </a:spcBef>
        <a:buFontTx/>
        <a:buBlip>
          <a:blip r:embed="rId8"/>
        </a:buBlip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26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Kick off ALA AMO1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nl-NL"/>
              <a:t>Hotel California</a:t>
            </a:r>
          </a:p>
          <a:p>
            <a:endParaRPr lang="nl-NL"/>
          </a:p>
          <a:p>
            <a:endParaRPr lang="nl-NL"/>
          </a:p>
          <a:p>
            <a:r>
              <a:rPr lang="nl-NL" err="1"/>
              <a:t>Period</a:t>
            </a:r>
            <a:r>
              <a:rPr lang="nl-NL"/>
              <a:t> 4 AMO</a:t>
            </a:r>
          </a:p>
          <a:p>
            <a:endParaRPr lang="nl-NL">
              <a:cs typeface="Arial"/>
            </a:endParaRPr>
          </a:p>
          <a:p>
            <a:endParaRPr lang="nl-N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07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The End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watching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8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ea typeface="+mj-lt"/>
                <a:cs typeface="+mj-lt"/>
              </a:rPr>
              <a:t>Course </a:t>
            </a:r>
            <a:r>
              <a:rPr lang="nl-NL" dirty="0" err="1">
                <a:ea typeface="+mj-lt"/>
                <a:cs typeface="+mj-lt"/>
              </a:rPr>
              <a:t>Outline</a:t>
            </a:r>
            <a:endParaRPr lang="en-US" dirty="0" err="1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br>
              <a:rPr lang="nl-NL" sz="2800">
                <a:solidFill>
                  <a:schemeClr val="tx1"/>
                </a:solidFill>
              </a:rPr>
            </a:br>
            <a:br>
              <a:rPr lang="nl-NL" sz="2800">
                <a:solidFill>
                  <a:schemeClr val="tx1"/>
                </a:solidFill>
              </a:rPr>
            </a:br>
            <a:br>
              <a:rPr lang="nl-NL" sz="2800">
                <a:solidFill>
                  <a:schemeClr val="tx1"/>
                </a:solidFill>
              </a:rPr>
            </a:br>
            <a:br>
              <a:rPr lang="nl-NL" sz="2800">
                <a:solidFill>
                  <a:schemeClr val="tx1"/>
                </a:solidFill>
              </a:rPr>
            </a:br>
            <a:r>
              <a:rPr lang="nl-NL" sz="2800">
                <a:solidFill>
                  <a:schemeClr val="tx2">
                    <a:lumMod val="90000"/>
                    <a:lumOff val="10000"/>
                  </a:schemeClr>
                </a:solidFill>
              </a:rPr>
              <a:t>Opdracht: Download de ALA!</a:t>
            </a:r>
          </a:p>
          <a:p>
            <a:endParaRPr lang="nl-NL" sz="28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5" name="Afbeelding 6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3266CCF7-7B69-452D-BCD1-E8E05B67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33" y="1195821"/>
            <a:ext cx="7916333" cy="46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51642"/>
            <a:ext cx="10753200" cy="829686"/>
          </a:xfrm>
        </p:spPr>
        <p:txBody>
          <a:bodyPr/>
          <a:lstStyle/>
          <a:p>
            <a:r>
              <a:rPr lang="nl-NL"/>
              <a:t>ALA Files</a:t>
            </a:r>
            <a:endParaRPr lang="nl-NL" b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951481" y="6155744"/>
            <a:ext cx="8808139" cy="365125"/>
          </a:xfrm>
        </p:spPr>
        <p:txBody>
          <a:bodyPr/>
          <a:lstStyle/>
          <a:p>
            <a:r>
              <a:rPr lang="nl-NL" sz="1200">
                <a:solidFill>
                  <a:schemeClr val="tx2">
                    <a:lumMod val="90000"/>
                    <a:lumOff val="10000"/>
                  </a:schemeClr>
                </a:solidFill>
              </a:rPr>
              <a:t>ALA SOHO MEDEWERKER BEHEER ICT PERIODE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20000" y="1215493"/>
            <a:ext cx="10753200" cy="402465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563245" lvl="1" indent="-342900">
              <a:buAutoNum type="arabicParenR"/>
            </a:pPr>
            <a:r>
              <a:rPr lang="nl-NL" dirty="0"/>
              <a:t>Download </a:t>
            </a:r>
            <a:r>
              <a:rPr lang="nl-NL" dirty="0" err="1"/>
              <a:t>the</a:t>
            </a:r>
            <a:r>
              <a:rPr lang="nl-NL" dirty="0"/>
              <a:t> ALA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Course </a:t>
            </a:r>
            <a:r>
              <a:rPr lang="nl-NL" dirty="0" err="1"/>
              <a:t>Catalog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/or </a:t>
            </a:r>
            <a:r>
              <a:rPr lang="nl-NL" dirty="0" err="1"/>
              <a:t>your</a:t>
            </a:r>
            <a:r>
              <a:rPr lang="nl-NL" dirty="0"/>
              <a:t> ALA teacher </a:t>
            </a:r>
            <a:r>
              <a:rPr lang="nl-NL" dirty="0" err="1"/>
              <a:t>will</a:t>
            </a:r>
            <a:r>
              <a:rPr lang="nl-NL" dirty="0"/>
              <a:t> sent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e-mail.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41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98127-F4D3-4CD1-A257-241657C5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STUDY GOALS ALA 4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7CE1BD4-A7D7-4E4A-BCF3-3B1E4D6F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ALA SOHO PERIODE 2 MEDEWERKER BEHEER ICT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CF7781-1C36-46E0-A76D-C3F6B005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61A74EE-49B8-4C01-8BC8-20D10F865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1222867"/>
            <a:ext cx="10753200" cy="3776400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buNone/>
            </a:pPr>
            <a:r>
              <a:rPr lang="nl-NL" err="1">
                <a:cs typeface="Arial"/>
              </a:rPr>
              <a:t>Core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tasks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and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work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processes</a:t>
            </a:r>
            <a:endParaRPr lang="nl-NL" err="1"/>
          </a:p>
          <a:p>
            <a:pPr>
              <a:buNone/>
            </a:pPr>
            <a:r>
              <a:rPr lang="nl-NL">
                <a:cs typeface="Arial"/>
              </a:rPr>
              <a:t>1-K1 </a:t>
            </a:r>
            <a:r>
              <a:rPr lang="nl-NL" err="1">
                <a:cs typeface="Arial"/>
              </a:rPr>
              <a:t>Contributes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to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development </a:t>
            </a:r>
            <a:r>
              <a:rPr lang="nl-NL" err="1">
                <a:cs typeface="Arial"/>
              </a:rPr>
              <a:t>process</a:t>
            </a:r>
            <a:endParaRPr lang="nl-NL" err="1"/>
          </a:p>
          <a:p>
            <a:pPr>
              <a:buNone/>
            </a:pPr>
            <a:r>
              <a:rPr lang="nl-NL">
                <a:cs typeface="Arial"/>
              </a:rPr>
              <a:t>B1-K1-W1 Sets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order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B1-K1-W2 </a:t>
            </a:r>
            <a:r>
              <a:rPr lang="nl-NL" err="1">
                <a:cs typeface="Arial"/>
              </a:rPr>
              <a:t>Provides</a:t>
            </a:r>
            <a:r>
              <a:rPr lang="nl-NL">
                <a:cs typeface="Arial"/>
              </a:rPr>
              <a:t> a </a:t>
            </a:r>
            <a:r>
              <a:rPr lang="nl-NL" err="1">
                <a:cs typeface="Arial"/>
              </a:rPr>
              <a:t>contribution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to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project plan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B1-K1-W3 </a:t>
            </a:r>
            <a:r>
              <a:rPr lang="nl-NL" err="1">
                <a:cs typeface="Arial"/>
              </a:rPr>
              <a:t>Contributes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to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design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B1-K1-W4 </a:t>
            </a:r>
            <a:r>
              <a:rPr lang="nl-NL" err="1">
                <a:cs typeface="Arial"/>
              </a:rPr>
              <a:t>Prepares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realization</a:t>
            </a:r>
            <a:endParaRPr lang="nl-NL" err="1"/>
          </a:p>
          <a:p>
            <a:pPr>
              <a:buNone/>
            </a:pPr>
            <a:r>
              <a:rPr lang="nl-NL">
                <a:cs typeface="Arial"/>
              </a:rPr>
              <a:t>B1-K2 </a:t>
            </a:r>
            <a:r>
              <a:rPr lang="nl-NL" err="1">
                <a:cs typeface="Arial"/>
              </a:rPr>
              <a:t>Realizes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and</a:t>
            </a:r>
            <a:r>
              <a:rPr lang="nl-NL">
                <a:cs typeface="Arial"/>
              </a:rPr>
              <a:t> tests (</a:t>
            </a:r>
            <a:r>
              <a:rPr lang="nl-NL" err="1">
                <a:cs typeface="Arial"/>
              </a:rPr>
              <a:t>parts</a:t>
            </a:r>
            <a:r>
              <a:rPr lang="nl-NL">
                <a:cs typeface="Arial"/>
              </a:rPr>
              <a:t> of) a product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B1-K2-W1 </a:t>
            </a:r>
            <a:r>
              <a:rPr lang="nl-NL" err="1">
                <a:cs typeface="Arial"/>
              </a:rPr>
              <a:t>Realizes</a:t>
            </a:r>
            <a:r>
              <a:rPr lang="nl-NL">
                <a:cs typeface="Arial"/>
              </a:rPr>
              <a:t> (</a:t>
            </a:r>
            <a:r>
              <a:rPr lang="nl-NL" err="1">
                <a:cs typeface="Arial"/>
              </a:rPr>
              <a:t>parts</a:t>
            </a:r>
            <a:r>
              <a:rPr lang="nl-NL">
                <a:cs typeface="Arial"/>
              </a:rPr>
              <a:t> of) a product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B1-K2-W2 Test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developed</a:t>
            </a:r>
            <a:r>
              <a:rPr lang="nl-NL">
                <a:cs typeface="Arial"/>
              </a:rPr>
              <a:t> product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B1-K3 Returns a product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B1-K3-W1 </a:t>
            </a:r>
            <a:r>
              <a:rPr lang="nl-NL" err="1">
                <a:cs typeface="Arial"/>
              </a:rPr>
              <a:t>Optimizes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product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B1-K3-W2 Returns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product</a:t>
            </a:r>
            <a:endParaRPr lang="nl-NL"/>
          </a:p>
          <a:p>
            <a:pPr>
              <a:buNone/>
            </a:pPr>
            <a:r>
              <a:rPr lang="nl-NL">
                <a:cs typeface="Arial"/>
              </a:rPr>
              <a:t>B1-K3-W3 </a:t>
            </a:r>
            <a:r>
              <a:rPr lang="nl-NL" err="1">
                <a:cs typeface="Arial"/>
              </a:rPr>
              <a:t>Evaluates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delivered</a:t>
            </a:r>
            <a:r>
              <a:rPr lang="nl-NL">
                <a:cs typeface="Arial"/>
              </a:rPr>
              <a:t> product</a:t>
            </a:r>
            <a:endParaRPr lang="nl-NL"/>
          </a:p>
          <a:p>
            <a:pPr marL="0" indent="0">
              <a:buNone/>
            </a:pPr>
            <a:endParaRPr lang="nl-NL">
              <a:cs typeface="Arial"/>
            </a:endParaRPr>
          </a:p>
          <a:p>
            <a:pPr>
              <a:buChar char="•"/>
            </a:pPr>
            <a:endParaRPr lang="nl-NL">
              <a:cs typeface="Arial"/>
            </a:endParaRP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24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5C342-A834-4A91-9CFB-798D9A2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Courses </a:t>
            </a:r>
            <a:r>
              <a:rPr lang="nl-NL" err="1"/>
              <a:t>beside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ALA </a:t>
            </a:r>
            <a:r>
              <a:rPr lang="nl-NL" err="1"/>
              <a:t>during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period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4FCE64-CCDE-4198-A762-C663B814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- 1 september 2017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DE48A8-BDDF-4178-B524-0A71C4D8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9328F6-6821-45B2-85D1-C9CFC93536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906" y="1936376"/>
            <a:ext cx="10321294" cy="3816424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nl-NL" sz="2400" b="1">
                <a:cs typeface="Arial"/>
              </a:rPr>
              <a:t>Ontwerp IV</a:t>
            </a:r>
          </a:p>
          <a:p>
            <a:r>
              <a:rPr lang="nl-NL" sz="2400" b="1">
                <a:cs typeface="Arial"/>
              </a:rPr>
              <a:t>Realisatie IV</a:t>
            </a:r>
          </a:p>
          <a:p>
            <a:r>
              <a:rPr lang="nl-NL" sz="2400" b="1">
                <a:cs typeface="Arial"/>
              </a:rPr>
              <a:t>Database II</a:t>
            </a:r>
          </a:p>
          <a:p>
            <a:r>
              <a:rPr lang="nl-NL" sz="2400" b="1">
                <a:cs typeface="Arial"/>
              </a:rPr>
              <a:t>Grafische Vormgeving IV</a:t>
            </a:r>
          </a:p>
          <a:p>
            <a:r>
              <a:rPr lang="nl-NL" sz="2400" b="1">
                <a:cs typeface="Arial"/>
              </a:rPr>
              <a:t>Programmeervaardigheden IV</a:t>
            </a:r>
          </a:p>
          <a:p>
            <a:endParaRPr lang="nl-NL" sz="2400" b="1">
              <a:cs typeface="Arial"/>
            </a:endParaRPr>
          </a:p>
          <a:p>
            <a:r>
              <a:rPr lang="nl-NL" sz="2400" b="1">
                <a:cs typeface="Arial"/>
              </a:rPr>
              <a:t>Generiek:</a:t>
            </a:r>
            <a:br>
              <a:rPr lang="nl-NL" sz="2400" b="1">
                <a:cs typeface="Arial"/>
              </a:rPr>
            </a:br>
            <a:r>
              <a:rPr lang="nl-NL" sz="2400" b="1">
                <a:cs typeface="Arial"/>
              </a:rPr>
              <a:t>Engels</a:t>
            </a:r>
            <a:br>
              <a:rPr lang="nl-NL" sz="2400" b="1">
                <a:cs typeface="Arial"/>
              </a:rPr>
            </a:br>
            <a:r>
              <a:rPr lang="nl-NL" sz="2400" b="1">
                <a:cs typeface="Arial"/>
              </a:rPr>
              <a:t>Nederlands</a:t>
            </a:r>
            <a:br>
              <a:rPr lang="nl-NL" sz="2400" b="1">
                <a:cs typeface="Arial"/>
              </a:rPr>
            </a:br>
            <a:r>
              <a:rPr lang="nl-NL" sz="2400" b="1">
                <a:cs typeface="Arial"/>
              </a:rPr>
              <a:t>Rekenen</a:t>
            </a:r>
            <a:br>
              <a:rPr lang="nl-NL" sz="2400" b="1">
                <a:cs typeface="Arial"/>
              </a:rPr>
            </a:br>
            <a:r>
              <a:rPr lang="nl-NL" sz="2400" b="1">
                <a:cs typeface="Arial"/>
              </a:rPr>
              <a:t>L&amp;B</a:t>
            </a:r>
          </a:p>
        </p:txBody>
      </p:sp>
    </p:spTree>
    <p:extLst>
      <p:ext uri="{BB962C8B-B14F-4D97-AF65-F5344CB8AC3E}">
        <p14:creationId xmlns:p14="http://schemas.microsoft.com/office/powerpoint/2010/main" val="303022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82CDA-1C7A-49C2-9B4F-0A14B16D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Assessors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80D57F8-5F0C-4DD2-B1BA-116BA944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A5702C-9603-4295-A4AB-0F7B3CC6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A28010-CF87-48AE-A1C0-F27F3A2A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nl-NL"/>
          </a:p>
          <a:p>
            <a:endParaRPr lang="nl-NL">
              <a:cs typeface="Arial"/>
            </a:endParaRP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579C83B-08DF-4C4C-AC98-49365813F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44617"/>
              </p:ext>
            </p:extLst>
          </p:nvPr>
        </p:nvGraphicFramePr>
        <p:xfrm>
          <a:off x="775547" y="1662176"/>
          <a:ext cx="9955111" cy="15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554">
                  <a:extLst>
                    <a:ext uri="{9D8B030D-6E8A-4147-A177-3AD203B41FA5}">
                      <a16:colId xmlns:a16="http://schemas.microsoft.com/office/drawing/2014/main" val="1083592102"/>
                    </a:ext>
                  </a:extLst>
                </a:gridCol>
                <a:gridCol w="3493557">
                  <a:extLst>
                    <a:ext uri="{9D8B030D-6E8A-4147-A177-3AD203B41FA5}">
                      <a16:colId xmlns:a16="http://schemas.microsoft.com/office/drawing/2014/main" val="128838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ts val="2126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Peter Hollenberg (PEHOL) </a:t>
                      </a:r>
                      <a:r>
                        <a:rPr lang="nl-NL" sz="1800" b="1" i="0" u="none" strike="noStrike" noProof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will</a:t>
                      </a: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nl-NL" sz="1800" b="1" i="0" u="none" strike="noStrike" noProof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be</a:t>
                      </a: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nl-NL" sz="1800" b="1" i="0" u="none" strike="noStrike" noProof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the</a:t>
                      </a: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first assessor </a:t>
                      </a:r>
                      <a:r>
                        <a:rPr lang="nl-NL" sz="1800" b="1" i="0" u="none" strike="noStrike" noProof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during</a:t>
                      </a: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nl-NL" sz="1800" b="1" i="0" u="none" strike="noStrike" noProof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this</a:t>
                      </a: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course </a:t>
                      </a:r>
                      <a:r>
                        <a:rPr lang="nl-NL" sz="1800" b="1" i="0" u="none" strike="noStrike" noProof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with</a:t>
                      </a: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assistance </a:t>
                      </a:r>
                      <a:r>
                        <a:rPr lang="nl-NL" sz="1800" b="1" i="0" u="none" strike="noStrike" noProof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from</a:t>
                      </a: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Dave Verhage (DAVER) as </a:t>
                      </a:r>
                      <a:r>
                        <a:rPr lang="nl-NL" sz="1800" b="1" i="0" u="none" strike="noStrike" noProof="0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the</a:t>
                      </a:r>
                      <a:r>
                        <a:rPr lang="nl-NL" sz="1800" b="1" i="0" u="none" strike="noStrike" noProof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second assessor.</a:t>
                      </a:r>
                    </a:p>
                    <a:p>
                      <a:pPr marL="285750" marR="0" lvl="0" indent="-285750" algn="l">
                        <a:lnSpc>
                          <a:spcPts val="2126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nl-NL" sz="1800" b="1" i="0" u="none" strike="noStrike" noProof="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ts val="2126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nl-NL" sz="1800" b="1" i="0" u="none" strike="noStrike" noProof="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ts val="2126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nl-NL" sz="1800" b="1" i="0" u="none" strike="noStrike" noProof="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nl-NL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2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28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E3F3E-7C05-4307-B760-DDB5E23C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err="1"/>
              <a:t>where</a:t>
            </a:r>
            <a:r>
              <a:rPr lang="nl-NL" b="0"/>
              <a:t> </a:t>
            </a:r>
            <a:r>
              <a:rPr lang="nl-NL" b="0" err="1"/>
              <a:t>can</a:t>
            </a:r>
            <a:r>
              <a:rPr lang="nl-NL" b="0"/>
              <a:t> </a:t>
            </a:r>
            <a:r>
              <a:rPr lang="nl-NL" b="0" err="1"/>
              <a:t>you</a:t>
            </a:r>
            <a:r>
              <a:rPr lang="nl-NL" b="0"/>
              <a:t> </a:t>
            </a:r>
            <a:r>
              <a:rPr lang="nl-NL" b="0" err="1"/>
              <a:t>apply</a:t>
            </a:r>
            <a:r>
              <a:rPr lang="nl-NL" b="0"/>
              <a:t> </a:t>
            </a:r>
            <a:r>
              <a:rPr lang="nl-NL" b="0" err="1"/>
              <a:t>what</a:t>
            </a:r>
            <a:r>
              <a:rPr lang="nl-NL" b="0"/>
              <a:t> </a:t>
            </a:r>
            <a:r>
              <a:rPr lang="nl-NL" b="0" err="1"/>
              <a:t>you</a:t>
            </a:r>
            <a:r>
              <a:rPr lang="nl-NL" b="0"/>
              <a:t> have </a:t>
            </a:r>
            <a:r>
              <a:rPr lang="nl-NL" b="0" err="1"/>
              <a:t>learned</a:t>
            </a:r>
            <a:endParaRPr lang="nl-NL" err="1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5128ED-4243-4958-B2C6-C584E465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- 1 september 2017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3E7305-8F8D-45B2-B5D6-BFD20D31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3D405BD-ABCA-4051-9284-DCCF48336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nl-NL" sz="3200" err="1">
                <a:cs typeface="Arial"/>
              </a:rPr>
              <a:t>You're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able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to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create</a:t>
            </a:r>
            <a:r>
              <a:rPr lang="nl-NL" sz="3200">
                <a:cs typeface="Arial"/>
              </a:rPr>
              <a:t> digital order/</a:t>
            </a:r>
            <a:r>
              <a:rPr lang="nl-NL" sz="3200" err="1">
                <a:cs typeface="Arial"/>
              </a:rPr>
              <a:t>reservation</a:t>
            </a:r>
            <a:r>
              <a:rPr lang="nl-NL" sz="3200">
                <a:cs typeface="Arial"/>
              </a:rPr>
              <a:t> system as a </a:t>
            </a:r>
            <a:r>
              <a:rPr lang="nl-NL" sz="3200" err="1">
                <a:cs typeface="Arial"/>
              </a:rPr>
              <a:t>self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employed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developer</a:t>
            </a:r>
            <a:endParaRPr lang="nl-NL" sz="3200">
              <a:cs typeface="Arial"/>
            </a:endParaRPr>
          </a:p>
          <a:p>
            <a:r>
              <a:rPr lang="nl-NL" sz="3200" err="1">
                <a:cs typeface="Arial"/>
              </a:rPr>
              <a:t>You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could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work</a:t>
            </a:r>
            <a:r>
              <a:rPr lang="nl-NL" sz="3200">
                <a:cs typeface="Arial"/>
              </a:rPr>
              <a:t> as a </a:t>
            </a:r>
            <a:r>
              <a:rPr lang="nl-NL" sz="3200" err="1">
                <a:cs typeface="Arial"/>
              </a:rPr>
              <a:t>developer</a:t>
            </a:r>
            <a:r>
              <a:rPr lang="nl-NL" sz="3200">
                <a:cs typeface="Arial"/>
              </a:rPr>
              <a:t> </a:t>
            </a:r>
            <a:r>
              <a:rPr lang="nl-NL" sz="3200" err="1">
                <a:cs typeface="Arial"/>
              </a:rPr>
              <a:t>for</a:t>
            </a:r>
            <a:r>
              <a:rPr lang="nl-NL" sz="3200">
                <a:cs typeface="Arial"/>
              </a:rPr>
              <a:t> a large hotel empire, bungalow discounter or </a:t>
            </a:r>
            <a:r>
              <a:rPr lang="nl-NL" sz="3200" err="1">
                <a:cs typeface="Arial"/>
              </a:rPr>
              <a:t>holiday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booker</a:t>
            </a:r>
            <a:endParaRPr lang="nl-NL" sz="3200">
              <a:cs typeface="Arial"/>
            </a:endParaRPr>
          </a:p>
          <a:p>
            <a:r>
              <a:rPr lang="nl-NL" sz="3200" err="1">
                <a:cs typeface="Arial"/>
              </a:rPr>
              <a:t>You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could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work</a:t>
            </a:r>
            <a:r>
              <a:rPr lang="nl-NL" sz="3200">
                <a:cs typeface="Arial"/>
              </a:rPr>
              <a:t> at or </a:t>
            </a:r>
            <a:r>
              <a:rPr lang="nl-NL" sz="3200" err="1">
                <a:cs typeface="Arial"/>
              </a:rPr>
              <a:t>create</a:t>
            </a:r>
            <a:r>
              <a:rPr lang="nl-NL" sz="3200">
                <a:cs typeface="Arial"/>
              </a:rPr>
              <a:t> a </a:t>
            </a:r>
            <a:r>
              <a:rPr lang="nl-NL" sz="3200" err="1">
                <a:cs typeface="Arial"/>
              </a:rPr>
              <a:t>global</a:t>
            </a:r>
            <a:r>
              <a:rPr lang="nl-NL" sz="3200">
                <a:cs typeface="Arial"/>
              </a:rPr>
              <a:t> </a:t>
            </a:r>
            <a:r>
              <a:rPr lang="nl-NL" sz="3200" err="1">
                <a:cs typeface="Arial"/>
              </a:rPr>
              <a:t>booking</a:t>
            </a:r>
            <a:r>
              <a:rPr lang="nl-NL" sz="3200">
                <a:cs typeface="Arial"/>
              </a:rPr>
              <a:t> site like booking.com or hotels.com</a:t>
            </a:r>
          </a:p>
          <a:p>
            <a:endParaRPr lang="nl-NL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66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841D8-F3D6-4537-A6E4-DEB2BEB9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</a:t>
            </a:r>
            <a:r>
              <a:rPr lang="nl-NL" err="1"/>
              <a:t>many</a:t>
            </a:r>
            <a:r>
              <a:rPr lang="nl-NL"/>
              <a:t> time do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ALA?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0CF837-8F12-4CDA-BA5D-3DF8376A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- 1 september 2017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9F16D6-8EEB-4DD8-8B28-A45A26B0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6787DBE-A33D-4639-BA2A-6D793E880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nl-NL" sz="3200"/>
          </a:p>
          <a:p>
            <a:r>
              <a:rPr lang="nl-NL" sz="3200" dirty="0"/>
              <a:t>Always start </a:t>
            </a:r>
            <a:r>
              <a:rPr lang="nl-NL" sz="3200" dirty="0" err="1"/>
              <a:t>with</a:t>
            </a:r>
            <a:r>
              <a:rPr lang="nl-NL" sz="3200" dirty="0"/>
              <a:t> a planning document</a:t>
            </a:r>
            <a:endParaRPr lang="nl-NL" sz="3200" dirty="0">
              <a:cs typeface="Arial"/>
            </a:endParaRPr>
          </a:p>
          <a:p>
            <a:r>
              <a:rPr lang="nl-NL" sz="3200" dirty="0"/>
              <a:t>The maximum </a:t>
            </a:r>
            <a:r>
              <a:rPr lang="nl-NL" sz="3200" dirty="0" err="1"/>
              <a:t>period</a:t>
            </a:r>
            <a:r>
              <a:rPr lang="nl-NL" sz="3200" dirty="0"/>
              <a:t> </a:t>
            </a:r>
            <a:r>
              <a:rPr lang="nl-NL" sz="3200" dirty="0" err="1"/>
              <a:t>for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 ALA is 10 weeks</a:t>
            </a:r>
            <a:endParaRPr lang="nl-NL" sz="3200" dirty="0">
              <a:cs typeface="Arial"/>
            </a:endParaRPr>
          </a:p>
          <a:p>
            <a:pPr>
              <a:buChar char="•"/>
            </a:pPr>
            <a:endParaRPr lang="nl-NL" sz="3200">
              <a:cs typeface="Arial"/>
            </a:endParaRPr>
          </a:p>
          <a:p>
            <a:pPr>
              <a:buChar char="•"/>
            </a:pPr>
            <a:r>
              <a:rPr lang="nl-NL" sz="3200" dirty="0" err="1">
                <a:cs typeface="Arial"/>
              </a:rPr>
              <a:t>Remember</a:t>
            </a:r>
            <a:r>
              <a:rPr lang="nl-NL" sz="3200" dirty="0">
                <a:cs typeface="Arial"/>
              </a:rPr>
              <a:t> </a:t>
            </a:r>
            <a:r>
              <a:rPr lang="nl-NL" sz="3200" dirty="0" err="1">
                <a:cs typeface="Arial"/>
              </a:rPr>
              <a:t>all</a:t>
            </a:r>
            <a:r>
              <a:rPr lang="nl-NL" sz="3200" dirty="0">
                <a:cs typeface="Arial"/>
              </a:rPr>
              <a:t> </a:t>
            </a:r>
            <a:r>
              <a:rPr lang="nl-NL" sz="3200" dirty="0" err="1">
                <a:cs typeface="Arial"/>
              </a:rPr>
              <a:t>documents</a:t>
            </a:r>
            <a:r>
              <a:rPr lang="nl-NL" sz="3200" dirty="0">
                <a:cs typeface="Arial"/>
              </a:rPr>
              <a:t> </a:t>
            </a:r>
            <a:r>
              <a:rPr lang="nl-NL" sz="3200" dirty="0" err="1">
                <a:cs typeface="Arial"/>
              </a:rPr>
              <a:t>and</a:t>
            </a:r>
            <a:r>
              <a:rPr lang="nl-NL" sz="3200" dirty="0">
                <a:cs typeface="Arial"/>
              </a:rPr>
              <a:t> </a:t>
            </a:r>
            <a:r>
              <a:rPr lang="nl-NL" sz="3200" dirty="0" err="1">
                <a:cs typeface="Arial"/>
              </a:rPr>
              <a:t>presentations</a:t>
            </a:r>
            <a:r>
              <a:rPr lang="nl-NL" sz="3200" dirty="0">
                <a:cs typeface="Arial"/>
              </a:rPr>
              <a:t> </a:t>
            </a:r>
            <a:r>
              <a:rPr lang="nl-NL" sz="3200" dirty="0" err="1">
                <a:cs typeface="Arial"/>
              </a:rPr>
              <a:t>within</a:t>
            </a:r>
            <a:r>
              <a:rPr lang="nl-NL" sz="3200" dirty="0">
                <a:cs typeface="Arial"/>
              </a:rPr>
              <a:t> </a:t>
            </a:r>
            <a:r>
              <a:rPr lang="nl-NL" sz="3200" dirty="0" err="1">
                <a:cs typeface="Arial"/>
              </a:rPr>
              <a:t>this</a:t>
            </a:r>
            <a:r>
              <a:rPr lang="nl-NL" sz="3200" dirty="0">
                <a:cs typeface="Arial"/>
              </a:rPr>
              <a:t> ALA </a:t>
            </a:r>
            <a:r>
              <a:rPr lang="nl-NL" sz="3200" dirty="0" err="1">
                <a:cs typeface="Arial"/>
              </a:rPr>
              <a:t>need</a:t>
            </a:r>
            <a:r>
              <a:rPr lang="nl-NL" sz="3200" dirty="0">
                <a:cs typeface="Arial"/>
              </a:rPr>
              <a:t> </a:t>
            </a:r>
            <a:r>
              <a:rPr lang="nl-NL" sz="3200" dirty="0" err="1">
                <a:cs typeface="Arial"/>
              </a:rPr>
              <a:t>to</a:t>
            </a:r>
            <a:r>
              <a:rPr lang="nl-NL" sz="3200" dirty="0">
                <a:cs typeface="Arial"/>
              </a:rPr>
              <a:t> </a:t>
            </a:r>
            <a:r>
              <a:rPr lang="nl-NL" sz="3200" dirty="0" err="1">
                <a:cs typeface="Arial"/>
              </a:rPr>
              <a:t>be</a:t>
            </a:r>
            <a:r>
              <a:rPr lang="nl-NL" sz="3200" dirty="0">
                <a:cs typeface="Arial"/>
              </a:rPr>
              <a:t> in </a:t>
            </a:r>
            <a:r>
              <a:rPr lang="nl-NL" sz="3200" dirty="0" err="1">
                <a:cs typeface="Arial"/>
              </a:rPr>
              <a:t>the</a:t>
            </a:r>
            <a:r>
              <a:rPr lang="nl-NL" sz="3200" dirty="0">
                <a:cs typeface="Arial"/>
              </a:rPr>
              <a:t> English </a:t>
            </a:r>
            <a:r>
              <a:rPr lang="nl-NL" sz="3200" dirty="0" err="1">
                <a:cs typeface="Arial"/>
              </a:rPr>
              <a:t>language</a:t>
            </a:r>
            <a:r>
              <a:rPr lang="nl-NL" sz="3200" dirty="0">
                <a:cs typeface="Arial"/>
              </a:rPr>
              <a:t>!</a:t>
            </a:r>
          </a:p>
          <a:p>
            <a:pPr marL="0" indent="0">
              <a:buNone/>
            </a:pPr>
            <a:endParaRPr lang="nl-NL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61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have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learned</a:t>
            </a:r>
            <a:r>
              <a:rPr lang="nl-NL"/>
              <a:t>?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- 1 september 2017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CC8E-E873-4DD1-8B3A-674AD2DF981E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 vert="horz" wrap="square" lIns="180000" tIns="216000" rIns="180000" bIns="216000" rtlCol="0" anchor="t">
            <a:noAutofit/>
          </a:bodyPr>
          <a:lstStyle/>
          <a:p>
            <a:r>
              <a:rPr lang="nl-NL" err="1">
                <a:cs typeface="Arial"/>
              </a:rPr>
              <a:t>Welcome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to</a:t>
            </a:r>
            <a:r>
              <a:rPr lang="nl-NL">
                <a:cs typeface="Arial"/>
              </a:rPr>
              <a:t> </a:t>
            </a:r>
            <a:r>
              <a:rPr lang="nl-NL" err="1">
                <a:cs typeface="Arial"/>
              </a:rPr>
              <a:t>the</a:t>
            </a:r>
            <a:r>
              <a:rPr lang="nl-NL">
                <a:cs typeface="Arial"/>
              </a:rPr>
              <a:t> Hotel California</a:t>
            </a:r>
            <a:endParaRPr lang="nl-NL"/>
          </a:p>
        </p:txBody>
      </p:sp>
      <p:pic>
        <p:nvPicPr>
          <p:cNvPr id="10" name="Tijdelijke aanduiding voor afbeelding 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7" t="6948" r="44683"/>
          <a:stretch/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5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 b="1" err="1"/>
              <a:t>Reflection</a:t>
            </a:r>
            <a:endParaRPr lang="nl-NL" err="1"/>
          </a:p>
          <a:p>
            <a:pPr marL="0" indent="0">
              <a:buNone/>
            </a:pPr>
            <a:endParaRPr lang="nl-NL" sz="2400"/>
          </a:p>
          <a:p>
            <a:pPr marL="0" indent="0">
              <a:buNone/>
            </a:pPr>
            <a:r>
              <a:rPr lang="nl-NL" sz="2400" dirty="0"/>
              <a:t>At </a:t>
            </a:r>
            <a:r>
              <a:rPr lang="nl-NL" sz="2400" dirty="0" err="1"/>
              <a:t>the</a:t>
            </a:r>
            <a:r>
              <a:rPr lang="nl-NL" sz="2400" dirty="0"/>
              <a:t> end of </a:t>
            </a:r>
            <a:r>
              <a:rPr lang="nl-NL" sz="2400" dirty="0" err="1"/>
              <a:t>this</a:t>
            </a:r>
            <a:r>
              <a:rPr lang="nl-NL" sz="2400" dirty="0"/>
              <a:t> ALA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create</a:t>
            </a:r>
            <a:r>
              <a:rPr lang="nl-NL" sz="2400" dirty="0"/>
              <a:t> a </a:t>
            </a:r>
            <a:r>
              <a:rPr lang="nl-NL" sz="2400" dirty="0" err="1"/>
              <a:t>reflection</a:t>
            </a:r>
            <a:r>
              <a:rPr lang="nl-NL" sz="2400" dirty="0"/>
              <a:t> report. In </a:t>
            </a:r>
            <a:r>
              <a:rPr lang="nl-NL" sz="2400" dirty="0" err="1"/>
              <a:t>this</a:t>
            </a:r>
            <a:r>
              <a:rPr lang="nl-NL" sz="2400" dirty="0"/>
              <a:t> report </a:t>
            </a:r>
            <a:r>
              <a:rPr lang="nl-NL" sz="2400" dirty="0" err="1"/>
              <a:t>you</a:t>
            </a:r>
            <a:r>
              <a:rPr lang="nl-NL" sz="2400" dirty="0"/>
              <a:t> </a:t>
            </a:r>
            <a:r>
              <a:rPr lang="nl-NL" sz="2400" dirty="0" err="1"/>
              <a:t>give</a:t>
            </a:r>
            <a:r>
              <a:rPr lang="nl-NL" sz="2400" dirty="0"/>
              <a:t> </a:t>
            </a:r>
            <a:r>
              <a:rPr lang="nl-NL" sz="2400" dirty="0" err="1"/>
              <a:t>insights</a:t>
            </a:r>
            <a:r>
              <a:rPr lang="nl-NL" sz="2400" dirty="0"/>
              <a:t> on </a:t>
            </a:r>
            <a:r>
              <a:rPr lang="nl-NL" sz="2400" dirty="0" err="1"/>
              <a:t>what</a:t>
            </a:r>
            <a:r>
              <a:rPr lang="nl-NL" sz="2400" dirty="0"/>
              <a:t> </a:t>
            </a:r>
            <a:r>
              <a:rPr lang="nl-NL" sz="2400" dirty="0" err="1"/>
              <a:t>you've</a:t>
            </a:r>
            <a:r>
              <a:rPr lang="nl-NL" sz="2400" dirty="0"/>
              <a:t> </a:t>
            </a:r>
            <a:r>
              <a:rPr lang="nl-NL" sz="2400" dirty="0" err="1"/>
              <a:t>accomplished</a:t>
            </a:r>
            <a:r>
              <a:rPr lang="nl-NL" sz="2400" dirty="0"/>
              <a:t>, </a:t>
            </a:r>
            <a:r>
              <a:rPr lang="nl-NL" sz="2400" dirty="0" err="1"/>
              <a:t>learned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what</a:t>
            </a:r>
            <a:r>
              <a:rPr lang="nl-NL" sz="2400" dirty="0"/>
              <a:t> </a:t>
            </a:r>
            <a:r>
              <a:rPr lang="nl-NL" sz="2400" dirty="0" err="1"/>
              <a:t>obstacles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 have </a:t>
            </a:r>
            <a:r>
              <a:rPr lang="nl-NL" sz="2400" dirty="0" err="1"/>
              <a:t>overcome</a:t>
            </a:r>
            <a:r>
              <a:rPr lang="nl-NL" sz="2400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4283579"/>
      </p:ext>
    </p:extLst>
  </p:cSld>
  <p:clrMapOvr>
    <a:masterClrMapping/>
  </p:clrMapOvr>
</p:sld>
</file>

<file path=ppt/theme/theme1.xml><?xml version="1.0" encoding="utf-8"?>
<a:theme xmlns:a="http://schemas.openxmlformats.org/drawingml/2006/main" name="Teldesign - mboRijnland">
  <a:themeElements>
    <a:clrScheme name="mboRijnland">
      <a:dk1>
        <a:sysClr val="windowText" lastClr="000000"/>
      </a:dk1>
      <a:lt1>
        <a:sysClr val="window" lastClr="FFFFFF"/>
      </a:lt1>
      <a:dk2>
        <a:srgbClr val="3A0F49"/>
      </a:dk2>
      <a:lt2>
        <a:srgbClr val="E54160"/>
      </a:lt2>
      <a:accent1>
        <a:srgbClr val="F5D328"/>
      </a:accent1>
      <a:accent2>
        <a:srgbClr val="51A7F9"/>
      </a:accent2>
      <a:accent3>
        <a:srgbClr val="67B657"/>
      </a:accent3>
      <a:accent4>
        <a:srgbClr val="89C8CE"/>
      </a:accent4>
      <a:accent5>
        <a:srgbClr val="EAF4F6"/>
      </a:accent5>
      <a:accent6>
        <a:srgbClr val="3C3C3C"/>
      </a:accent6>
      <a:hlink>
        <a:srgbClr val="3A0F49"/>
      </a:hlink>
      <a:folHlink>
        <a:srgbClr val="3A0F49"/>
      </a:folHlink>
    </a:clrScheme>
    <a:fontScheme name="Aangepast 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265FB2E6D6E439EE7DC7C4D5009C7" ma:contentTypeVersion="9" ma:contentTypeDescription="Een nieuw document maken." ma:contentTypeScope="" ma:versionID="12fdb4629950dea4761721874ad67d91">
  <xsd:schema xmlns:xsd="http://www.w3.org/2001/XMLSchema" xmlns:xs="http://www.w3.org/2001/XMLSchema" xmlns:p="http://schemas.microsoft.com/office/2006/metadata/properties" xmlns:ns2="4de441f8-4b93-4a62-83dc-2132c7fcbc3d" xmlns:ns3="becb0972-b261-4995-ba73-40c64367b2d9" targetNamespace="http://schemas.microsoft.com/office/2006/metadata/properties" ma:root="true" ma:fieldsID="1d4612efc85e0bf3afff59a8b5c8057d" ns2:_="" ns3:_="">
    <xsd:import namespace="4de441f8-4b93-4a62-83dc-2132c7fcbc3d"/>
    <xsd:import namespace="becb0972-b261-4995-ba73-40c64367b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441f8-4b93-4a62-83dc-2132c7fcb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b0972-b261-4995-ba73-40c64367b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BEFDC-E229-4926-B358-3C8907B315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EB7263-3576-4E49-8F8B-6CACF7F44EF6}">
  <ds:schemaRefs>
    <ds:schemaRef ds:uri="84949904-de90-4820-97ca-e2463ba54953"/>
    <ds:schemaRef ds:uri="bc0838ac-381f-4b49-b7b1-512585d1434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C5432F3-272C-44EC-AB8B-6C9DBA1DA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e441f8-4b93-4a62-83dc-2132c7fcbc3d"/>
    <ds:schemaRef ds:uri="becb0972-b261-4995-ba73-40c64367b2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Teldesign - mboRijnland</vt:lpstr>
      <vt:lpstr>Kick off ALA AMO1</vt:lpstr>
      <vt:lpstr>Course Outline</vt:lpstr>
      <vt:lpstr>ALA Files</vt:lpstr>
      <vt:lpstr>STUDY GOALS ALA 4</vt:lpstr>
      <vt:lpstr>Courses beside this ALA during this period</vt:lpstr>
      <vt:lpstr>Assessors</vt:lpstr>
      <vt:lpstr>where can you apply what you have learned</vt:lpstr>
      <vt:lpstr>How many time do you need for this ALA?</vt:lpstr>
      <vt:lpstr>What have you learned?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 ITB18 NMB18 SMALL OFFICE 1</dc:title>
  <dc:creator>Kelsey Luhrman</dc:creator>
  <cp:revision>38</cp:revision>
  <dcterms:created xsi:type="dcterms:W3CDTF">2017-05-08T07:08:39Z</dcterms:created>
  <dcterms:modified xsi:type="dcterms:W3CDTF">2020-04-17T10:17:55Z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0x010100319265FB2E6D6E439EE7DC7C4D5009C7</vt:lpwstr>
  </property>
  <property fmtid="{D5CDD505-2E9C-101B-9397-08002B2CF9AE}" pid="3" name="Categorie">
    <vt:lpwstr/>
  </property>
  <property fmtid="{D5CDD505-2E9C-101B-9397-08002B2CF9AE}" pid="4" name="URL">
    <vt:lpwstr/>
  </property>
  <property fmtid="{D5CDD505-2E9C-101B-9397-08002B2CF9AE}" pid="5" name="IDCPP_ParentSelect">
    <vt:lpwstr/>
  </property>
  <property fmtid="{D5CDD505-2E9C-101B-9397-08002B2CF9AE}" pid="6" name="ECDomain1">
    <vt:lpwstr/>
  </property>
  <property fmtid="{D5CDD505-2E9C-101B-9397-08002B2CF9AE}" pid="7" name="Automatisch inchecken(1)">
    <vt:lpwstr>https://mborijnland.sharepoint.com/sites/idmagazijn/_layouts/15/wrkstat.aspx?List=10cdfa49-1953-4b44-b7ef-3f3a5365f890&amp;WorkflowInstanceName=0828b8c9-ae2d-4e85-9dd1-74baa399947e, Automatisch inchecken</vt:lpwstr>
  </property>
  <property fmtid="{D5CDD505-2E9C-101B-9397-08002B2CF9AE}" pid="8" name="ECAutoCheckIn">
    <vt:bool>false</vt:bool>
  </property>
</Properties>
</file>