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4" r:id="rId17"/>
    <p:sldId id="268" r:id="rId18"/>
  </p:sldIdLst>
  <p:sldSz cx="9144000" cy="6858000" type="screen4x3"/>
  <p:notesSz cx="6858000" cy="9144000"/>
  <p:embeddedFontLst>
    <p:embeddedFont>
      <p:font typeface="Questrial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72C1CF-4275-4F6C-8186-43FB3647ABBE}">
  <a:tblStyle styleId="{1372C1CF-4275-4F6C-8186-43FB3647ABBE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17740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95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3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79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792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970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93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614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calendar reminder unique because more convenient to set the reminder inside the app instead of on the phone’s calendar </a:t>
            </a:r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0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526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1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4761" y="0"/>
            <a:ext cx="9139238" cy="457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9487"/>
                </a:moveTo>
                <a:lnTo>
                  <a:pt x="120000" y="117562"/>
                </a:lnTo>
                <a:lnTo>
                  <a:pt x="118983" y="120000"/>
                </a:lnTo>
                <a:lnTo>
                  <a:pt x="116433" y="120000"/>
                </a:lnTo>
                <a:cubicBezTo>
                  <a:pt x="117842" y="118022"/>
                  <a:pt x="118950" y="115285"/>
                  <a:pt x="119606" y="112098"/>
                </a:cubicBezTo>
                <a:close/>
                <a:moveTo>
                  <a:pt x="120000" y="105456"/>
                </a:moveTo>
                <a:lnTo>
                  <a:pt x="120000" y="108833"/>
                </a:lnTo>
                <a:lnTo>
                  <a:pt x="118983" y="109403"/>
                </a:lnTo>
                <a:cubicBezTo>
                  <a:pt x="116432" y="111182"/>
                  <a:pt x="114398" y="115071"/>
                  <a:pt x="113440" y="120000"/>
                </a:cubicBezTo>
                <a:lnTo>
                  <a:pt x="111634" y="120000"/>
                </a:lnTo>
                <a:cubicBezTo>
                  <a:pt x="112707" y="113375"/>
                  <a:pt x="115387" y="108144"/>
                  <a:pt x="118785" y="106032"/>
                </a:cubicBezTo>
                <a:close/>
                <a:moveTo>
                  <a:pt x="100055" y="104971"/>
                </a:moveTo>
                <a:lnTo>
                  <a:pt x="100280" y="105014"/>
                </a:lnTo>
                <a:cubicBezTo>
                  <a:pt x="100705" y="105028"/>
                  <a:pt x="101124" y="105106"/>
                  <a:pt x="101533" y="105252"/>
                </a:cubicBezTo>
                <a:cubicBezTo>
                  <a:pt x="101606" y="105241"/>
                  <a:pt x="101676" y="105266"/>
                  <a:pt x="101746" y="105292"/>
                </a:cubicBezTo>
                <a:lnTo>
                  <a:pt x="101747" y="105322"/>
                </a:lnTo>
                <a:cubicBezTo>
                  <a:pt x="105845" y="106678"/>
                  <a:pt x="109170" y="112428"/>
                  <a:pt x="110396" y="120000"/>
                </a:cubicBezTo>
                <a:lnTo>
                  <a:pt x="108590" y="120000"/>
                </a:lnTo>
                <a:cubicBezTo>
                  <a:pt x="107495" y="114366"/>
                  <a:pt x="104996" y="110092"/>
                  <a:pt x="101923" y="108772"/>
                </a:cubicBezTo>
                <a:cubicBezTo>
                  <a:pt x="102376" y="113376"/>
                  <a:pt x="103718" y="117362"/>
                  <a:pt x="105597" y="120000"/>
                </a:cubicBezTo>
                <a:lnTo>
                  <a:pt x="103047" y="120000"/>
                </a:lnTo>
                <a:cubicBezTo>
                  <a:pt x="101522" y="116866"/>
                  <a:pt x="100490" y="112821"/>
                  <a:pt x="100170" y="108333"/>
                </a:cubicBezTo>
                <a:cubicBezTo>
                  <a:pt x="100168" y="108332"/>
                  <a:pt x="100166" y="108332"/>
                  <a:pt x="100164" y="108331"/>
                </a:cubicBezTo>
                <a:lnTo>
                  <a:pt x="100157" y="108156"/>
                </a:lnTo>
                <a:cubicBezTo>
                  <a:pt x="100090" y="107362"/>
                  <a:pt x="100058" y="106551"/>
                  <a:pt x="100059" y="105729"/>
                </a:cubicBezTo>
                <a:cubicBezTo>
                  <a:pt x="100041" y="105581"/>
                  <a:pt x="100041" y="105433"/>
                  <a:pt x="100041" y="105283"/>
                </a:cubicBezTo>
                <a:lnTo>
                  <a:pt x="100048" y="104983"/>
                </a:lnTo>
                <a:lnTo>
                  <a:pt x="100055" y="104984"/>
                </a:lnTo>
                <a:close/>
                <a:moveTo>
                  <a:pt x="99757" y="104971"/>
                </a:moveTo>
                <a:lnTo>
                  <a:pt x="99757" y="104984"/>
                </a:lnTo>
                <a:lnTo>
                  <a:pt x="99763" y="104983"/>
                </a:lnTo>
                <a:lnTo>
                  <a:pt x="99771" y="105283"/>
                </a:lnTo>
                <a:cubicBezTo>
                  <a:pt x="99771" y="105433"/>
                  <a:pt x="99770" y="105581"/>
                  <a:pt x="99753" y="105729"/>
                </a:cubicBezTo>
                <a:cubicBezTo>
                  <a:pt x="99754" y="106551"/>
                  <a:pt x="99722" y="107362"/>
                  <a:pt x="99655" y="108156"/>
                </a:cubicBezTo>
                <a:lnTo>
                  <a:pt x="99648" y="108331"/>
                </a:lnTo>
                <a:cubicBezTo>
                  <a:pt x="99646" y="108332"/>
                  <a:pt x="99644" y="108332"/>
                  <a:pt x="99641" y="108333"/>
                </a:cubicBezTo>
                <a:cubicBezTo>
                  <a:pt x="99322" y="112821"/>
                  <a:pt x="98290" y="116866"/>
                  <a:pt x="96765" y="120000"/>
                </a:cubicBezTo>
                <a:lnTo>
                  <a:pt x="94215" y="120000"/>
                </a:lnTo>
                <a:cubicBezTo>
                  <a:pt x="96094" y="117362"/>
                  <a:pt x="97436" y="113376"/>
                  <a:pt x="97889" y="108772"/>
                </a:cubicBezTo>
                <a:cubicBezTo>
                  <a:pt x="94816" y="110092"/>
                  <a:pt x="92317" y="114366"/>
                  <a:pt x="91222" y="120000"/>
                </a:cubicBezTo>
                <a:lnTo>
                  <a:pt x="89416" y="120000"/>
                </a:lnTo>
                <a:cubicBezTo>
                  <a:pt x="90642" y="112428"/>
                  <a:pt x="93967" y="106678"/>
                  <a:pt x="98064" y="105322"/>
                </a:cubicBezTo>
                <a:lnTo>
                  <a:pt x="98066" y="105292"/>
                </a:lnTo>
                <a:cubicBezTo>
                  <a:pt x="98136" y="105266"/>
                  <a:pt x="98206" y="105241"/>
                  <a:pt x="98279" y="105252"/>
                </a:cubicBezTo>
                <a:cubicBezTo>
                  <a:pt x="98688" y="105106"/>
                  <a:pt x="99107" y="105028"/>
                  <a:pt x="99532" y="105014"/>
                </a:cubicBezTo>
                <a:close/>
                <a:moveTo>
                  <a:pt x="77837" y="104971"/>
                </a:moveTo>
                <a:lnTo>
                  <a:pt x="78061" y="105014"/>
                </a:lnTo>
                <a:cubicBezTo>
                  <a:pt x="78487" y="105028"/>
                  <a:pt x="78905" y="105106"/>
                  <a:pt x="79315" y="105252"/>
                </a:cubicBezTo>
                <a:cubicBezTo>
                  <a:pt x="79388" y="105241"/>
                  <a:pt x="79458" y="105266"/>
                  <a:pt x="79528" y="105292"/>
                </a:cubicBezTo>
                <a:lnTo>
                  <a:pt x="79529" y="105322"/>
                </a:lnTo>
                <a:cubicBezTo>
                  <a:pt x="83627" y="106678"/>
                  <a:pt x="86952" y="112428"/>
                  <a:pt x="88178" y="120000"/>
                </a:cubicBezTo>
                <a:lnTo>
                  <a:pt x="86372" y="120000"/>
                </a:lnTo>
                <a:cubicBezTo>
                  <a:pt x="85277" y="114366"/>
                  <a:pt x="82777" y="110092"/>
                  <a:pt x="79705" y="108772"/>
                </a:cubicBezTo>
                <a:cubicBezTo>
                  <a:pt x="80158" y="113376"/>
                  <a:pt x="81500" y="117362"/>
                  <a:pt x="83379" y="120000"/>
                </a:cubicBezTo>
                <a:lnTo>
                  <a:pt x="80828" y="120000"/>
                </a:lnTo>
                <a:cubicBezTo>
                  <a:pt x="79304" y="116866"/>
                  <a:pt x="78272" y="112821"/>
                  <a:pt x="77952" y="108333"/>
                </a:cubicBezTo>
                <a:cubicBezTo>
                  <a:pt x="77950" y="108332"/>
                  <a:pt x="77948" y="108332"/>
                  <a:pt x="77945" y="108331"/>
                </a:cubicBezTo>
                <a:lnTo>
                  <a:pt x="77938" y="108156"/>
                </a:lnTo>
                <a:cubicBezTo>
                  <a:pt x="77872" y="107362"/>
                  <a:pt x="77840" y="106551"/>
                  <a:pt x="77840" y="105729"/>
                </a:cubicBezTo>
                <a:cubicBezTo>
                  <a:pt x="77823" y="105581"/>
                  <a:pt x="77822" y="105433"/>
                  <a:pt x="77822" y="105283"/>
                </a:cubicBezTo>
                <a:lnTo>
                  <a:pt x="77830" y="104983"/>
                </a:lnTo>
                <a:lnTo>
                  <a:pt x="77837" y="104984"/>
                </a:lnTo>
                <a:close/>
                <a:moveTo>
                  <a:pt x="77538" y="104971"/>
                </a:moveTo>
                <a:lnTo>
                  <a:pt x="77539" y="104984"/>
                </a:lnTo>
                <a:lnTo>
                  <a:pt x="77545" y="104983"/>
                </a:lnTo>
                <a:lnTo>
                  <a:pt x="77553" y="105283"/>
                </a:lnTo>
                <a:cubicBezTo>
                  <a:pt x="77553" y="105433"/>
                  <a:pt x="77552" y="105581"/>
                  <a:pt x="77535" y="105729"/>
                </a:cubicBezTo>
                <a:cubicBezTo>
                  <a:pt x="77536" y="106551"/>
                  <a:pt x="77503" y="107362"/>
                  <a:pt x="77437" y="108156"/>
                </a:cubicBezTo>
                <a:lnTo>
                  <a:pt x="77430" y="108331"/>
                </a:lnTo>
                <a:cubicBezTo>
                  <a:pt x="77428" y="108332"/>
                  <a:pt x="77425" y="108332"/>
                  <a:pt x="77423" y="108333"/>
                </a:cubicBezTo>
                <a:cubicBezTo>
                  <a:pt x="77103" y="112821"/>
                  <a:pt x="76072" y="116866"/>
                  <a:pt x="74547" y="120000"/>
                </a:cubicBezTo>
                <a:lnTo>
                  <a:pt x="71996" y="120000"/>
                </a:lnTo>
                <a:cubicBezTo>
                  <a:pt x="73875" y="117362"/>
                  <a:pt x="75218" y="113376"/>
                  <a:pt x="75671" y="108772"/>
                </a:cubicBezTo>
                <a:cubicBezTo>
                  <a:pt x="72598" y="110092"/>
                  <a:pt x="70098" y="114366"/>
                  <a:pt x="69004" y="120000"/>
                </a:cubicBezTo>
                <a:lnTo>
                  <a:pt x="67198" y="120000"/>
                </a:lnTo>
                <a:cubicBezTo>
                  <a:pt x="68423" y="112428"/>
                  <a:pt x="71748" y="106678"/>
                  <a:pt x="75846" y="105322"/>
                </a:cubicBezTo>
                <a:lnTo>
                  <a:pt x="75848" y="105292"/>
                </a:lnTo>
                <a:cubicBezTo>
                  <a:pt x="75917" y="105266"/>
                  <a:pt x="75987" y="105241"/>
                  <a:pt x="76060" y="105252"/>
                </a:cubicBezTo>
                <a:cubicBezTo>
                  <a:pt x="76470" y="105106"/>
                  <a:pt x="76889" y="105028"/>
                  <a:pt x="77314" y="105014"/>
                </a:cubicBezTo>
                <a:close/>
                <a:moveTo>
                  <a:pt x="55619" y="104971"/>
                </a:moveTo>
                <a:lnTo>
                  <a:pt x="55843" y="105014"/>
                </a:lnTo>
                <a:cubicBezTo>
                  <a:pt x="56268" y="105028"/>
                  <a:pt x="56687" y="105106"/>
                  <a:pt x="57097" y="105252"/>
                </a:cubicBezTo>
                <a:cubicBezTo>
                  <a:pt x="57170" y="105241"/>
                  <a:pt x="57240" y="105266"/>
                  <a:pt x="57309" y="105292"/>
                </a:cubicBezTo>
                <a:lnTo>
                  <a:pt x="57311" y="105322"/>
                </a:lnTo>
                <a:cubicBezTo>
                  <a:pt x="61409" y="106678"/>
                  <a:pt x="64734" y="112428"/>
                  <a:pt x="65959" y="120000"/>
                </a:cubicBezTo>
                <a:lnTo>
                  <a:pt x="64153" y="120000"/>
                </a:lnTo>
                <a:cubicBezTo>
                  <a:pt x="63059" y="114366"/>
                  <a:pt x="60559" y="110092"/>
                  <a:pt x="57486" y="108772"/>
                </a:cubicBezTo>
                <a:cubicBezTo>
                  <a:pt x="57939" y="113376"/>
                  <a:pt x="59282" y="117362"/>
                  <a:pt x="61160" y="120000"/>
                </a:cubicBezTo>
                <a:lnTo>
                  <a:pt x="58610" y="120000"/>
                </a:lnTo>
                <a:cubicBezTo>
                  <a:pt x="57085" y="116866"/>
                  <a:pt x="56054" y="112821"/>
                  <a:pt x="55734" y="108333"/>
                </a:cubicBezTo>
                <a:cubicBezTo>
                  <a:pt x="55732" y="108332"/>
                  <a:pt x="55729" y="108332"/>
                  <a:pt x="55727" y="108331"/>
                </a:cubicBezTo>
                <a:lnTo>
                  <a:pt x="55720" y="108156"/>
                </a:lnTo>
                <a:cubicBezTo>
                  <a:pt x="55654" y="107362"/>
                  <a:pt x="55621" y="106551"/>
                  <a:pt x="55622" y="105729"/>
                </a:cubicBezTo>
                <a:cubicBezTo>
                  <a:pt x="55605" y="105581"/>
                  <a:pt x="55604" y="105433"/>
                  <a:pt x="55604" y="105283"/>
                </a:cubicBezTo>
                <a:lnTo>
                  <a:pt x="55612" y="104983"/>
                </a:lnTo>
                <a:lnTo>
                  <a:pt x="55618" y="104984"/>
                </a:lnTo>
                <a:close/>
                <a:moveTo>
                  <a:pt x="55320" y="104971"/>
                </a:moveTo>
                <a:lnTo>
                  <a:pt x="55320" y="104984"/>
                </a:lnTo>
                <a:lnTo>
                  <a:pt x="55327" y="104983"/>
                </a:lnTo>
                <a:lnTo>
                  <a:pt x="55335" y="105283"/>
                </a:lnTo>
                <a:cubicBezTo>
                  <a:pt x="55335" y="105433"/>
                  <a:pt x="55334" y="105581"/>
                  <a:pt x="55317" y="105729"/>
                </a:cubicBezTo>
                <a:cubicBezTo>
                  <a:pt x="55317" y="106551"/>
                  <a:pt x="55285" y="107362"/>
                  <a:pt x="55219" y="108156"/>
                </a:cubicBezTo>
                <a:lnTo>
                  <a:pt x="55212" y="108331"/>
                </a:lnTo>
                <a:cubicBezTo>
                  <a:pt x="55209" y="108332"/>
                  <a:pt x="55207" y="108332"/>
                  <a:pt x="55205" y="108333"/>
                </a:cubicBezTo>
                <a:cubicBezTo>
                  <a:pt x="54885" y="112821"/>
                  <a:pt x="53853" y="116866"/>
                  <a:pt x="52329" y="120000"/>
                </a:cubicBezTo>
                <a:lnTo>
                  <a:pt x="49778" y="120000"/>
                </a:lnTo>
                <a:cubicBezTo>
                  <a:pt x="51657" y="117362"/>
                  <a:pt x="52999" y="113376"/>
                  <a:pt x="53452" y="108772"/>
                </a:cubicBezTo>
                <a:cubicBezTo>
                  <a:pt x="50380" y="110092"/>
                  <a:pt x="47880" y="114366"/>
                  <a:pt x="46785" y="120000"/>
                </a:cubicBezTo>
                <a:lnTo>
                  <a:pt x="44979" y="120000"/>
                </a:lnTo>
                <a:cubicBezTo>
                  <a:pt x="46205" y="112428"/>
                  <a:pt x="49530" y="106678"/>
                  <a:pt x="53628" y="105322"/>
                </a:cubicBezTo>
                <a:lnTo>
                  <a:pt x="53629" y="105292"/>
                </a:lnTo>
                <a:cubicBezTo>
                  <a:pt x="53699" y="105266"/>
                  <a:pt x="53769" y="105241"/>
                  <a:pt x="53842" y="105252"/>
                </a:cubicBezTo>
                <a:cubicBezTo>
                  <a:pt x="54252" y="105106"/>
                  <a:pt x="54670" y="105028"/>
                  <a:pt x="55096" y="105014"/>
                </a:cubicBezTo>
                <a:close/>
                <a:moveTo>
                  <a:pt x="33400" y="104971"/>
                </a:moveTo>
                <a:lnTo>
                  <a:pt x="33625" y="105014"/>
                </a:lnTo>
                <a:cubicBezTo>
                  <a:pt x="34050" y="105028"/>
                  <a:pt x="34469" y="105106"/>
                  <a:pt x="34878" y="105252"/>
                </a:cubicBezTo>
                <a:cubicBezTo>
                  <a:pt x="34951" y="105241"/>
                  <a:pt x="35021" y="105266"/>
                  <a:pt x="35091" y="105292"/>
                </a:cubicBezTo>
                <a:lnTo>
                  <a:pt x="35093" y="105322"/>
                </a:lnTo>
                <a:cubicBezTo>
                  <a:pt x="39190" y="106678"/>
                  <a:pt x="42515" y="112428"/>
                  <a:pt x="43741" y="120000"/>
                </a:cubicBezTo>
                <a:lnTo>
                  <a:pt x="41935" y="120000"/>
                </a:lnTo>
                <a:cubicBezTo>
                  <a:pt x="40840" y="114366"/>
                  <a:pt x="38341" y="110092"/>
                  <a:pt x="35268" y="108772"/>
                </a:cubicBezTo>
                <a:cubicBezTo>
                  <a:pt x="35721" y="113376"/>
                  <a:pt x="37063" y="117362"/>
                  <a:pt x="38942" y="120000"/>
                </a:cubicBezTo>
                <a:lnTo>
                  <a:pt x="36392" y="120000"/>
                </a:lnTo>
                <a:cubicBezTo>
                  <a:pt x="34867" y="116866"/>
                  <a:pt x="33835" y="112821"/>
                  <a:pt x="33516" y="108333"/>
                </a:cubicBezTo>
                <a:cubicBezTo>
                  <a:pt x="33513" y="108332"/>
                  <a:pt x="33511" y="108332"/>
                  <a:pt x="33509" y="108331"/>
                </a:cubicBezTo>
                <a:lnTo>
                  <a:pt x="33502" y="108156"/>
                </a:lnTo>
                <a:cubicBezTo>
                  <a:pt x="33435" y="107362"/>
                  <a:pt x="33403" y="106551"/>
                  <a:pt x="33404" y="105729"/>
                </a:cubicBezTo>
                <a:cubicBezTo>
                  <a:pt x="33387" y="105581"/>
                  <a:pt x="33386" y="105433"/>
                  <a:pt x="33386" y="105283"/>
                </a:cubicBezTo>
                <a:lnTo>
                  <a:pt x="33394" y="104983"/>
                </a:lnTo>
                <a:lnTo>
                  <a:pt x="33400" y="104984"/>
                </a:lnTo>
                <a:close/>
                <a:moveTo>
                  <a:pt x="33102" y="104971"/>
                </a:moveTo>
                <a:lnTo>
                  <a:pt x="33102" y="104984"/>
                </a:lnTo>
                <a:lnTo>
                  <a:pt x="33109" y="104983"/>
                </a:lnTo>
                <a:lnTo>
                  <a:pt x="33116" y="105283"/>
                </a:lnTo>
                <a:cubicBezTo>
                  <a:pt x="33116" y="105433"/>
                  <a:pt x="33116" y="105581"/>
                  <a:pt x="33098" y="105729"/>
                </a:cubicBezTo>
                <a:cubicBezTo>
                  <a:pt x="33099" y="106551"/>
                  <a:pt x="33067" y="107362"/>
                  <a:pt x="33000" y="108156"/>
                </a:cubicBezTo>
                <a:lnTo>
                  <a:pt x="32993" y="108331"/>
                </a:lnTo>
                <a:cubicBezTo>
                  <a:pt x="32991" y="108332"/>
                  <a:pt x="32989" y="108332"/>
                  <a:pt x="32987" y="108333"/>
                </a:cubicBezTo>
                <a:cubicBezTo>
                  <a:pt x="32667" y="112821"/>
                  <a:pt x="31635" y="116866"/>
                  <a:pt x="30110" y="120000"/>
                </a:cubicBezTo>
                <a:lnTo>
                  <a:pt x="27560" y="120000"/>
                </a:lnTo>
                <a:cubicBezTo>
                  <a:pt x="29439" y="117362"/>
                  <a:pt x="30781" y="113376"/>
                  <a:pt x="31234" y="108772"/>
                </a:cubicBezTo>
                <a:cubicBezTo>
                  <a:pt x="28161" y="110092"/>
                  <a:pt x="25662" y="114366"/>
                  <a:pt x="24567" y="120000"/>
                </a:cubicBezTo>
                <a:lnTo>
                  <a:pt x="22761" y="120000"/>
                </a:lnTo>
                <a:cubicBezTo>
                  <a:pt x="23987" y="112428"/>
                  <a:pt x="27312" y="106678"/>
                  <a:pt x="31410" y="105322"/>
                </a:cubicBezTo>
                <a:lnTo>
                  <a:pt x="31411" y="105292"/>
                </a:lnTo>
                <a:cubicBezTo>
                  <a:pt x="31481" y="105266"/>
                  <a:pt x="31551" y="105241"/>
                  <a:pt x="31624" y="105252"/>
                </a:cubicBezTo>
                <a:cubicBezTo>
                  <a:pt x="32033" y="105106"/>
                  <a:pt x="32452" y="105028"/>
                  <a:pt x="32877" y="105014"/>
                </a:cubicBezTo>
                <a:close/>
                <a:moveTo>
                  <a:pt x="11182" y="104971"/>
                </a:moveTo>
                <a:lnTo>
                  <a:pt x="11407" y="105014"/>
                </a:lnTo>
                <a:cubicBezTo>
                  <a:pt x="11832" y="105028"/>
                  <a:pt x="12251" y="105106"/>
                  <a:pt x="12660" y="105252"/>
                </a:cubicBezTo>
                <a:cubicBezTo>
                  <a:pt x="12733" y="105241"/>
                  <a:pt x="12803" y="105266"/>
                  <a:pt x="12873" y="105292"/>
                </a:cubicBezTo>
                <a:lnTo>
                  <a:pt x="12874" y="105322"/>
                </a:lnTo>
                <a:cubicBezTo>
                  <a:pt x="16972" y="106678"/>
                  <a:pt x="20297" y="112428"/>
                  <a:pt x="21523" y="120000"/>
                </a:cubicBezTo>
                <a:lnTo>
                  <a:pt x="19717" y="120000"/>
                </a:lnTo>
                <a:cubicBezTo>
                  <a:pt x="18622" y="114366"/>
                  <a:pt x="16122" y="110092"/>
                  <a:pt x="13050" y="108772"/>
                </a:cubicBezTo>
                <a:cubicBezTo>
                  <a:pt x="13503" y="113376"/>
                  <a:pt x="14845" y="117362"/>
                  <a:pt x="16724" y="120000"/>
                </a:cubicBezTo>
                <a:lnTo>
                  <a:pt x="14174" y="120000"/>
                </a:lnTo>
                <a:cubicBezTo>
                  <a:pt x="12649" y="116866"/>
                  <a:pt x="11617" y="112821"/>
                  <a:pt x="11297" y="108333"/>
                </a:cubicBezTo>
                <a:cubicBezTo>
                  <a:pt x="11295" y="108332"/>
                  <a:pt x="11293" y="108332"/>
                  <a:pt x="11291" y="108331"/>
                </a:cubicBezTo>
                <a:lnTo>
                  <a:pt x="11284" y="108156"/>
                </a:lnTo>
                <a:cubicBezTo>
                  <a:pt x="11217" y="107362"/>
                  <a:pt x="11185" y="106551"/>
                  <a:pt x="11185" y="105729"/>
                </a:cubicBezTo>
                <a:cubicBezTo>
                  <a:pt x="11168" y="105581"/>
                  <a:pt x="11167" y="105433"/>
                  <a:pt x="11167" y="105283"/>
                </a:cubicBezTo>
                <a:lnTo>
                  <a:pt x="11175" y="104983"/>
                </a:lnTo>
                <a:lnTo>
                  <a:pt x="11182" y="104984"/>
                </a:lnTo>
                <a:close/>
                <a:moveTo>
                  <a:pt x="10883" y="104971"/>
                </a:moveTo>
                <a:lnTo>
                  <a:pt x="10884" y="104984"/>
                </a:lnTo>
                <a:lnTo>
                  <a:pt x="10890" y="104983"/>
                </a:lnTo>
                <a:lnTo>
                  <a:pt x="10898" y="105283"/>
                </a:lnTo>
                <a:cubicBezTo>
                  <a:pt x="10898" y="105433"/>
                  <a:pt x="10897" y="105581"/>
                  <a:pt x="10880" y="105729"/>
                </a:cubicBezTo>
                <a:cubicBezTo>
                  <a:pt x="10881" y="106551"/>
                  <a:pt x="10849" y="107362"/>
                  <a:pt x="10782" y="108156"/>
                </a:cubicBezTo>
                <a:lnTo>
                  <a:pt x="10775" y="108331"/>
                </a:lnTo>
                <a:cubicBezTo>
                  <a:pt x="10773" y="108332"/>
                  <a:pt x="10771" y="108332"/>
                  <a:pt x="10768" y="108333"/>
                </a:cubicBezTo>
                <a:cubicBezTo>
                  <a:pt x="10448" y="112821"/>
                  <a:pt x="9417" y="116866"/>
                  <a:pt x="7892" y="120000"/>
                </a:cubicBezTo>
                <a:lnTo>
                  <a:pt x="5342" y="120000"/>
                </a:lnTo>
                <a:cubicBezTo>
                  <a:pt x="7221" y="117362"/>
                  <a:pt x="8563" y="113376"/>
                  <a:pt x="9016" y="108772"/>
                </a:cubicBezTo>
                <a:cubicBezTo>
                  <a:pt x="5943" y="110092"/>
                  <a:pt x="3444" y="114366"/>
                  <a:pt x="2349" y="120000"/>
                </a:cubicBezTo>
                <a:lnTo>
                  <a:pt x="543" y="120000"/>
                </a:lnTo>
                <a:cubicBezTo>
                  <a:pt x="1769" y="112428"/>
                  <a:pt x="5094" y="106678"/>
                  <a:pt x="9191" y="105322"/>
                </a:cubicBezTo>
                <a:lnTo>
                  <a:pt x="9193" y="105292"/>
                </a:lnTo>
                <a:cubicBezTo>
                  <a:pt x="9262" y="105266"/>
                  <a:pt x="9332" y="105241"/>
                  <a:pt x="9406" y="105252"/>
                </a:cubicBezTo>
                <a:cubicBezTo>
                  <a:pt x="9815" y="105106"/>
                  <a:pt x="10234" y="105028"/>
                  <a:pt x="10659" y="105014"/>
                </a:cubicBezTo>
                <a:close/>
                <a:moveTo>
                  <a:pt x="109057" y="86743"/>
                </a:moveTo>
                <a:cubicBezTo>
                  <a:pt x="105443" y="88283"/>
                  <a:pt x="102623" y="93876"/>
                  <a:pt x="101923" y="100931"/>
                </a:cubicBezTo>
                <a:cubicBezTo>
                  <a:pt x="105536" y="99391"/>
                  <a:pt x="108357" y="93797"/>
                  <a:pt x="109057" y="86743"/>
                </a:cubicBezTo>
                <a:close/>
                <a:moveTo>
                  <a:pt x="90755" y="86743"/>
                </a:moveTo>
                <a:cubicBezTo>
                  <a:pt x="91455" y="93797"/>
                  <a:pt x="94275" y="99391"/>
                  <a:pt x="97889" y="100931"/>
                </a:cubicBezTo>
                <a:cubicBezTo>
                  <a:pt x="97189" y="93876"/>
                  <a:pt x="94368" y="88283"/>
                  <a:pt x="90755" y="86743"/>
                </a:cubicBezTo>
                <a:close/>
                <a:moveTo>
                  <a:pt x="86838" y="86743"/>
                </a:moveTo>
                <a:cubicBezTo>
                  <a:pt x="83225" y="88283"/>
                  <a:pt x="80404" y="93876"/>
                  <a:pt x="79705" y="100931"/>
                </a:cubicBezTo>
                <a:cubicBezTo>
                  <a:pt x="83318" y="99391"/>
                  <a:pt x="86139" y="93797"/>
                  <a:pt x="86838" y="86743"/>
                </a:cubicBezTo>
                <a:close/>
                <a:moveTo>
                  <a:pt x="68537" y="86743"/>
                </a:moveTo>
                <a:cubicBezTo>
                  <a:pt x="69236" y="93797"/>
                  <a:pt x="72057" y="99391"/>
                  <a:pt x="75671" y="100931"/>
                </a:cubicBezTo>
                <a:cubicBezTo>
                  <a:pt x="74971" y="93876"/>
                  <a:pt x="72150" y="88283"/>
                  <a:pt x="68537" y="86743"/>
                </a:cubicBezTo>
                <a:close/>
                <a:moveTo>
                  <a:pt x="64620" y="86743"/>
                </a:moveTo>
                <a:cubicBezTo>
                  <a:pt x="61007" y="88283"/>
                  <a:pt x="58186" y="93876"/>
                  <a:pt x="57486" y="100931"/>
                </a:cubicBezTo>
                <a:cubicBezTo>
                  <a:pt x="61100" y="99391"/>
                  <a:pt x="63921" y="93797"/>
                  <a:pt x="64620" y="86743"/>
                </a:cubicBezTo>
                <a:close/>
                <a:moveTo>
                  <a:pt x="46318" y="86743"/>
                </a:moveTo>
                <a:cubicBezTo>
                  <a:pt x="47018" y="93797"/>
                  <a:pt x="49839" y="99391"/>
                  <a:pt x="53452" y="100931"/>
                </a:cubicBezTo>
                <a:cubicBezTo>
                  <a:pt x="52753" y="93876"/>
                  <a:pt x="49932" y="88283"/>
                  <a:pt x="46318" y="86743"/>
                </a:cubicBezTo>
                <a:close/>
                <a:moveTo>
                  <a:pt x="42402" y="86743"/>
                </a:moveTo>
                <a:cubicBezTo>
                  <a:pt x="38789" y="88283"/>
                  <a:pt x="35968" y="93876"/>
                  <a:pt x="35268" y="100931"/>
                </a:cubicBezTo>
                <a:cubicBezTo>
                  <a:pt x="38881" y="99391"/>
                  <a:pt x="41702" y="93797"/>
                  <a:pt x="42402" y="86743"/>
                </a:cubicBezTo>
                <a:close/>
                <a:moveTo>
                  <a:pt x="24100" y="86743"/>
                </a:moveTo>
                <a:cubicBezTo>
                  <a:pt x="24800" y="93797"/>
                  <a:pt x="27621" y="99391"/>
                  <a:pt x="31234" y="100931"/>
                </a:cubicBezTo>
                <a:cubicBezTo>
                  <a:pt x="30534" y="93876"/>
                  <a:pt x="27714" y="88283"/>
                  <a:pt x="24100" y="86743"/>
                </a:cubicBezTo>
                <a:close/>
                <a:moveTo>
                  <a:pt x="20184" y="86743"/>
                </a:moveTo>
                <a:cubicBezTo>
                  <a:pt x="16570" y="88283"/>
                  <a:pt x="13749" y="93876"/>
                  <a:pt x="13050" y="100931"/>
                </a:cubicBezTo>
                <a:cubicBezTo>
                  <a:pt x="16663" y="99391"/>
                  <a:pt x="19484" y="93797"/>
                  <a:pt x="20184" y="86743"/>
                </a:cubicBezTo>
                <a:close/>
                <a:moveTo>
                  <a:pt x="1882" y="86743"/>
                </a:moveTo>
                <a:cubicBezTo>
                  <a:pt x="2581" y="93797"/>
                  <a:pt x="5402" y="99391"/>
                  <a:pt x="9016" y="100931"/>
                </a:cubicBezTo>
                <a:cubicBezTo>
                  <a:pt x="8316" y="93876"/>
                  <a:pt x="5495" y="88283"/>
                  <a:pt x="1882" y="86743"/>
                </a:cubicBezTo>
                <a:close/>
                <a:moveTo>
                  <a:pt x="111106" y="82971"/>
                </a:moveTo>
                <a:lnTo>
                  <a:pt x="111330" y="83013"/>
                </a:lnTo>
                <a:cubicBezTo>
                  <a:pt x="111755" y="83027"/>
                  <a:pt x="112174" y="83105"/>
                  <a:pt x="112583" y="83249"/>
                </a:cubicBezTo>
                <a:cubicBezTo>
                  <a:pt x="112657" y="83239"/>
                  <a:pt x="112727" y="83263"/>
                  <a:pt x="112796" y="83290"/>
                </a:cubicBezTo>
                <a:lnTo>
                  <a:pt x="112798" y="83319"/>
                </a:lnTo>
                <a:cubicBezTo>
                  <a:pt x="115743" y="84286"/>
                  <a:pt x="118288" y="87505"/>
                  <a:pt x="119945" y="92026"/>
                </a:cubicBezTo>
                <a:lnTo>
                  <a:pt x="120000" y="92204"/>
                </a:lnTo>
                <a:lnTo>
                  <a:pt x="120000" y="100160"/>
                </a:lnTo>
                <a:lnTo>
                  <a:pt x="119748" y="98359"/>
                </a:lnTo>
                <a:cubicBezTo>
                  <a:pt x="118690" y="92541"/>
                  <a:pt x="116135" y="88090"/>
                  <a:pt x="112973" y="86743"/>
                </a:cubicBezTo>
                <a:cubicBezTo>
                  <a:pt x="113585" y="92915"/>
                  <a:pt x="115822" y="97969"/>
                  <a:pt x="118792" y="100168"/>
                </a:cubicBezTo>
                <a:lnTo>
                  <a:pt x="120000" y="100868"/>
                </a:lnTo>
                <a:lnTo>
                  <a:pt x="120000" y="104215"/>
                </a:lnTo>
                <a:lnTo>
                  <a:pt x="118568" y="103511"/>
                </a:lnTo>
                <a:cubicBezTo>
                  <a:pt x="114696" y="100950"/>
                  <a:pt x="111798" y="94347"/>
                  <a:pt x="111221" y="86307"/>
                </a:cubicBezTo>
                <a:cubicBezTo>
                  <a:pt x="111218" y="86305"/>
                  <a:pt x="111216" y="86305"/>
                  <a:pt x="111214" y="86305"/>
                </a:cubicBezTo>
                <a:lnTo>
                  <a:pt x="111207" y="86131"/>
                </a:lnTo>
                <a:cubicBezTo>
                  <a:pt x="111140" y="85343"/>
                  <a:pt x="111108" y="84539"/>
                  <a:pt x="111109" y="83723"/>
                </a:cubicBezTo>
                <a:cubicBezTo>
                  <a:pt x="111092" y="83577"/>
                  <a:pt x="111091" y="83429"/>
                  <a:pt x="111091" y="83281"/>
                </a:cubicBezTo>
                <a:lnTo>
                  <a:pt x="111099" y="82983"/>
                </a:lnTo>
                <a:lnTo>
                  <a:pt x="111105" y="82984"/>
                </a:lnTo>
                <a:close/>
                <a:moveTo>
                  <a:pt x="110925" y="82971"/>
                </a:moveTo>
                <a:lnTo>
                  <a:pt x="110925" y="82984"/>
                </a:lnTo>
                <a:lnTo>
                  <a:pt x="110931" y="82983"/>
                </a:lnTo>
                <a:lnTo>
                  <a:pt x="110939" y="83281"/>
                </a:lnTo>
                <a:cubicBezTo>
                  <a:pt x="110939" y="83429"/>
                  <a:pt x="110938" y="83577"/>
                  <a:pt x="110921" y="83723"/>
                </a:cubicBezTo>
                <a:cubicBezTo>
                  <a:pt x="110922" y="84539"/>
                  <a:pt x="110890" y="85343"/>
                  <a:pt x="110823" y="86131"/>
                </a:cubicBezTo>
                <a:lnTo>
                  <a:pt x="110816" y="86305"/>
                </a:lnTo>
                <a:cubicBezTo>
                  <a:pt x="110814" y="86305"/>
                  <a:pt x="110812" y="86305"/>
                  <a:pt x="110809" y="86307"/>
                </a:cubicBezTo>
                <a:cubicBezTo>
                  <a:pt x="110149" y="95496"/>
                  <a:pt x="106459" y="102807"/>
                  <a:pt x="101747" y="104354"/>
                </a:cubicBezTo>
                <a:lnTo>
                  <a:pt x="101746" y="104384"/>
                </a:lnTo>
                <a:cubicBezTo>
                  <a:pt x="101676" y="104410"/>
                  <a:pt x="101606" y="104435"/>
                  <a:pt x="101533" y="104424"/>
                </a:cubicBezTo>
                <a:cubicBezTo>
                  <a:pt x="101124" y="104569"/>
                  <a:pt x="100705" y="104646"/>
                  <a:pt x="100280" y="104660"/>
                </a:cubicBezTo>
                <a:lnTo>
                  <a:pt x="100055" y="104702"/>
                </a:lnTo>
                <a:lnTo>
                  <a:pt x="100055" y="104689"/>
                </a:lnTo>
                <a:lnTo>
                  <a:pt x="100048" y="104690"/>
                </a:lnTo>
                <a:cubicBezTo>
                  <a:pt x="100041" y="104591"/>
                  <a:pt x="100041" y="104492"/>
                  <a:pt x="100041" y="104392"/>
                </a:cubicBezTo>
                <a:cubicBezTo>
                  <a:pt x="100041" y="104244"/>
                  <a:pt x="100041" y="104097"/>
                  <a:pt x="100059" y="103950"/>
                </a:cubicBezTo>
                <a:cubicBezTo>
                  <a:pt x="100058" y="103134"/>
                  <a:pt x="100090" y="102330"/>
                  <a:pt x="100157" y="101542"/>
                </a:cubicBezTo>
                <a:lnTo>
                  <a:pt x="100164" y="101368"/>
                </a:lnTo>
                <a:cubicBezTo>
                  <a:pt x="100166" y="101368"/>
                  <a:pt x="100168" y="101368"/>
                  <a:pt x="100170" y="101367"/>
                </a:cubicBezTo>
                <a:cubicBezTo>
                  <a:pt x="100830" y="92178"/>
                  <a:pt x="104521" y="84866"/>
                  <a:pt x="109232" y="83319"/>
                </a:cubicBezTo>
                <a:lnTo>
                  <a:pt x="109234" y="83290"/>
                </a:lnTo>
                <a:cubicBezTo>
                  <a:pt x="109304" y="83263"/>
                  <a:pt x="109374" y="83239"/>
                  <a:pt x="109447" y="83249"/>
                </a:cubicBezTo>
                <a:cubicBezTo>
                  <a:pt x="109856" y="83105"/>
                  <a:pt x="110275" y="83027"/>
                  <a:pt x="110700" y="83013"/>
                </a:cubicBezTo>
                <a:close/>
                <a:moveTo>
                  <a:pt x="88887" y="82971"/>
                </a:moveTo>
                <a:lnTo>
                  <a:pt x="89112" y="83013"/>
                </a:lnTo>
                <a:cubicBezTo>
                  <a:pt x="89537" y="83027"/>
                  <a:pt x="89956" y="83105"/>
                  <a:pt x="90365" y="83249"/>
                </a:cubicBezTo>
                <a:cubicBezTo>
                  <a:pt x="90438" y="83239"/>
                  <a:pt x="90508" y="83263"/>
                  <a:pt x="90578" y="83290"/>
                </a:cubicBezTo>
                <a:lnTo>
                  <a:pt x="90579" y="83319"/>
                </a:lnTo>
                <a:cubicBezTo>
                  <a:pt x="95291" y="84866"/>
                  <a:pt x="98981" y="92178"/>
                  <a:pt x="99641" y="101367"/>
                </a:cubicBezTo>
                <a:cubicBezTo>
                  <a:pt x="99644" y="101368"/>
                  <a:pt x="99646" y="101368"/>
                  <a:pt x="99648" y="101368"/>
                </a:cubicBezTo>
                <a:lnTo>
                  <a:pt x="99655" y="101542"/>
                </a:lnTo>
                <a:cubicBezTo>
                  <a:pt x="99722" y="102330"/>
                  <a:pt x="99754" y="103134"/>
                  <a:pt x="99753" y="103950"/>
                </a:cubicBezTo>
                <a:cubicBezTo>
                  <a:pt x="99770" y="104097"/>
                  <a:pt x="99771" y="104244"/>
                  <a:pt x="99771" y="104392"/>
                </a:cubicBezTo>
                <a:cubicBezTo>
                  <a:pt x="99771" y="104492"/>
                  <a:pt x="99771" y="104591"/>
                  <a:pt x="99763" y="104690"/>
                </a:cubicBezTo>
                <a:lnTo>
                  <a:pt x="99757" y="104689"/>
                </a:lnTo>
                <a:lnTo>
                  <a:pt x="99757" y="104702"/>
                </a:lnTo>
                <a:lnTo>
                  <a:pt x="99532" y="104660"/>
                </a:lnTo>
                <a:cubicBezTo>
                  <a:pt x="99107" y="104646"/>
                  <a:pt x="98688" y="104569"/>
                  <a:pt x="98279" y="104424"/>
                </a:cubicBezTo>
                <a:cubicBezTo>
                  <a:pt x="98206" y="104435"/>
                  <a:pt x="98136" y="104410"/>
                  <a:pt x="98066" y="104384"/>
                </a:cubicBezTo>
                <a:lnTo>
                  <a:pt x="98064" y="104354"/>
                </a:lnTo>
                <a:cubicBezTo>
                  <a:pt x="93353" y="102807"/>
                  <a:pt x="89662" y="95496"/>
                  <a:pt x="89002" y="86307"/>
                </a:cubicBezTo>
                <a:cubicBezTo>
                  <a:pt x="89000" y="86305"/>
                  <a:pt x="88998" y="86305"/>
                  <a:pt x="88996" y="86305"/>
                </a:cubicBezTo>
                <a:lnTo>
                  <a:pt x="88989" y="86131"/>
                </a:lnTo>
                <a:cubicBezTo>
                  <a:pt x="88922" y="85343"/>
                  <a:pt x="88890" y="84539"/>
                  <a:pt x="88891" y="83723"/>
                </a:cubicBezTo>
                <a:cubicBezTo>
                  <a:pt x="88873" y="83577"/>
                  <a:pt x="88873" y="83429"/>
                  <a:pt x="88873" y="83281"/>
                </a:cubicBezTo>
                <a:lnTo>
                  <a:pt x="88880" y="82983"/>
                </a:lnTo>
                <a:lnTo>
                  <a:pt x="88887" y="82984"/>
                </a:lnTo>
                <a:close/>
                <a:moveTo>
                  <a:pt x="88706" y="82971"/>
                </a:moveTo>
                <a:lnTo>
                  <a:pt x="88707" y="82984"/>
                </a:lnTo>
                <a:lnTo>
                  <a:pt x="88713" y="82983"/>
                </a:lnTo>
                <a:lnTo>
                  <a:pt x="88721" y="83281"/>
                </a:lnTo>
                <a:cubicBezTo>
                  <a:pt x="88721" y="83429"/>
                  <a:pt x="88720" y="83577"/>
                  <a:pt x="88703" y="83723"/>
                </a:cubicBezTo>
                <a:cubicBezTo>
                  <a:pt x="88703" y="84539"/>
                  <a:pt x="88671" y="85343"/>
                  <a:pt x="88605" y="86131"/>
                </a:cubicBezTo>
                <a:lnTo>
                  <a:pt x="88598" y="86305"/>
                </a:lnTo>
                <a:cubicBezTo>
                  <a:pt x="88596" y="86305"/>
                  <a:pt x="88593" y="86305"/>
                  <a:pt x="88591" y="86307"/>
                </a:cubicBezTo>
                <a:cubicBezTo>
                  <a:pt x="87931" y="95496"/>
                  <a:pt x="84241" y="102807"/>
                  <a:pt x="79529" y="104354"/>
                </a:cubicBezTo>
                <a:lnTo>
                  <a:pt x="79528" y="104384"/>
                </a:lnTo>
                <a:cubicBezTo>
                  <a:pt x="79458" y="104410"/>
                  <a:pt x="79388" y="104435"/>
                  <a:pt x="79315" y="104424"/>
                </a:cubicBezTo>
                <a:cubicBezTo>
                  <a:pt x="78905" y="104569"/>
                  <a:pt x="78487" y="104646"/>
                  <a:pt x="78062" y="104660"/>
                </a:cubicBezTo>
                <a:lnTo>
                  <a:pt x="77837" y="104702"/>
                </a:lnTo>
                <a:lnTo>
                  <a:pt x="77837" y="104689"/>
                </a:lnTo>
                <a:lnTo>
                  <a:pt x="77830" y="104690"/>
                </a:lnTo>
                <a:cubicBezTo>
                  <a:pt x="77823" y="104591"/>
                  <a:pt x="77822" y="104492"/>
                  <a:pt x="77822" y="104392"/>
                </a:cubicBezTo>
                <a:cubicBezTo>
                  <a:pt x="77822" y="104244"/>
                  <a:pt x="77823" y="104097"/>
                  <a:pt x="77840" y="103950"/>
                </a:cubicBezTo>
                <a:cubicBezTo>
                  <a:pt x="77840" y="103134"/>
                  <a:pt x="77872" y="102330"/>
                  <a:pt x="77938" y="101542"/>
                </a:cubicBezTo>
                <a:lnTo>
                  <a:pt x="77945" y="101368"/>
                </a:lnTo>
                <a:cubicBezTo>
                  <a:pt x="77948" y="101368"/>
                  <a:pt x="77950" y="101368"/>
                  <a:pt x="77952" y="101367"/>
                </a:cubicBezTo>
                <a:cubicBezTo>
                  <a:pt x="78612" y="92178"/>
                  <a:pt x="82302" y="84866"/>
                  <a:pt x="87014" y="83319"/>
                </a:cubicBezTo>
                <a:lnTo>
                  <a:pt x="87016" y="83290"/>
                </a:lnTo>
                <a:cubicBezTo>
                  <a:pt x="87085" y="83263"/>
                  <a:pt x="87155" y="83239"/>
                  <a:pt x="87228" y="83249"/>
                </a:cubicBezTo>
                <a:cubicBezTo>
                  <a:pt x="87638" y="83105"/>
                  <a:pt x="88057" y="83027"/>
                  <a:pt x="88482" y="83013"/>
                </a:cubicBezTo>
                <a:close/>
                <a:moveTo>
                  <a:pt x="66669" y="82971"/>
                </a:moveTo>
                <a:lnTo>
                  <a:pt x="66893" y="83013"/>
                </a:lnTo>
                <a:cubicBezTo>
                  <a:pt x="67319" y="83027"/>
                  <a:pt x="67737" y="83105"/>
                  <a:pt x="68147" y="83249"/>
                </a:cubicBezTo>
                <a:cubicBezTo>
                  <a:pt x="68220" y="83239"/>
                  <a:pt x="68290" y="83263"/>
                  <a:pt x="68360" y="83290"/>
                </a:cubicBezTo>
                <a:lnTo>
                  <a:pt x="68361" y="83319"/>
                </a:lnTo>
                <a:cubicBezTo>
                  <a:pt x="73073" y="84866"/>
                  <a:pt x="76763" y="92178"/>
                  <a:pt x="77423" y="101367"/>
                </a:cubicBezTo>
                <a:cubicBezTo>
                  <a:pt x="77425" y="101368"/>
                  <a:pt x="77428" y="101368"/>
                  <a:pt x="77430" y="101368"/>
                </a:cubicBezTo>
                <a:lnTo>
                  <a:pt x="77437" y="101542"/>
                </a:lnTo>
                <a:cubicBezTo>
                  <a:pt x="77503" y="102330"/>
                  <a:pt x="77536" y="103134"/>
                  <a:pt x="77535" y="103950"/>
                </a:cubicBezTo>
                <a:cubicBezTo>
                  <a:pt x="77552" y="104097"/>
                  <a:pt x="77553" y="104244"/>
                  <a:pt x="77553" y="104392"/>
                </a:cubicBezTo>
                <a:cubicBezTo>
                  <a:pt x="77553" y="104492"/>
                  <a:pt x="77553" y="104591"/>
                  <a:pt x="77545" y="104690"/>
                </a:cubicBezTo>
                <a:lnTo>
                  <a:pt x="77539" y="104689"/>
                </a:lnTo>
                <a:lnTo>
                  <a:pt x="77538" y="104702"/>
                </a:lnTo>
                <a:lnTo>
                  <a:pt x="77314" y="104660"/>
                </a:lnTo>
                <a:cubicBezTo>
                  <a:pt x="76888" y="104646"/>
                  <a:pt x="76470" y="104569"/>
                  <a:pt x="76061" y="104424"/>
                </a:cubicBezTo>
                <a:cubicBezTo>
                  <a:pt x="75987" y="104435"/>
                  <a:pt x="75917" y="104410"/>
                  <a:pt x="75848" y="104384"/>
                </a:cubicBezTo>
                <a:lnTo>
                  <a:pt x="75846" y="104354"/>
                </a:lnTo>
                <a:cubicBezTo>
                  <a:pt x="71134" y="102807"/>
                  <a:pt x="67444" y="95496"/>
                  <a:pt x="66784" y="86307"/>
                </a:cubicBezTo>
                <a:cubicBezTo>
                  <a:pt x="66782" y="86305"/>
                  <a:pt x="66780" y="86305"/>
                  <a:pt x="66777" y="86305"/>
                </a:cubicBezTo>
                <a:lnTo>
                  <a:pt x="66770" y="86131"/>
                </a:lnTo>
                <a:cubicBezTo>
                  <a:pt x="66704" y="85343"/>
                  <a:pt x="66672" y="84539"/>
                  <a:pt x="66672" y="83723"/>
                </a:cubicBezTo>
                <a:cubicBezTo>
                  <a:pt x="66655" y="83577"/>
                  <a:pt x="66654" y="83429"/>
                  <a:pt x="66654" y="83281"/>
                </a:cubicBezTo>
                <a:lnTo>
                  <a:pt x="66662" y="82983"/>
                </a:lnTo>
                <a:lnTo>
                  <a:pt x="66669" y="82984"/>
                </a:lnTo>
                <a:close/>
                <a:moveTo>
                  <a:pt x="66488" y="82971"/>
                </a:moveTo>
                <a:lnTo>
                  <a:pt x="66488" y="82984"/>
                </a:lnTo>
                <a:lnTo>
                  <a:pt x="66495" y="82983"/>
                </a:lnTo>
                <a:lnTo>
                  <a:pt x="66503" y="83281"/>
                </a:lnTo>
                <a:cubicBezTo>
                  <a:pt x="66503" y="83429"/>
                  <a:pt x="66502" y="83577"/>
                  <a:pt x="66485" y="83723"/>
                </a:cubicBezTo>
                <a:cubicBezTo>
                  <a:pt x="66485" y="84539"/>
                  <a:pt x="66453" y="85343"/>
                  <a:pt x="66387" y="86131"/>
                </a:cubicBezTo>
                <a:lnTo>
                  <a:pt x="66380" y="86305"/>
                </a:lnTo>
                <a:cubicBezTo>
                  <a:pt x="66377" y="86305"/>
                  <a:pt x="66375" y="86305"/>
                  <a:pt x="66373" y="86307"/>
                </a:cubicBezTo>
                <a:cubicBezTo>
                  <a:pt x="65713" y="95496"/>
                  <a:pt x="62023" y="102807"/>
                  <a:pt x="57311" y="104354"/>
                </a:cubicBezTo>
                <a:lnTo>
                  <a:pt x="57309" y="104384"/>
                </a:lnTo>
                <a:cubicBezTo>
                  <a:pt x="57240" y="104410"/>
                  <a:pt x="57170" y="104435"/>
                  <a:pt x="57096" y="104424"/>
                </a:cubicBezTo>
                <a:cubicBezTo>
                  <a:pt x="56687" y="104569"/>
                  <a:pt x="56269" y="104646"/>
                  <a:pt x="55843" y="104660"/>
                </a:cubicBezTo>
                <a:lnTo>
                  <a:pt x="55619" y="104702"/>
                </a:lnTo>
                <a:lnTo>
                  <a:pt x="55618" y="104689"/>
                </a:lnTo>
                <a:lnTo>
                  <a:pt x="55612" y="104690"/>
                </a:lnTo>
                <a:cubicBezTo>
                  <a:pt x="55604" y="104591"/>
                  <a:pt x="55604" y="104492"/>
                  <a:pt x="55604" y="104392"/>
                </a:cubicBezTo>
                <a:cubicBezTo>
                  <a:pt x="55604" y="104244"/>
                  <a:pt x="55605" y="104097"/>
                  <a:pt x="55622" y="103950"/>
                </a:cubicBezTo>
                <a:cubicBezTo>
                  <a:pt x="55621" y="103134"/>
                  <a:pt x="55654" y="102330"/>
                  <a:pt x="55720" y="101542"/>
                </a:cubicBezTo>
                <a:lnTo>
                  <a:pt x="55727" y="101368"/>
                </a:lnTo>
                <a:cubicBezTo>
                  <a:pt x="55729" y="101368"/>
                  <a:pt x="55732" y="101368"/>
                  <a:pt x="55734" y="101367"/>
                </a:cubicBezTo>
                <a:cubicBezTo>
                  <a:pt x="56394" y="92178"/>
                  <a:pt x="60084" y="84866"/>
                  <a:pt x="64796" y="83319"/>
                </a:cubicBezTo>
                <a:lnTo>
                  <a:pt x="64797" y="83290"/>
                </a:lnTo>
                <a:cubicBezTo>
                  <a:pt x="64867" y="83263"/>
                  <a:pt x="64937" y="83239"/>
                  <a:pt x="65010" y="83249"/>
                </a:cubicBezTo>
                <a:cubicBezTo>
                  <a:pt x="65420" y="83105"/>
                  <a:pt x="65838" y="83027"/>
                  <a:pt x="66264" y="83013"/>
                </a:cubicBezTo>
                <a:close/>
                <a:moveTo>
                  <a:pt x="44451" y="82971"/>
                </a:moveTo>
                <a:lnTo>
                  <a:pt x="44675" y="83013"/>
                </a:lnTo>
                <a:cubicBezTo>
                  <a:pt x="45100" y="83027"/>
                  <a:pt x="45519" y="83105"/>
                  <a:pt x="45929" y="83249"/>
                </a:cubicBezTo>
                <a:cubicBezTo>
                  <a:pt x="46002" y="83239"/>
                  <a:pt x="46072" y="83263"/>
                  <a:pt x="46141" y="83290"/>
                </a:cubicBezTo>
                <a:lnTo>
                  <a:pt x="46143" y="83319"/>
                </a:lnTo>
                <a:cubicBezTo>
                  <a:pt x="50855" y="84866"/>
                  <a:pt x="54545" y="92178"/>
                  <a:pt x="55205" y="101367"/>
                </a:cubicBezTo>
                <a:cubicBezTo>
                  <a:pt x="55207" y="101368"/>
                  <a:pt x="55209" y="101368"/>
                  <a:pt x="55212" y="101368"/>
                </a:cubicBezTo>
                <a:lnTo>
                  <a:pt x="55219" y="101542"/>
                </a:lnTo>
                <a:cubicBezTo>
                  <a:pt x="55285" y="102330"/>
                  <a:pt x="55317" y="103134"/>
                  <a:pt x="55317" y="103950"/>
                </a:cubicBezTo>
                <a:cubicBezTo>
                  <a:pt x="55334" y="104097"/>
                  <a:pt x="55335" y="104244"/>
                  <a:pt x="55335" y="104392"/>
                </a:cubicBezTo>
                <a:cubicBezTo>
                  <a:pt x="55335" y="104492"/>
                  <a:pt x="55334" y="104591"/>
                  <a:pt x="55327" y="104690"/>
                </a:cubicBezTo>
                <a:lnTo>
                  <a:pt x="55320" y="104689"/>
                </a:lnTo>
                <a:lnTo>
                  <a:pt x="55320" y="104702"/>
                </a:lnTo>
                <a:lnTo>
                  <a:pt x="55095" y="104660"/>
                </a:lnTo>
                <a:cubicBezTo>
                  <a:pt x="54670" y="104646"/>
                  <a:pt x="54252" y="104569"/>
                  <a:pt x="53842" y="104424"/>
                </a:cubicBezTo>
                <a:cubicBezTo>
                  <a:pt x="53769" y="104435"/>
                  <a:pt x="53699" y="104410"/>
                  <a:pt x="53629" y="104384"/>
                </a:cubicBezTo>
                <a:lnTo>
                  <a:pt x="53628" y="104354"/>
                </a:lnTo>
                <a:cubicBezTo>
                  <a:pt x="48916" y="102807"/>
                  <a:pt x="45226" y="95496"/>
                  <a:pt x="44566" y="86307"/>
                </a:cubicBezTo>
                <a:cubicBezTo>
                  <a:pt x="44564" y="86305"/>
                  <a:pt x="44561" y="86305"/>
                  <a:pt x="44559" y="86305"/>
                </a:cubicBezTo>
                <a:lnTo>
                  <a:pt x="44552" y="86131"/>
                </a:lnTo>
                <a:cubicBezTo>
                  <a:pt x="44486" y="85343"/>
                  <a:pt x="44453" y="84539"/>
                  <a:pt x="44454" y="83723"/>
                </a:cubicBezTo>
                <a:cubicBezTo>
                  <a:pt x="44437" y="83577"/>
                  <a:pt x="44436" y="83429"/>
                  <a:pt x="44436" y="83281"/>
                </a:cubicBezTo>
                <a:lnTo>
                  <a:pt x="44444" y="82983"/>
                </a:lnTo>
                <a:lnTo>
                  <a:pt x="44450" y="82984"/>
                </a:lnTo>
                <a:close/>
                <a:moveTo>
                  <a:pt x="44270" y="82971"/>
                </a:moveTo>
                <a:lnTo>
                  <a:pt x="44270" y="82984"/>
                </a:lnTo>
                <a:lnTo>
                  <a:pt x="44277" y="82983"/>
                </a:lnTo>
                <a:lnTo>
                  <a:pt x="44284" y="83281"/>
                </a:lnTo>
                <a:cubicBezTo>
                  <a:pt x="44284" y="83429"/>
                  <a:pt x="44284" y="83577"/>
                  <a:pt x="44266" y="83723"/>
                </a:cubicBezTo>
                <a:cubicBezTo>
                  <a:pt x="44267" y="84539"/>
                  <a:pt x="44235" y="85343"/>
                  <a:pt x="44168" y="86131"/>
                </a:cubicBezTo>
                <a:lnTo>
                  <a:pt x="44161" y="86305"/>
                </a:lnTo>
                <a:cubicBezTo>
                  <a:pt x="44159" y="86305"/>
                  <a:pt x="44157" y="86305"/>
                  <a:pt x="44155" y="86307"/>
                </a:cubicBezTo>
                <a:cubicBezTo>
                  <a:pt x="43494" y="95496"/>
                  <a:pt x="39804" y="102807"/>
                  <a:pt x="35093" y="104354"/>
                </a:cubicBezTo>
                <a:lnTo>
                  <a:pt x="35091" y="104384"/>
                </a:lnTo>
                <a:cubicBezTo>
                  <a:pt x="35021" y="104410"/>
                  <a:pt x="34951" y="104435"/>
                  <a:pt x="34878" y="104424"/>
                </a:cubicBezTo>
                <a:cubicBezTo>
                  <a:pt x="34469" y="104569"/>
                  <a:pt x="34050" y="104646"/>
                  <a:pt x="33625" y="104660"/>
                </a:cubicBezTo>
                <a:lnTo>
                  <a:pt x="33400" y="104702"/>
                </a:lnTo>
                <a:lnTo>
                  <a:pt x="33400" y="104689"/>
                </a:lnTo>
                <a:lnTo>
                  <a:pt x="33394" y="104690"/>
                </a:lnTo>
                <a:cubicBezTo>
                  <a:pt x="33386" y="104591"/>
                  <a:pt x="33386" y="104492"/>
                  <a:pt x="33386" y="104392"/>
                </a:cubicBezTo>
                <a:cubicBezTo>
                  <a:pt x="33386" y="104244"/>
                  <a:pt x="33387" y="104097"/>
                  <a:pt x="33404" y="103950"/>
                </a:cubicBezTo>
                <a:cubicBezTo>
                  <a:pt x="33403" y="103134"/>
                  <a:pt x="33435" y="102330"/>
                  <a:pt x="33502" y="101542"/>
                </a:cubicBezTo>
                <a:lnTo>
                  <a:pt x="33509" y="101368"/>
                </a:lnTo>
                <a:cubicBezTo>
                  <a:pt x="33511" y="101368"/>
                  <a:pt x="33513" y="101368"/>
                  <a:pt x="33515" y="101367"/>
                </a:cubicBezTo>
                <a:cubicBezTo>
                  <a:pt x="34176" y="92178"/>
                  <a:pt x="37866" y="84866"/>
                  <a:pt x="42577" y="83319"/>
                </a:cubicBezTo>
                <a:lnTo>
                  <a:pt x="42579" y="83290"/>
                </a:lnTo>
                <a:cubicBezTo>
                  <a:pt x="42649" y="83263"/>
                  <a:pt x="42719" y="83239"/>
                  <a:pt x="42792" y="83249"/>
                </a:cubicBezTo>
                <a:cubicBezTo>
                  <a:pt x="43201" y="83105"/>
                  <a:pt x="43620" y="83027"/>
                  <a:pt x="44045" y="83013"/>
                </a:cubicBezTo>
                <a:close/>
                <a:moveTo>
                  <a:pt x="22232" y="82971"/>
                </a:moveTo>
                <a:lnTo>
                  <a:pt x="22457" y="83013"/>
                </a:lnTo>
                <a:cubicBezTo>
                  <a:pt x="22882" y="83027"/>
                  <a:pt x="23301" y="83105"/>
                  <a:pt x="23710" y="83249"/>
                </a:cubicBezTo>
                <a:cubicBezTo>
                  <a:pt x="23783" y="83239"/>
                  <a:pt x="23853" y="83263"/>
                  <a:pt x="23923" y="83290"/>
                </a:cubicBezTo>
                <a:lnTo>
                  <a:pt x="23925" y="83319"/>
                </a:lnTo>
                <a:cubicBezTo>
                  <a:pt x="28636" y="84866"/>
                  <a:pt x="32327" y="92178"/>
                  <a:pt x="32987" y="101367"/>
                </a:cubicBezTo>
                <a:cubicBezTo>
                  <a:pt x="32989" y="101368"/>
                  <a:pt x="32991" y="101368"/>
                  <a:pt x="32993" y="101368"/>
                </a:cubicBezTo>
                <a:lnTo>
                  <a:pt x="33000" y="101542"/>
                </a:lnTo>
                <a:cubicBezTo>
                  <a:pt x="33067" y="102330"/>
                  <a:pt x="33099" y="103134"/>
                  <a:pt x="33098" y="103950"/>
                </a:cubicBezTo>
                <a:cubicBezTo>
                  <a:pt x="33116" y="104097"/>
                  <a:pt x="33116" y="104244"/>
                  <a:pt x="33116" y="104392"/>
                </a:cubicBezTo>
                <a:cubicBezTo>
                  <a:pt x="33116" y="104492"/>
                  <a:pt x="33116" y="104591"/>
                  <a:pt x="33109" y="104690"/>
                </a:cubicBezTo>
                <a:lnTo>
                  <a:pt x="33102" y="104689"/>
                </a:lnTo>
                <a:lnTo>
                  <a:pt x="33102" y="104702"/>
                </a:lnTo>
                <a:lnTo>
                  <a:pt x="32877" y="104660"/>
                </a:lnTo>
                <a:cubicBezTo>
                  <a:pt x="32452" y="104646"/>
                  <a:pt x="32033" y="104569"/>
                  <a:pt x="31624" y="104424"/>
                </a:cubicBezTo>
                <a:cubicBezTo>
                  <a:pt x="31551" y="104435"/>
                  <a:pt x="31481" y="104410"/>
                  <a:pt x="31411" y="104384"/>
                </a:cubicBezTo>
                <a:lnTo>
                  <a:pt x="31410" y="104354"/>
                </a:lnTo>
                <a:cubicBezTo>
                  <a:pt x="26698" y="102807"/>
                  <a:pt x="23008" y="95496"/>
                  <a:pt x="22348" y="86307"/>
                </a:cubicBezTo>
                <a:cubicBezTo>
                  <a:pt x="22345" y="86305"/>
                  <a:pt x="22343" y="86305"/>
                  <a:pt x="22341" y="86305"/>
                </a:cubicBezTo>
                <a:lnTo>
                  <a:pt x="22334" y="86131"/>
                </a:lnTo>
                <a:cubicBezTo>
                  <a:pt x="22267" y="85343"/>
                  <a:pt x="22235" y="84539"/>
                  <a:pt x="22236" y="83723"/>
                </a:cubicBezTo>
                <a:cubicBezTo>
                  <a:pt x="22219" y="83577"/>
                  <a:pt x="22218" y="83429"/>
                  <a:pt x="22218" y="83281"/>
                </a:cubicBezTo>
                <a:lnTo>
                  <a:pt x="22226" y="82983"/>
                </a:lnTo>
                <a:lnTo>
                  <a:pt x="22232" y="82984"/>
                </a:lnTo>
                <a:close/>
                <a:moveTo>
                  <a:pt x="22051" y="82971"/>
                </a:moveTo>
                <a:lnTo>
                  <a:pt x="22052" y="82984"/>
                </a:lnTo>
                <a:lnTo>
                  <a:pt x="22058" y="82983"/>
                </a:lnTo>
                <a:lnTo>
                  <a:pt x="22066" y="83281"/>
                </a:lnTo>
                <a:cubicBezTo>
                  <a:pt x="22066" y="83429"/>
                  <a:pt x="22065" y="83577"/>
                  <a:pt x="22048" y="83723"/>
                </a:cubicBezTo>
                <a:cubicBezTo>
                  <a:pt x="22049" y="84539"/>
                  <a:pt x="22016" y="85343"/>
                  <a:pt x="21950" y="86131"/>
                </a:cubicBezTo>
                <a:lnTo>
                  <a:pt x="21943" y="86305"/>
                </a:lnTo>
                <a:cubicBezTo>
                  <a:pt x="21941" y="86305"/>
                  <a:pt x="21939" y="86305"/>
                  <a:pt x="21936" y="86307"/>
                </a:cubicBezTo>
                <a:cubicBezTo>
                  <a:pt x="21276" y="95496"/>
                  <a:pt x="17586" y="102807"/>
                  <a:pt x="12874" y="104354"/>
                </a:cubicBezTo>
                <a:lnTo>
                  <a:pt x="12873" y="104384"/>
                </a:lnTo>
                <a:cubicBezTo>
                  <a:pt x="12803" y="104410"/>
                  <a:pt x="12733" y="104435"/>
                  <a:pt x="12660" y="104424"/>
                </a:cubicBezTo>
                <a:cubicBezTo>
                  <a:pt x="12251" y="104569"/>
                  <a:pt x="11832" y="104646"/>
                  <a:pt x="11407" y="104660"/>
                </a:cubicBezTo>
                <a:lnTo>
                  <a:pt x="11182" y="104702"/>
                </a:lnTo>
                <a:lnTo>
                  <a:pt x="11182" y="104689"/>
                </a:lnTo>
                <a:lnTo>
                  <a:pt x="11175" y="104690"/>
                </a:lnTo>
                <a:cubicBezTo>
                  <a:pt x="11168" y="104591"/>
                  <a:pt x="11167" y="104492"/>
                  <a:pt x="11167" y="104392"/>
                </a:cubicBezTo>
                <a:cubicBezTo>
                  <a:pt x="11167" y="104244"/>
                  <a:pt x="11168" y="104097"/>
                  <a:pt x="11185" y="103950"/>
                </a:cubicBezTo>
                <a:cubicBezTo>
                  <a:pt x="11185" y="103134"/>
                  <a:pt x="11217" y="102330"/>
                  <a:pt x="11283" y="101542"/>
                </a:cubicBezTo>
                <a:lnTo>
                  <a:pt x="11291" y="101368"/>
                </a:lnTo>
                <a:cubicBezTo>
                  <a:pt x="11293" y="101368"/>
                  <a:pt x="11295" y="101368"/>
                  <a:pt x="11297" y="101367"/>
                </a:cubicBezTo>
                <a:cubicBezTo>
                  <a:pt x="11957" y="92178"/>
                  <a:pt x="15647" y="84866"/>
                  <a:pt x="20359" y="83319"/>
                </a:cubicBezTo>
                <a:lnTo>
                  <a:pt x="20361" y="83290"/>
                </a:lnTo>
                <a:cubicBezTo>
                  <a:pt x="20430" y="83263"/>
                  <a:pt x="20500" y="83239"/>
                  <a:pt x="20574" y="83249"/>
                </a:cubicBezTo>
                <a:cubicBezTo>
                  <a:pt x="20983" y="83105"/>
                  <a:pt x="21402" y="83027"/>
                  <a:pt x="21827" y="83013"/>
                </a:cubicBezTo>
                <a:close/>
                <a:moveTo>
                  <a:pt x="14" y="82971"/>
                </a:moveTo>
                <a:lnTo>
                  <a:pt x="239" y="83013"/>
                </a:lnTo>
                <a:cubicBezTo>
                  <a:pt x="664" y="83027"/>
                  <a:pt x="1083" y="83105"/>
                  <a:pt x="1492" y="83249"/>
                </a:cubicBezTo>
                <a:cubicBezTo>
                  <a:pt x="1565" y="83239"/>
                  <a:pt x="1635" y="83263"/>
                  <a:pt x="1705" y="83290"/>
                </a:cubicBezTo>
                <a:lnTo>
                  <a:pt x="1706" y="83319"/>
                </a:lnTo>
                <a:cubicBezTo>
                  <a:pt x="6418" y="84866"/>
                  <a:pt x="10108" y="92178"/>
                  <a:pt x="10768" y="101367"/>
                </a:cubicBezTo>
                <a:cubicBezTo>
                  <a:pt x="10771" y="101368"/>
                  <a:pt x="10773" y="101368"/>
                  <a:pt x="10775" y="101368"/>
                </a:cubicBezTo>
                <a:lnTo>
                  <a:pt x="10782" y="101542"/>
                </a:lnTo>
                <a:cubicBezTo>
                  <a:pt x="10849" y="102330"/>
                  <a:pt x="10881" y="103134"/>
                  <a:pt x="10880" y="103950"/>
                </a:cubicBezTo>
                <a:cubicBezTo>
                  <a:pt x="10897" y="104097"/>
                  <a:pt x="10898" y="104244"/>
                  <a:pt x="10898" y="104392"/>
                </a:cubicBezTo>
                <a:cubicBezTo>
                  <a:pt x="10898" y="104492"/>
                  <a:pt x="10898" y="104591"/>
                  <a:pt x="10890" y="104690"/>
                </a:cubicBezTo>
                <a:lnTo>
                  <a:pt x="10884" y="104689"/>
                </a:lnTo>
                <a:lnTo>
                  <a:pt x="10883" y="104702"/>
                </a:lnTo>
                <a:lnTo>
                  <a:pt x="10659" y="104660"/>
                </a:lnTo>
                <a:cubicBezTo>
                  <a:pt x="10234" y="104646"/>
                  <a:pt x="9815" y="104569"/>
                  <a:pt x="9406" y="104424"/>
                </a:cubicBezTo>
                <a:cubicBezTo>
                  <a:pt x="9332" y="104435"/>
                  <a:pt x="9263" y="104410"/>
                  <a:pt x="9193" y="104384"/>
                </a:cubicBezTo>
                <a:lnTo>
                  <a:pt x="9191" y="104354"/>
                </a:lnTo>
                <a:cubicBezTo>
                  <a:pt x="4479" y="102807"/>
                  <a:pt x="789" y="95496"/>
                  <a:pt x="129" y="86307"/>
                </a:cubicBezTo>
                <a:cubicBezTo>
                  <a:pt x="127" y="86305"/>
                  <a:pt x="125" y="86305"/>
                  <a:pt x="123" y="86305"/>
                </a:cubicBezTo>
                <a:lnTo>
                  <a:pt x="116" y="86131"/>
                </a:lnTo>
                <a:cubicBezTo>
                  <a:pt x="49" y="85343"/>
                  <a:pt x="17" y="84539"/>
                  <a:pt x="17" y="83723"/>
                </a:cubicBezTo>
                <a:cubicBezTo>
                  <a:pt x="0" y="83577"/>
                  <a:pt x="0" y="83429"/>
                  <a:pt x="0" y="83281"/>
                </a:cubicBezTo>
                <a:lnTo>
                  <a:pt x="7" y="82983"/>
                </a:lnTo>
                <a:lnTo>
                  <a:pt x="14" y="82984"/>
                </a:lnTo>
                <a:close/>
                <a:moveTo>
                  <a:pt x="101923" y="64236"/>
                </a:moveTo>
                <a:cubicBezTo>
                  <a:pt x="102623" y="71347"/>
                  <a:pt x="105443" y="76984"/>
                  <a:pt x="109057" y="78537"/>
                </a:cubicBezTo>
                <a:cubicBezTo>
                  <a:pt x="108357" y="71426"/>
                  <a:pt x="105536" y="65789"/>
                  <a:pt x="101923" y="64236"/>
                </a:cubicBezTo>
                <a:close/>
                <a:moveTo>
                  <a:pt x="97889" y="64236"/>
                </a:moveTo>
                <a:cubicBezTo>
                  <a:pt x="94275" y="65789"/>
                  <a:pt x="91455" y="71426"/>
                  <a:pt x="90755" y="78537"/>
                </a:cubicBezTo>
                <a:cubicBezTo>
                  <a:pt x="94368" y="76984"/>
                  <a:pt x="97189" y="71347"/>
                  <a:pt x="97889" y="64236"/>
                </a:cubicBezTo>
                <a:close/>
                <a:moveTo>
                  <a:pt x="79705" y="64236"/>
                </a:moveTo>
                <a:cubicBezTo>
                  <a:pt x="80404" y="71347"/>
                  <a:pt x="83225" y="76984"/>
                  <a:pt x="86839" y="78537"/>
                </a:cubicBezTo>
                <a:cubicBezTo>
                  <a:pt x="86139" y="71426"/>
                  <a:pt x="83318" y="65789"/>
                  <a:pt x="79705" y="64236"/>
                </a:cubicBezTo>
                <a:close/>
                <a:moveTo>
                  <a:pt x="75671" y="64236"/>
                </a:moveTo>
                <a:cubicBezTo>
                  <a:pt x="72057" y="65789"/>
                  <a:pt x="69236" y="71426"/>
                  <a:pt x="68537" y="78537"/>
                </a:cubicBezTo>
                <a:cubicBezTo>
                  <a:pt x="72150" y="76984"/>
                  <a:pt x="74971" y="71347"/>
                  <a:pt x="75671" y="64236"/>
                </a:cubicBezTo>
                <a:close/>
                <a:moveTo>
                  <a:pt x="57486" y="64236"/>
                </a:moveTo>
                <a:cubicBezTo>
                  <a:pt x="58186" y="71347"/>
                  <a:pt x="61007" y="76984"/>
                  <a:pt x="64620" y="78537"/>
                </a:cubicBezTo>
                <a:cubicBezTo>
                  <a:pt x="63921" y="71426"/>
                  <a:pt x="61100" y="65789"/>
                  <a:pt x="57486" y="64236"/>
                </a:cubicBezTo>
                <a:close/>
                <a:moveTo>
                  <a:pt x="53452" y="64236"/>
                </a:moveTo>
                <a:cubicBezTo>
                  <a:pt x="49839" y="65789"/>
                  <a:pt x="47018" y="71426"/>
                  <a:pt x="46318" y="78537"/>
                </a:cubicBezTo>
                <a:cubicBezTo>
                  <a:pt x="49932" y="76984"/>
                  <a:pt x="52753" y="71347"/>
                  <a:pt x="53452" y="64236"/>
                </a:cubicBezTo>
                <a:close/>
                <a:moveTo>
                  <a:pt x="35268" y="64236"/>
                </a:moveTo>
                <a:cubicBezTo>
                  <a:pt x="35968" y="71347"/>
                  <a:pt x="38789" y="76984"/>
                  <a:pt x="42402" y="78537"/>
                </a:cubicBezTo>
                <a:cubicBezTo>
                  <a:pt x="41702" y="71426"/>
                  <a:pt x="38882" y="65789"/>
                  <a:pt x="35268" y="64236"/>
                </a:cubicBezTo>
                <a:close/>
                <a:moveTo>
                  <a:pt x="31234" y="64236"/>
                </a:moveTo>
                <a:cubicBezTo>
                  <a:pt x="27621" y="65789"/>
                  <a:pt x="24800" y="71426"/>
                  <a:pt x="24100" y="78537"/>
                </a:cubicBezTo>
                <a:cubicBezTo>
                  <a:pt x="27714" y="76984"/>
                  <a:pt x="30534" y="71347"/>
                  <a:pt x="31234" y="64236"/>
                </a:cubicBezTo>
                <a:close/>
                <a:moveTo>
                  <a:pt x="13050" y="64236"/>
                </a:moveTo>
                <a:cubicBezTo>
                  <a:pt x="13749" y="71347"/>
                  <a:pt x="16570" y="76984"/>
                  <a:pt x="20184" y="78537"/>
                </a:cubicBezTo>
                <a:cubicBezTo>
                  <a:pt x="19484" y="71426"/>
                  <a:pt x="16663" y="65789"/>
                  <a:pt x="13050" y="64236"/>
                </a:cubicBezTo>
                <a:close/>
                <a:moveTo>
                  <a:pt x="9016" y="64236"/>
                </a:moveTo>
                <a:cubicBezTo>
                  <a:pt x="5402" y="65789"/>
                  <a:pt x="2581" y="71426"/>
                  <a:pt x="1882" y="78537"/>
                </a:cubicBezTo>
                <a:cubicBezTo>
                  <a:pt x="5495" y="76984"/>
                  <a:pt x="8316" y="71347"/>
                  <a:pt x="9016" y="64236"/>
                </a:cubicBezTo>
                <a:close/>
                <a:moveTo>
                  <a:pt x="120000" y="60926"/>
                </a:moveTo>
                <a:lnTo>
                  <a:pt x="120000" y="64299"/>
                </a:lnTo>
                <a:lnTo>
                  <a:pt x="118792" y="65005"/>
                </a:lnTo>
                <a:cubicBezTo>
                  <a:pt x="115822" y="67221"/>
                  <a:pt x="113585" y="72315"/>
                  <a:pt x="112973" y="78537"/>
                </a:cubicBezTo>
                <a:cubicBezTo>
                  <a:pt x="116135" y="77179"/>
                  <a:pt x="118690" y="72692"/>
                  <a:pt x="119748" y="66829"/>
                </a:cubicBezTo>
                <a:lnTo>
                  <a:pt x="120000" y="65013"/>
                </a:lnTo>
                <a:lnTo>
                  <a:pt x="120000" y="73033"/>
                </a:lnTo>
                <a:lnTo>
                  <a:pt x="119945" y="73211"/>
                </a:lnTo>
                <a:cubicBezTo>
                  <a:pt x="118288" y="77769"/>
                  <a:pt x="115743" y="81013"/>
                  <a:pt x="112798" y="81987"/>
                </a:cubicBezTo>
                <a:lnTo>
                  <a:pt x="112796" y="82017"/>
                </a:lnTo>
                <a:cubicBezTo>
                  <a:pt x="112726" y="82044"/>
                  <a:pt x="112657" y="82069"/>
                  <a:pt x="112583" y="82058"/>
                </a:cubicBezTo>
                <a:cubicBezTo>
                  <a:pt x="112174" y="82203"/>
                  <a:pt x="111755" y="82282"/>
                  <a:pt x="111330" y="82295"/>
                </a:cubicBezTo>
                <a:lnTo>
                  <a:pt x="111106" y="82338"/>
                </a:lnTo>
                <a:lnTo>
                  <a:pt x="111105" y="82325"/>
                </a:lnTo>
                <a:lnTo>
                  <a:pt x="111099" y="82326"/>
                </a:lnTo>
                <a:cubicBezTo>
                  <a:pt x="111091" y="82226"/>
                  <a:pt x="111091" y="82126"/>
                  <a:pt x="111091" y="82026"/>
                </a:cubicBezTo>
                <a:cubicBezTo>
                  <a:pt x="111091" y="81877"/>
                  <a:pt x="111092" y="81728"/>
                  <a:pt x="111109" y="81580"/>
                </a:cubicBezTo>
                <a:cubicBezTo>
                  <a:pt x="111108" y="80758"/>
                  <a:pt x="111140" y="79947"/>
                  <a:pt x="111207" y="79153"/>
                </a:cubicBezTo>
                <a:lnTo>
                  <a:pt x="111214" y="78978"/>
                </a:lnTo>
                <a:cubicBezTo>
                  <a:pt x="111216" y="78978"/>
                  <a:pt x="111218" y="78978"/>
                  <a:pt x="111221" y="78976"/>
                </a:cubicBezTo>
                <a:cubicBezTo>
                  <a:pt x="111798" y="70872"/>
                  <a:pt x="114696" y="64217"/>
                  <a:pt x="118568" y="61635"/>
                </a:cubicBezTo>
                <a:close/>
                <a:moveTo>
                  <a:pt x="100055" y="60435"/>
                </a:moveTo>
                <a:lnTo>
                  <a:pt x="100280" y="60478"/>
                </a:lnTo>
                <a:cubicBezTo>
                  <a:pt x="100705" y="60491"/>
                  <a:pt x="101124" y="60570"/>
                  <a:pt x="101533" y="60716"/>
                </a:cubicBezTo>
                <a:cubicBezTo>
                  <a:pt x="101606" y="60705"/>
                  <a:pt x="101676" y="60729"/>
                  <a:pt x="101746" y="60756"/>
                </a:cubicBezTo>
                <a:lnTo>
                  <a:pt x="101747" y="60786"/>
                </a:lnTo>
                <a:cubicBezTo>
                  <a:pt x="106459" y="62345"/>
                  <a:pt x="110149" y="69715"/>
                  <a:pt x="110809" y="78976"/>
                </a:cubicBezTo>
                <a:cubicBezTo>
                  <a:pt x="110812" y="78978"/>
                  <a:pt x="110814" y="78978"/>
                  <a:pt x="110816" y="78978"/>
                </a:cubicBezTo>
                <a:lnTo>
                  <a:pt x="110823" y="79153"/>
                </a:lnTo>
                <a:cubicBezTo>
                  <a:pt x="110890" y="79947"/>
                  <a:pt x="110922" y="80758"/>
                  <a:pt x="110921" y="81580"/>
                </a:cubicBezTo>
                <a:cubicBezTo>
                  <a:pt x="110938" y="81728"/>
                  <a:pt x="110939" y="81877"/>
                  <a:pt x="110939" y="82026"/>
                </a:cubicBezTo>
                <a:cubicBezTo>
                  <a:pt x="110939" y="82126"/>
                  <a:pt x="110939" y="82226"/>
                  <a:pt x="110931" y="82326"/>
                </a:cubicBezTo>
                <a:lnTo>
                  <a:pt x="110925" y="82325"/>
                </a:lnTo>
                <a:lnTo>
                  <a:pt x="110925" y="82338"/>
                </a:lnTo>
                <a:lnTo>
                  <a:pt x="110700" y="82295"/>
                </a:lnTo>
                <a:cubicBezTo>
                  <a:pt x="110275" y="82282"/>
                  <a:pt x="109856" y="82203"/>
                  <a:pt x="109447" y="82058"/>
                </a:cubicBezTo>
                <a:cubicBezTo>
                  <a:pt x="109374" y="82069"/>
                  <a:pt x="109304" y="82044"/>
                  <a:pt x="109234" y="82017"/>
                </a:cubicBezTo>
                <a:lnTo>
                  <a:pt x="109232" y="81987"/>
                </a:lnTo>
                <a:cubicBezTo>
                  <a:pt x="104521" y="80428"/>
                  <a:pt x="100830" y="73059"/>
                  <a:pt x="100170" y="63797"/>
                </a:cubicBezTo>
                <a:cubicBezTo>
                  <a:pt x="100168" y="63796"/>
                  <a:pt x="100166" y="63795"/>
                  <a:pt x="100164" y="63795"/>
                </a:cubicBezTo>
                <a:lnTo>
                  <a:pt x="100157" y="63620"/>
                </a:lnTo>
                <a:cubicBezTo>
                  <a:pt x="100090" y="62826"/>
                  <a:pt x="100058" y="62015"/>
                  <a:pt x="100059" y="61193"/>
                </a:cubicBezTo>
                <a:cubicBezTo>
                  <a:pt x="100041" y="61045"/>
                  <a:pt x="100041" y="60896"/>
                  <a:pt x="100041" y="60747"/>
                </a:cubicBezTo>
                <a:lnTo>
                  <a:pt x="100048" y="60447"/>
                </a:lnTo>
                <a:lnTo>
                  <a:pt x="100055" y="60448"/>
                </a:lnTo>
                <a:close/>
                <a:moveTo>
                  <a:pt x="99757" y="60435"/>
                </a:moveTo>
                <a:lnTo>
                  <a:pt x="99757" y="60448"/>
                </a:lnTo>
                <a:lnTo>
                  <a:pt x="99763" y="60447"/>
                </a:lnTo>
                <a:lnTo>
                  <a:pt x="99771" y="60747"/>
                </a:lnTo>
                <a:cubicBezTo>
                  <a:pt x="99771" y="60896"/>
                  <a:pt x="99770" y="61045"/>
                  <a:pt x="99753" y="61193"/>
                </a:cubicBezTo>
                <a:cubicBezTo>
                  <a:pt x="99754" y="62015"/>
                  <a:pt x="99722" y="62826"/>
                  <a:pt x="99655" y="63620"/>
                </a:cubicBezTo>
                <a:lnTo>
                  <a:pt x="99648" y="63795"/>
                </a:lnTo>
                <a:cubicBezTo>
                  <a:pt x="99646" y="63795"/>
                  <a:pt x="99644" y="63796"/>
                  <a:pt x="99641" y="63797"/>
                </a:cubicBezTo>
                <a:cubicBezTo>
                  <a:pt x="98981" y="73059"/>
                  <a:pt x="95291" y="80428"/>
                  <a:pt x="90579" y="81987"/>
                </a:cubicBezTo>
                <a:lnTo>
                  <a:pt x="90578" y="82017"/>
                </a:lnTo>
                <a:cubicBezTo>
                  <a:pt x="90508" y="82044"/>
                  <a:pt x="90438" y="82069"/>
                  <a:pt x="90365" y="82058"/>
                </a:cubicBezTo>
                <a:cubicBezTo>
                  <a:pt x="89956" y="82203"/>
                  <a:pt x="89537" y="82282"/>
                  <a:pt x="89112" y="82295"/>
                </a:cubicBezTo>
                <a:lnTo>
                  <a:pt x="88887" y="82338"/>
                </a:lnTo>
                <a:lnTo>
                  <a:pt x="88887" y="82325"/>
                </a:lnTo>
                <a:lnTo>
                  <a:pt x="88880" y="82326"/>
                </a:lnTo>
                <a:cubicBezTo>
                  <a:pt x="88873" y="82226"/>
                  <a:pt x="88873" y="82126"/>
                  <a:pt x="88873" y="82026"/>
                </a:cubicBezTo>
                <a:cubicBezTo>
                  <a:pt x="88873" y="81877"/>
                  <a:pt x="88873" y="81728"/>
                  <a:pt x="88891" y="81580"/>
                </a:cubicBezTo>
                <a:cubicBezTo>
                  <a:pt x="88890" y="80758"/>
                  <a:pt x="88922" y="79947"/>
                  <a:pt x="88989" y="79153"/>
                </a:cubicBezTo>
                <a:lnTo>
                  <a:pt x="88996" y="78978"/>
                </a:lnTo>
                <a:cubicBezTo>
                  <a:pt x="88998" y="78978"/>
                  <a:pt x="89000" y="78978"/>
                  <a:pt x="89002" y="78976"/>
                </a:cubicBezTo>
                <a:cubicBezTo>
                  <a:pt x="89662" y="69715"/>
                  <a:pt x="93353" y="62345"/>
                  <a:pt x="98064" y="60786"/>
                </a:cubicBezTo>
                <a:lnTo>
                  <a:pt x="98066" y="60756"/>
                </a:lnTo>
                <a:cubicBezTo>
                  <a:pt x="98136" y="60729"/>
                  <a:pt x="98206" y="60705"/>
                  <a:pt x="98279" y="60716"/>
                </a:cubicBezTo>
                <a:cubicBezTo>
                  <a:pt x="98688" y="60570"/>
                  <a:pt x="99107" y="60491"/>
                  <a:pt x="99532" y="60478"/>
                </a:cubicBezTo>
                <a:close/>
                <a:moveTo>
                  <a:pt x="77837" y="60435"/>
                </a:moveTo>
                <a:lnTo>
                  <a:pt x="78061" y="60478"/>
                </a:lnTo>
                <a:cubicBezTo>
                  <a:pt x="78487" y="60491"/>
                  <a:pt x="78905" y="60570"/>
                  <a:pt x="79315" y="60716"/>
                </a:cubicBezTo>
                <a:cubicBezTo>
                  <a:pt x="79388" y="60705"/>
                  <a:pt x="79458" y="60729"/>
                  <a:pt x="79528" y="60756"/>
                </a:cubicBezTo>
                <a:lnTo>
                  <a:pt x="79529" y="60786"/>
                </a:lnTo>
                <a:cubicBezTo>
                  <a:pt x="84241" y="62345"/>
                  <a:pt x="87931" y="69715"/>
                  <a:pt x="88591" y="78976"/>
                </a:cubicBezTo>
                <a:cubicBezTo>
                  <a:pt x="88593" y="78978"/>
                  <a:pt x="88596" y="78978"/>
                  <a:pt x="88598" y="78978"/>
                </a:cubicBezTo>
                <a:lnTo>
                  <a:pt x="88605" y="79153"/>
                </a:lnTo>
                <a:cubicBezTo>
                  <a:pt x="88671" y="79947"/>
                  <a:pt x="88704" y="80758"/>
                  <a:pt x="88703" y="81580"/>
                </a:cubicBezTo>
                <a:cubicBezTo>
                  <a:pt x="88720" y="81728"/>
                  <a:pt x="88721" y="81877"/>
                  <a:pt x="88721" y="82026"/>
                </a:cubicBezTo>
                <a:cubicBezTo>
                  <a:pt x="88721" y="82126"/>
                  <a:pt x="88721" y="82226"/>
                  <a:pt x="88713" y="82326"/>
                </a:cubicBezTo>
                <a:lnTo>
                  <a:pt x="88707" y="82325"/>
                </a:lnTo>
                <a:lnTo>
                  <a:pt x="88706" y="82338"/>
                </a:lnTo>
                <a:lnTo>
                  <a:pt x="88482" y="82295"/>
                </a:lnTo>
                <a:cubicBezTo>
                  <a:pt x="88056" y="82282"/>
                  <a:pt x="87638" y="82203"/>
                  <a:pt x="87229" y="82058"/>
                </a:cubicBezTo>
                <a:cubicBezTo>
                  <a:pt x="87155" y="82069"/>
                  <a:pt x="87085" y="82044"/>
                  <a:pt x="87016" y="82017"/>
                </a:cubicBezTo>
                <a:lnTo>
                  <a:pt x="87014" y="81987"/>
                </a:lnTo>
                <a:cubicBezTo>
                  <a:pt x="82302" y="80428"/>
                  <a:pt x="78612" y="73059"/>
                  <a:pt x="77952" y="63797"/>
                </a:cubicBezTo>
                <a:cubicBezTo>
                  <a:pt x="77950" y="63796"/>
                  <a:pt x="77948" y="63795"/>
                  <a:pt x="77945" y="63795"/>
                </a:cubicBezTo>
                <a:lnTo>
                  <a:pt x="77938" y="63620"/>
                </a:lnTo>
                <a:cubicBezTo>
                  <a:pt x="77872" y="62826"/>
                  <a:pt x="77840" y="62015"/>
                  <a:pt x="77840" y="61193"/>
                </a:cubicBezTo>
                <a:cubicBezTo>
                  <a:pt x="77823" y="61045"/>
                  <a:pt x="77822" y="60896"/>
                  <a:pt x="77822" y="60747"/>
                </a:cubicBezTo>
                <a:lnTo>
                  <a:pt x="77830" y="60447"/>
                </a:lnTo>
                <a:lnTo>
                  <a:pt x="77837" y="60448"/>
                </a:lnTo>
                <a:close/>
                <a:moveTo>
                  <a:pt x="77538" y="60435"/>
                </a:moveTo>
                <a:lnTo>
                  <a:pt x="77539" y="60448"/>
                </a:lnTo>
                <a:lnTo>
                  <a:pt x="77545" y="60447"/>
                </a:lnTo>
                <a:lnTo>
                  <a:pt x="77553" y="60747"/>
                </a:lnTo>
                <a:cubicBezTo>
                  <a:pt x="77553" y="60896"/>
                  <a:pt x="77552" y="61045"/>
                  <a:pt x="77535" y="61193"/>
                </a:cubicBezTo>
                <a:cubicBezTo>
                  <a:pt x="77536" y="62015"/>
                  <a:pt x="77503" y="62826"/>
                  <a:pt x="77437" y="63620"/>
                </a:cubicBezTo>
                <a:lnTo>
                  <a:pt x="77430" y="63795"/>
                </a:lnTo>
                <a:cubicBezTo>
                  <a:pt x="77428" y="63795"/>
                  <a:pt x="77425" y="63796"/>
                  <a:pt x="77423" y="63797"/>
                </a:cubicBezTo>
                <a:cubicBezTo>
                  <a:pt x="76763" y="73059"/>
                  <a:pt x="73073" y="80428"/>
                  <a:pt x="68361" y="81987"/>
                </a:cubicBezTo>
                <a:lnTo>
                  <a:pt x="68360" y="82017"/>
                </a:lnTo>
                <a:cubicBezTo>
                  <a:pt x="68290" y="82044"/>
                  <a:pt x="68220" y="82069"/>
                  <a:pt x="68147" y="82058"/>
                </a:cubicBezTo>
                <a:cubicBezTo>
                  <a:pt x="67737" y="82203"/>
                  <a:pt x="67319" y="82282"/>
                  <a:pt x="66894" y="82295"/>
                </a:cubicBezTo>
                <a:lnTo>
                  <a:pt x="66669" y="82338"/>
                </a:lnTo>
                <a:lnTo>
                  <a:pt x="66669" y="82325"/>
                </a:lnTo>
                <a:lnTo>
                  <a:pt x="66662" y="82326"/>
                </a:lnTo>
                <a:cubicBezTo>
                  <a:pt x="66655" y="82226"/>
                  <a:pt x="66654" y="82126"/>
                  <a:pt x="66654" y="82026"/>
                </a:cubicBezTo>
                <a:cubicBezTo>
                  <a:pt x="66654" y="81877"/>
                  <a:pt x="66655" y="81728"/>
                  <a:pt x="66672" y="81580"/>
                </a:cubicBezTo>
                <a:cubicBezTo>
                  <a:pt x="66672" y="80758"/>
                  <a:pt x="66704" y="79947"/>
                  <a:pt x="66770" y="79153"/>
                </a:cubicBezTo>
                <a:lnTo>
                  <a:pt x="66777" y="78978"/>
                </a:lnTo>
                <a:cubicBezTo>
                  <a:pt x="66780" y="78978"/>
                  <a:pt x="66782" y="78978"/>
                  <a:pt x="66784" y="78976"/>
                </a:cubicBezTo>
                <a:cubicBezTo>
                  <a:pt x="67444" y="69715"/>
                  <a:pt x="71134" y="62345"/>
                  <a:pt x="75846" y="60786"/>
                </a:cubicBezTo>
                <a:lnTo>
                  <a:pt x="75848" y="60756"/>
                </a:lnTo>
                <a:cubicBezTo>
                  <a:pt x="75917" y="60729"/>
                  <a:pt x="75987" y="60705"/>
                  <a:pt x="76060" y="60716"/>
                </a:cubicBezTo>
                <a:cubicBezTo>
                  <a:pt x="76470" y="60570"/>
                  <a:pt x="76889" y="60491"/>
                  <a:pt x="77314" y="60478"/>
                </a:cubicBezTo>
                <a:close/>
                <a:moveTo>
                  <a:pt x="55619" y="60435"/>
                </a:moveTo>
                <a:lnTo>
                  <a:pt x="55843" y="60478"/>
                </a:lnTo>
                <a:cubicBezTo>
                  <a:pt x="56268" y="60491"/>
                  <a:pt x="56687" y="60570"/>
                  <a:pt x="57097" y="60716"/>
                </a:cubicBezTo>
                <a:cubicBezTo>
                  <a:pt x="57170" y="60705"/>
                  <a:pt x="57240" y="60729"/>
                  <a:pt x="57309" y="60756"/>
                </a:cubicBezTo>
                <a:lnTo>
                  <a:pt x="57311" y="60786"/>
                </a:lnTo>
                <a:cubicBezTo>
                  <a:pt x="62023" y="62345"/>
                  <a:pt x="65713" y="69715"/>
                  <a:pt x="66373" y="78976"/>
                </a:cubicBezTo>
                <a:cubicBezTo>
                  <a:pt x="66375" y="78978"/>
                  <a:pt x="66377" y="78978"/>
                  <a:pt x="66380" y="78978"/>
                </a:cubicBezTo>
                <a:lnTo>
                  <a:pt x="66387" y="79153"/>
                </a:lnTo>
                <a:cubicBezTo>
                  <a:pt x="66453" y="79947"/>
                  <a:pt x="66485" y="80758"/>
                  <a:pt x="66485" y="81580"/>
                </a:cubicBezTo>
                <a:cubicBezTo>
                  <a:pt x="66502" y="81728"/>
                  <a:pt x="66503" y="81877"/>
                  <a:pt x="66503" y="82026"/>
                </a:cubicBezTo>
                <a:cubicBezTo>
                  <a:pt x="66503" y="82126"/>
                  <a:pt x="66502" y="82226"/>
                  <a:pt x="66495" y="82326"/>
                </a:cubicBezTo>
                <a:lnTo>
                  <a:pt x="66488" y="82325"/>
                </a:lnTo>
                <a:lnTo>
                  <a:pt x="66488" y="82338"/>
                </a:lnTo>
                <a:lnTo>
                  <a:pt x="66263" y="82295"/>
                </a:lnTo>
                <a:cubicBezTo>
                  <a:pt x="65838" y="82282"/>
                  <a:pt x="65420" y="82203"/>
                  <a:pt x="65010" y="82058"/>
                </a:cubicBezTo>
                <a:cubicBezTo>
                  <a:pt x="64937" y="82069"/>
                  <a:pt x="64867" y="82044"/>
                  <a:pt x="64797" y="82017"/>
                </a:cubicBezTo>
                <a:lnTo>
                  <a:pt x="64796" y="81987"/>
                </a:lnTo>
                <a:cubicBezTo>
                  <a:pt x="60084" y="80428"/>
                  <a:pt x="56394" y="73059"/>
                  <a:pt x="55734" y="63797"/>
                </a:cubicBezTo>
                <a:cubicBezTo>
                  <a:pt x="55732" y="63796"/>
                  <a:pt x="55729" y="63795"/>
                  <a:pt x="55727" y="63795"/>
                </a:cubicBezTo>
                <a:lnTo>
                  <a:pt x="55720" y="63620"/>
                </a:lnTo>
                <a:cubicBezTo>
                  <a:pt x="55654" y="62826"/>
                  <a:pt x="55621" y="62015"/>
                  <a:pt x="55622" y="61193"/>
                </a:cubicBezTo>
                <a:cubicBezTo>
                  <a:pt x="55605" y="61045"/>
                  <a:pt x="55604" y="60896"/>
                  <a:pt x="55604" y="60747"/>
                </a:cubicBezTo>
                <a:lnTo>
                  <a:pt x="55612" y="60447"/>
                </a:lnTo>
                <a:lnTo>
                  <a:pt x="55618" y="60448"/>
                </a:lnTo>
                <a:close/>
                <a:moveTo>
                  <a:pt x="55320" y="60435"/>
                </a:moveTo>
                <a:lnTo>
                  <a:pt x="55320" y="60448"/>
                </a:lnTo>
                <a:lnTo>
                  <a:pt x="55327" y="60447"/>
                </a:lnTo>
                <a:lnTo>
                  <a:pt x="55335" y="60747"/>
                </a:lnTo>
                <a:cubicBezTo>
                  <a:pt x="55335" y="60896"/>
                  <a:pt x="55334" y="61045"/>
                  <a:pt x="55317" y="61193"/>
                </a:cubicBezTo>
                <a:cubicBezTo>
                  <a:pt x="55317" y="62015"/>
                  <a:pt x="55285" y="62826"/>
                  <a:pt x="55219" y="63620"/>
                </a:cubicBezTo>
                <a:lnTo>
                  <a:pt x="55212" y="63795"/>
                </a:lnTo>
                <a:cubicBezTo>
                  <a:pt x="55209" y="63795"/>
                  <a:pt x="55207" y="63796"/>
                  <a:pt x="55205" y="63797"/>
                </a:cubicBezTo>
                <a:cubicBezTo>
                  <a:pt x="54545" y="73059"/>
                  <a:pt x="50855" y="80428"/>
                  <a:pt x="46143" y="81987"/>
                </a:cubicBezTo>
                <a:lnTo>
                  <a:pt x="46141" y="82017"/>
                </a:lnTo>
                <a:cubicBezTo>
                  <a:pt x="46072" y="82044"/>
                  <a:pt x="46002" y="82069"/>
                  <a:pt x="45928" y="82058"/>
                </a:cubicBezTo>
                <a:cubicBezTo>
                  <a:pt x="45519" y="82203"/>
                  <a:pt x="45101" y="82282"/>
                  <a:pt x="44675" y="82295"/>
                </a:cubicBezTo>
                <a:lnTo>
                  <a:pt x="44451" y="82338"/>
                </a:lnTo>
                <a:lnTo>
                  <a:pt x="44450" y="82325"/>
                </a:lnTo>
                <a:lnTo>
                  <a:pt x="44444" y="82326"/>
                </a:lnTo>
                <a:cubicBezTo>
                  <a:pt x="44436" y="82226"/>
                  <a:pt x="44436" y="82126"/>
                  <a:pt x="44436" y="82026"/>
                </a:cubicBezTo>
                <a:cubicBezTo>
                  <a:pt x="44436" y="81877"/>
                  <a:pt x="44437" y="81728"/>
                  <a:pt x="44454" y="81580"/>
                </a:cubicBezTo>
                <a:cubicBezTo>
                  <a:pt x="44453" y="80758"/>
                  <a:pt x="44486" y="79947"/>
                  <a:pt x="44552" y="79153"/>
                </a:cubicBezTo>
                <a:lnTo>
                  <a:pt x="44559" y="78978"/>
                </a:lnTo>
                <a:cubicBezTo>
                  <a:pt x="44561" y="78978"/>
                  <a:pt x="44564" y="78978"/>
                  <a:pt x="44566" y="78976"/>
                </a:cubicBezTo>
                <a:cubicBezTo>
                  <a:pt x="45226" y="69715"/>
                  <a:pt x="48916" y="62345"/>
                  <a:pt x="53628" y="60786"/>
                </a:cubicBezTo>
                <a:lnTo>
                  <a:pt x="53629" y="60756"/>
                </a:lnTo>
                <a:cubicBezTo>
                  <a:pt x="53699" y="60729"/>
                  <a:pt x="53769" y="60705"/>
                  <a:pt x="53842" y="60716"/>
                </a:cubicBezTo>
                <a:cubicBezTo>
                  <a:pt x="54252" y="60570"/>
                  <a:pt x="54670" y="60491"/>
                  <a:pt x="55096" y="60478"/>
                </a:cubicBezTo>
                <a:close/>
                <a:moveTo>
                  <a:pt x="33400" y="60435"/>
                </a:moveTo>
                <a:lnTo>
                  <a:pt x="33625" y="60478"/>
                </a:lnTo>
                <a:cubicBezTo>
                  <a:pt x="34050" y="60491"/>
                  <a:pt x="34469" y="60570"/>
                  <a:pt x="34878" y="60716"/>
                </a:cubicBezTo>
                <a:cubicBezTo>
                  <a:pt x="34951" y="60705"/>
                  <a:pt x="35021" y="60729"/>
                  <a:pt x="35091" y="60756"/>
                </a:cubicBezTo>
                <a:lnTo>
                  <a:pt x="35093" y="60786"/>
                </a:lnTo>
                <a:cubicBezTo>
                  <a:pt x="39804" y="62345"/>
                  <a:pt x="43495" y="69715"/>
                  <a:pt x="44155" y="78976"/>
                </a:cubicBezTo>
                <a:cubicBezTo>
                  <a:pt x="44157" y="78978"/>
                  <a:pt x="44159" y="78978"/>
                  <a:pt x="44161" y="78978"/>
                </a:cubicBezTo>
                <a:lnTo>
                  <a:pt x="44168" y="79153"/>
                </a:lnTo>
                <a:cubicBezTo>
                  <a:pt x="44235" y="79947"/>
                  <a:pt x="44267" y="80758"/>
                  <a:pt x="44266" y="81580"/>
                </a:cubicBezTo>
                <a:cubicBezTo>
                  <a:pt x="44284" y="81728"/>
                  <a:pt x="44284" y="81877"/>
                  <a:pt x="44284" y="82026"/>
                </a:cubicBezTo>
                <a:cubicBezTo>
                  <a:pt x="44284" y="82126"/>
                  <a:pt x="44284" y="82226"/>
                  <a:pt x="44277" y="82326"/>
                </a:cubicBezTo>
                <a:lnTo>
                  <a:pt x="44270" y="82325"/>
                </a:lnTo>
                <a:lnTo>
                  <a:pt x="44270" y="82338"/>
                </a:lnTo>
                <a:lnTo>
                  <a:pt x="44045" y="82295"/>
                </a:lnTo>
                <a:cubicBezTo>
                  <a:pt x="43620" y="82282"/>
                  <a:pt x="43201" y="82203"/>
                  <a:pt x="42792" y="82058"/>
                </a:cubicBezTo>
                <a:cubicBezTo>
                  <a:pt x="42719" y="82069"/>
                  <a:pt x="42649" y="82044"/>
                  <a:pt x="42579" y="82017"/>
                </a:cubicBezTo>
                <a:lnTo>
                  <a:pt x="42578" y="81987"/>
                </a:lnTo>
                <a:cubicBezTo>
                  <a:pt x="37866" y="80428"/>
                  <a:pt x="34176" y="73059"/>
                  <a:pt x="33516" y="63797"/>
                </a:cubicBezTo>
                <a:cubicBezTo>
                  <a:pt x="33513" y="63796"/>
                  <a:pt x="33511" y="63795"/>
                  <a:pt x="33509" y="63795"/>
                </a:cubicBezTo>
                <a:lnTo>
                  <a:pt x="33502" y="63620"/>
                </a:lnTo>
                <a:cubicBezTo>
                  <a:pt x="33435" y="62826"/>
                  <a:pt x="33403" y="62015"/>
                  <a:pt x="33404" y="61193"/>
                </a:cubicBezTo>
                <a:cubicBezTo>
                  <a:pt x="33387" y="61045"/>
                  <a:pt x="33386" y="60896"/>
                  <a:pt x="33386" y="60747"/>
                </a:cubicBezTo>
                <a:lnTo>
                  <a:pt x="33394" y="60447"/>
                </a:lnTo>
                <a:lnTo>
                  <a:pt x="33400" y="60448"/>
                </a:lnTo>
                <a:close/>
                <a:moveTo>
                  <a:pt x="33102" y="60435"/>
                </a:moveTo>
                <a:lnTo>
                  <a:pt x="33102" y="60448"/>
                </a:lnTo>
                <a:lnTo>
                  <a:pt x="33109" y="60447"/>
                </a:lnTo>
                <a:lnTo>
                  <a:pt x="33116" y="60747"/>
                </a:lnTo>
                <a:cubicBezTo>
                  <a:pt x="33116" y="60896"/>
                  <a:pt x="33116" y="61045"/>
                  <a:pt x="33098" y="61193"/>
                </a:cubicBezTo>
                <a:cubicBezTo>
                  <a:pt x="33099" y="62015"/>
                  <a:pt x="33067" y="62826"/>
                  <a:pt x="33000" y="63620"/>
                </a:cubicBezTo>
                <a:lnTo>
                  <a:pt x="32993" y="63795"/>
                </a:lnTo>
                <a:cubicBezTo>
                  <a:pt x="32991" y="63795"/>
                  <a:pt x="32989" y="63796"/>
                  <a:pt x="32987" y="63797"/>
                </a:cubicBezTo>
                <a:cubicBezTo>
                  <a:pt x="32327" y="73059"/>
                  <a:pt x="28636" y="80428"/>
                  <a:pt x="23925" y="81987"/>
                </a:cubicBezTo>
                <a:lnTo>
                  <a:pt x="23923" y="82017"/>
                </a:lnTo>
                <a:cubicBezTo>
                  <a:pt x="23853" y="82044"/>
                  <a:pt x="23783" y="82069"/>
                  <a:pt x="23710" y="82058"/>
                </a:cubicBezTo>
                <a:cubicBezTo>
                  <a:pt x="23301" y="82203"/>
                  <a:pt x="22882" y="82282"/>
                  <a:pt x="22457" y="82295"/>
                </a:cubicBezTo>
                <a:lnTo>
                  <a:pt x="22232" y="82338"/>
                </a:lnTo>
                <a:lnTo>
                  <a:pt x="22232" y="82325"/>
                </a:lnTo>
                <a:lnTo>
                  <a:pt x="22226" y="82326"/>
                </a:lnTo>
                <a:cubicBezTo>
                  <a:pt x="22218" y="82226"/>
                  <a:pt x="22218" y="82126"/>
                  <a:pt x="22218" y="82026"/>
                </a:cubicBezTo>
                <a:cubicBezTo>
                  <a:pt x="22218" y="81877"/>
                  <a:pt x="22219" y="81728"/>
                  <a:pt x="22236" y="81580"/>
                </a:cubicBezTo>
                <a:cubicBezTo>
                  <a:pt x="22235" y="80758"/>
                  <a:pt x="22267" y="79947"/>
                  <a:pt x="22334" y="79153"/>
                </a:cubicBezTo>
                <a:lnTo>
                  <a:pt x="22341" y="78978"/>
                </a:lnTo>
                <a:cubicBezTo>
                  <a:pt x="22343" y="78978"/>
                  <a:pt x="22345" y="78978"/>
                  <a:pt x="22348" y="78976"/>
                </a:cubicBezTo>
                <a:cubicBezTo>
                  <a:pt x="23008" y="69715"/>
                  <a:pt x="26698" y="62345"/>
                  <a:pt x="31410" y="60786"/>
                </a:cubicBezTo>
                <a:lnTo>
                  <a:pt x="31411" y="60756"/>
                </a:lnTo>
                <a:cubicBezTo>
                  <a:pt x="31481" y="60729"/>
                  <a:pt x="31551" y="60705"/>
                  <a:pt x="31624" y="60716"/>
                </a:cubicBezTo>
                <a:cubicBezTo>
                  <a:pt x="32033" y="60570"/>
                  <a:pt x="32452" y="60491"/>
                  <a:pt x="32877" y="60478"/>
                </a:cubicBezTo>
                <a:close/>
                <a:moveTo>
                  <a:pt x="11182" y="60435"/>
                </a:moveTo>
                <a:lnTo>
                  <a:pt x="11407" y="60478"/>
                </a:lnTo>
                <a:cubicBezTo>
                  <a:pt x="11832" y="60491"/>
                  <a:pt x="12251" y="60570"/>
                  <a:pt x="12660" y="60716"/>
                </a:cubicBezTo>
                <a:cubicBezTo>
                  <a:pt x="12733" y="60705"/>
                  <a:pt x="12803" y="60729"/>
                  <a:pt x="12873" y="60756"/>
                </a:cubicBezTo>
                <a:lnTo>
                  <a:pt x="12874" y="60786"/>
                </a:lnTo>
                <a:cubicBezTo>
                  <a:pt x="17586" y="62345"/>
                  <a:pt x="21276" y="69715"/>
                  <a:pt x="21936" y="78976"/>
                </a:cubicBezTo>
                <a:cubicBezTo>
                  <a:pt x="21939" y="78978"/>
                  <a:pt x="21941" y="78978"/>
                  <a:pt x="21943" y="78978"/>
                </a:cubicBezTo>
                <a:lnTo>
                  <a:pt x="21950" y="79153"/>
                </a:lnTo>
                <a:cubicBezTo>
                  <a:pt x="22017" y="79947"/>
                  <a:pt x="22049" y="80758"/>
                  <a:pt x="22048" y="81580"/>
                </a:cubicBezTo>
                <a:cubicBezTo>
                  <a:pt x="22065" y="81728"/>
                  <a:pt x="22066" y="81877"/>
                  <a:pt x="22066" y="82026"/>
                </a:cubicBezTo>
                <a:cubicBezTo>
                  <a:pt x="22066" y="82126"/>
                  <a:pt x="22066" y="82226"/>
                  <a:pt x="22058" y="82326"/>
                </a:cubicBezTo>
                <a:lnTo>
                  <a:pt x="22052" y="82325"/>
                </a:lnTo>
                <a:lnTo>
                  <a:pt x="22051" y="82338"/>
                </a:lnTo>
                <a:lnTo>
                  <a:pt x="21827" y="82295"/>
                </a:lnTo>
                <a:cubicBezTo>
                  <a:pt x="21402" y="82282"/>
                  <a:pt x="20983" y="82203"/>
                  <a:pt x="20574" y="82058"/>
                </a:cubicBezTo>
                <a:cubicBezTo>
                  <a:pt x="20500" y="82069"/>
                  <a:pt x="20431" y="82044"/>
                  <a:pt x="20361" y="82017"/>
                </a:cubicBezTo>
                <a:lnTo>
                  <a:pt x="20359" y="81987"/>
                </a:lnTo>
                <a:cubicBezTo>
                  <a:pt x="15647" y="80428"/>
                  <a:pt x="11957" y="73059"/>
                  <a:pt x="11297" y="63797"/>
                </a:cubicBezTo>
                <a:cubicBezTo>
                  <a:pt x="11295" y="63796"/>
                  <a:pt x="11293" y="63795"/>
                  <a:pt x="11291" y="63795"/>
                </a:cubicBezTo>
                <a:lnTo>
                  <a:pt x="11284" y="63620"/>
                </a:lnTo>
                <a:cubicBezTo>
                  <a:pt x="11217" y="62826"/>
                  <a:pt x="11185" y="62015"/>
                  <a:pt x="11185" y="61193"/>
                </a:cubicBezTo>
                <a:cubicBezTo>
                  <a:pt x="11168" y="61045"/>
                  <a:pt x="11167" y="60896"/>
                  <a:pt x="11167" y="60747"/>
                </a:cubicBezTo>
                <a:lnTo>
                  <a:pt x="11175" y="60447"/>
                </a:lnTo>
                <a:lnTo>
                  <a:pt x="11182" y="60448"/>
                </a:lnTo>
                <a:close/>
                <a:moveTo>
                  <a:pt x="10883" y="60435"/>
                </a:moveTo>
                <a:lnTo>
                  <a:pt x="10884" y="60448"/>
                </a:lnTo>
                <a:lnTo>
                  <a:pt x="10890" y="60447"/>
                </a:lnTo>
                <a:lnTo>
                  <a:pt x="10898" y="60747"/>
                </a:lnTo>
                <a:cubicBezTo>
                  <a:pt x="10898" y="60896"/>
                  <a:pt x="10897" y="61045"/>
                  <a:pt x="10880" y="61193"/>
                </a:cubicBezTo>
                <a:cubicBezTo>
                  <a:pt x="10881" y="62015"/>
                  <a:pt x="10849" y="62826"/>
                  <a:pt x="10782" y="63620"/>
                </a:cubicBezTo>
                <a:lnTo>
                  <a:pt x="10775" y="63795"/>
                </a:lnTo>
                <a:cubicBezTo>
                  <a:pt x="10773" y="63795"/>
                  <a:pt x="10771" y="63796"/>
                  <a:pt x="10768" y="63797"/>
                </a:cubicBezTo>
                <a:cubicBezTo>
                  <a:pt x="10108" y="73059"/>
                  <a:pt x="6418" y="80428"/>
                  <a:pt x="1706" y="81987"/>
                </a:cubicBezTo>
                <a:lnTo>
                  <a:pt x="1705" y="82017"/>
                </a:lnTo>
                <a:cubicBezTo>
                  <a:pt x="1635" y="82044"/>
                  <a:pt x="1565" y="82069"/>
                  <a:pt x="1492" y="82058"/>
                </a:cubicBezTo>
                <a:cubicBezTo>
                  <a:pt x="1083" y="82203"/>
                  <a:pt x="664" y="82282"/>
                  <a:pt x="239" y="82295"/>
                </a:cubicBezTo>
                <a:lnTo>
                  <a:pt x="14" y="82338"/>
                </a:lnTo>
                <a:lnTo>
                  <a:pt x="14" y="82325"/>
                </a:lnTo>
                <a:lnTo>
                  <a:pt x="7" y="82326"/>
                </a:lnTo>
                <a:cubicBezTo>
                  <a:pt x="0" y="82226"/>
                  <a:pt x="0" y="82126"/>
                  <a:pt x="0" y="82026"/>
                </a:cubicBezTo>
                <a:cubicBezTo>
                  <a:pt x="0" y="81877"/>
                  <a:pt x="0" y="81728"/>
                  <a:pt x="17" y="81580"/>
                </a:cubicBezTo>
                <a:cubicBezTo>
                  <a:pt x="17" y="80758"/>
                  <a:pt x="49" y="79947"/>
                  <a:pt x="116" y="79153"/>
                </a:cubicBezTo>
                <a:lnTo>
                  <a:pt x="123" y="78978"/>
                </a:lnTo>
                <a:cubicBezTo>
                  <a:pt x="125" y="78978"/>
                  <a:pt x="127" y="78978"/>
                  <a:pt x="129" y="78976"/>
                </a:cubicBezTo>
                <a:cubicBezTo>
                  <a:pt x="789" y="69715"/>
                  <a:pt x="4479" y="62345"/>
                  <a:pt x="9191" y="60786"/>
                </a:cubicBezTo>
                <a:lnTo>
                  <a:pt x="9193" y="60756"/>
                </a:lnTo>
                <a:cubicBezTo>
                  <a:pt x="9262" y="60729"/>
                  <a:pt x="9332" y="60705"/>
                  <a:pt x="9406" y="60716"/>
                </a:cubicBezTo>
                <a:cubicBezTo>
                  <a:pt x="9815" y="60570"/>
                  <a:pt x="10234" y="60491"/>
                  <a:pt x="10659" y="60478"/>
                </a:cubicBezTo>
                <a:close/>
                <a:moveTo>
                  <a:pt x="109057" y="42206"/>
                </a:moveTo>
                <a:cubicBezTo>
                  <a:pt x="105443" y="43747"/>
                  <a:pt x="102623" y="49340"/>
                  <a:pt x="101923" y="56395"/>
                </a:cubicBezTo>
                <a:cubicBezTo>
                  <a:pt x="105536" y="54855"/>
                  <a:pt x="108357" y="49261"/>
                  <a:pt x="109057" y="42206"/>
                </a:cubicBezTo>
                <a:close/>
                <a:moveTo>
                  <a:pt x="90755" y="42206"/>
                </a:moveTo>
                <a:cubicBezTo>
                  <a:pt x="91455" y="49261"/>
                  <a:pt x="94275" y="54855"/>
                  <a:pt x="97889" y="56395"/>
                </a:cubicBezTo>
                <a:cubicBezTo>
                  <a:pt x="97189" y="49340"/>
                  <a:pt x="94368" y="43747"/>
                  <a:pt x="90755" y="42206"/>
                </a:cubicBezTo>
                <a:close/>
                <a:moveTo>
                  <a:pt x="86838" y="42206"/>
                </a:moveTo>
                <a:cubicBezTo>
                  <a:pt x="83225" y="43747"/>
                  <a:pt x="80404" y="49340"/>
                  <a:pt x="79705" y="56395"/>
                </a:cubicBezTo>
                <a:cubicBezTo>
                  <a:pt x="83318" y="54855"/>
                  <a:pt x="86139" y="49261"/>
                  <a:pt x="86838" y="42206"/>
                </a:cubicBezTo>
                <a:close/>
                <a:moveTo>
                  <a:pt x="68537" y="42206"/>
                </a:moveTo>
                <a:cubicBezTo>
                  <a:pt x="69236" y="49261"/>
                  <a:pt x="72057" y="54855"/>
                  <a:pt x="75671" y="56395"/>
                </a:cubicBezTo>
                <a:cubicBezTo>
                  <a:pt x="74971" y="49340"/>
                  <a:pt x="72150" y="43747"/>
                  <a:pt x="68537" y="42206"/>
                </a:cubicBezTo>
                <a:close/>
                <a:moveTo>
                  <a:pt x="64620" y="42206"/>
                </a:moveTo>
                <a:cubicBezTo>
                  <a:pt x="61007" y="43747"/>
                  <a:pt x="58186" y="49340"/>
                  <a:pt x="57486" y="56395"/>
                </a:cubicBezTo>
                <a:cubicBezTo>
                  <a:pt x="61100" y="54855"/>
                  <a:pt x="63921" y="49261"/>
                  <a:pt x="64620" y="42206"/>
                </a:cubicBezTo>
                <a:close/>
                <a:moveTo>
                  <a:pt x="46318" y="42206"/>
                </a:moveTo>
                <a:cubicBezTo>
                  <a:pt x="47018" y="49261"/>
                  <a:pt x="49839" y="54855"/>
                  <a:pt x="53452" y="56395"/>
                </a:cubicBezTo>
                <a:cubicBezTo>
                  <a:pt x="52753" y="49340"/>
                  <a:pt x="49932" y="43747"/>
                  <a:pt x="46318" y="42206"/>
                </a:cubicBezTo>
                <a:close/>
                <a:moveTo>
                  <a:pt x="42402" y="42206"/>
                </a:moveTo>
                <a:cubicBezTo>
                  <a:pt x="38789" y="43747"/>
                  <a:pt x="35968" y="49340"/>
                  <a:pt x="35268" y="56395"/>
                </a:cubicBezTo>
                <a:cubicBezTo>
                  <a:pt x="38881" y="54855"/>
                  <a:pt x="41702" y="49261"/>
                  <a:pt x="42402" y="42206"/>
                </a:cubicBezTo>
                <a:close/>
                <a:moveTo>
                  <a:pt x="24100" y="42206"/>
                </a:moveTo>
                <a:cubicBezTo>
                  <a:pt x="24800" y="49261"/>
                  <a:pt x="27621" y="54855"/>
                  <a:pt x="31234" y="56395"/>
                </a:cubicBezTo>
                <a:cubicBezTo>
                  <a:pt x="30534" y="49340"/>
                  <a:pt x="27714" y="43747"/>
                  <a:pt x="24100" y="42206"/>
                </a:cubicBezTo>
                <a:close/>
                <a:moveTo>
                  <a:pt x="20184" y="42206"/>
                </a:moveTo>
                <a:cubicBezTo>
                  <a:pt x="16570" y="43747"/>
                  <a:pt x="13749" y="49340"/>
                  <a:pt x="13050" y="56395"/>
                </a:cubicBezTo>
                <a:cubicBezTo>
                  <a:pt x="16663" y="54855"/>
                  <a:pt x="19484" y="49261"/>
                  <a:pt x="20184" y="42206"/>
                </a:cubicBezTo>
                <a:close/>
                <a:moveTo>
                  <a:pt x="1882" y="42206"/>
                </a:moveTo>
                <a:cubicBezTo>
                  <a:pt x="2581" y="49261"/>
                  <a:pt x="5402" y="54855"/>
                  <a:pt x="9016" y="56395"/>
                </a:cubicBezTo>
                <a:cubicBezTo>
                  <a:pt x="8316" y="49340"/>
                  <a:pt x="5495" y="43747"/>
                  <a:pt x="1882" y="42206"/>
                </a:cubicBezTo>
                <a:close/>
                <a:moveTo>
                  <a:pt x="111106" y="38435"/>
                </a:moveTo>
                <a:lnTo>
                  <a:pt x="111330" y="38477"/>
                </a:lnTo>
                <a:cubicBezTo>
                  <a:pt x="111755" y="38491"/>
                  <a:pt x="112174" y="38569"/>
                  <a:pt x="112583" y="38713"/>
                </a:cubicBezTo>
                <a:cubicBezTo>
                  <a:pt x="112657" y="38702"/>
                  <a:pt x="112727" y="38727"/>
                  <a:pt x="112796" y="38753"/>
                </a:cubicBezTo>
                <a:lnTo>
                  <a:pt x="112798" y="38783"/>
                </a:lnTo>
                <a:cubicBezTo>
                  <a:pt x="115743" y="39750"/>
                  <a:pt x="118288" y="42969"/>
                  <a:pt x="119945" y="47490"/>
                </a:cubicBezTo>
                <a:lnTo>
                  <a:pt x="120000" y="47667"/>
                </a:lnTo>
                <a:lnTo>
                  <a:pt x="120000" y="55624"/>
                </a:lnTo>
                <a:lnTo>
                  <a:pt x="119748" y="53823"/>
                </a:lnTo>
                <a:cubicBezTo>
                  <a:pt x="118690" y="48005"/>
                  <a:pt x="116135" y="43554"/>
                  <a:pt x="112973" y="42206"/>
                </a:cubicBezTo>
                <a:cubicBezTo>
                  <a:pt x="113585" y="48379"/>
                  <a:pt x="115822" y="53433"/>
                  <a:pt x="118792" y="55632"/>
                </a:cubicBezTo>
                <a:lnTo>
                  <a:pt x="120000" y="56332"/>
                </a:lnTo>
                <a:lnTo>
                  <a:pt x="120000" y="59679"/>
                </a:lnTo>
                <a:lnTo>
                  <a:pt x="118568" y="58975"/>
                </a:lnTo>
                <a:cubicBezTo>
                  <a:pt x="114696" y="56414"/>
                  <a:pt x="111798" y="49811"/>
                  <a:pt x="111221" y="41771"/>
                </a:cubicBezTo>
                <a:cubicBezTo>
                  <a:pt x="111218" y="41769"/>
                  <a:pt x="111216" y="41769"/>
                  <a:pt x="111214" y="41769"/>
                </a:cubicBezTo>
                <a:lnTo>
                  <a:pt x="111207" y="41595"/>
                </a:lnTo>
                <a:cubicBezTo>
                  <a:pt x="111140" y="40807"/>
                  <a:pt x="111108" y="40003"/>
                  <a:pt x="111109" y="39187"/>
                </a:cubicBezTo>
                <a:cubicBezTo>
                  <a:pt x="111092" y="39040"/>
                  <a:pt x="111091" y="38893"/>
                  <a:pt x="111091" y="38745"/>
                </a:cubicBezTo>
                <a:lnTo>
                  <a:pt x="111099" y="38447"/>
                </a:lnTo>
                <a:lnTo>
                  <a:pt x="111105" y="38448"/>
                </a:lnTo>
                <a:close/>
                <a:moveTo>
                  <a:pt x="110925" y="38435"/>
                </a:moveTo>
                <a:lnTo>
                  <a:pt x="110925" y="38448"/>
                </a:lnTo>
                <a:lnTo>
                  <a:pt x="110931" y="38447"/>
                </a:lnTo>
                <a:lnTo>
                  <a:pt x="110939" y="38745"/>
                </a:lnTo>
                <a:cubicBezTo>
                  <a:pt x="110939" y="38893"/>
                  <a:pt x="110938" y="39040"/>
                  <a:pt x="110921" y="39187"/>
                </a:cubicBezTo>
                <a:cubicBezTo>
                  <a:pt x="110922" y="40003"/>
                  <a:pt x="110890" y="40807"/>
                  <a:pt x="110823" y="41595"/>
                </a:cubicBezTo>
                <a:lnTo>
                  <a:pt x="110816" y="41769"/>
                </a:lnTo>
                <a:cubicBezTo>
                  <a:pt x="110814" y="41769"/>
                  <a:pt x="110812" y="41769"/>
                  <a:pt x="110809" y="41771"/>
                </a:cubicBezTo>
                <a:cubicBezTo>
                  <a:pt x="110149" y="50959"/>
                  <a:pt x="106459" y="58271"/>
                  <a:pt x="101747" y="59818"/>
                </a:cubicBezTo>
                <a:lnTo>
                  <a:pt x="101746" y="59848"/>
                </a:lnTo>
                <a:cubicBezTo>
                  <a:pt x="101676" y="59874"/>
                  <a:pt x="101606" y="59899"/>
                  <a:pt x="101533" y="59888"/>
                </a:cubicBezTo>
                <a:cubicBezTo>
                  <a:pt x="101124" y="60032"/>
                  <a:pt x="100705" y="60110"/>
                  <a:pt x="100280" y="60124"/>
                </a:cubicBezTo>
                <a:lnTo>
                  <a:pt x="100055" y="60166"/>
                </a:lnTo>
                <a:lnTo>
                  <a:pt x="100055" y="60153"/>
                </a:lnTo>
                <a:lnTo>
                  <a:pt x="100048" y="60154"/>
                </a:lnTo>
                <a:cubicBezTo>
                  <a:pt x="100041" y="60055"/>
                  <a:pt x="100041" y="59956"/>
                  <a:pt x="100041" y="59856"/>
                </a:cubicBezTo>
                <a:cubicBezTo>
                  <a:pt x="100041" y="59708"/>
                  <a:pt x="100041" y="59561"/>
                  <a:pt x="100059" y="59414"/>
                </a:cubicBezTo>
                <a:cubicBezTo>
                  <a:pt x="100058" y="58598"/>
                  <a:pt x="100090" y="57794"/>
                  <a:pt x="100157" y="57006"/>
                </a:cubicBezTo>
                <a:lnTo>
                  <a:pt x="100164" y="56832"/>
                </a:lnTo>
                <a:cubicBezTo>
                  <a:pt x="100166" y="56832"/>
                  <a:pt x="100168" y="56832"/>
                  <a:pt x="100170" y="56831"/>
                </a:cubicBezTo>
                <a:cubicBezTo>
                  <a:pt x="100830" y="47642"/>
                  <a:pt x="104521" y="40330"/>
                  <a:pt x="109232" y="38783"/>
                </a:cubicBezTo>
                <a:lnTo>
                  <a:pt x="109234" y="38753"/>
                </a:lnTo>
                <a:cubicBezTo>
                  <a:pt x="109304" y="38727"/>
                  <a:pt x="109374" y="38702"/>
                  <a:pt x="109447" y="38713"/>
                </a:cubicBezTo>
                <a:cubicBezTo>
                  <a:pt x="109856" y="38569"/>
                  <a:pt x="110275" y="38491"/>
                  <a:pt x="110700" y="38477"/>
                </a:cubicBezTo>
                <a:close/>
                <a:moveTo>
                  <a:pt x="88887" y="38435"/>
                </a:moveTo>
                <a:lnTo>
                  <a:pt x="89112" y="38477"/>
                </a:lnTo>
                <a:cubicBezTo>
                  <a:pt x="89537" y="38491"/>
                  <a:pt x="89956" y="38569"/>
                  <a:pt x="90365" y="38713"/>
                </a:cubicBezTo>
                <a:cubicBezTo>
                  <a:pt x="90438" y="38702"/>
                  <a:pt x="90508" y="38727"/>
                  <a:pt x="90578" y="38753"/>
                </a:cubicBezTo>
                <a:lnTo>
                  <a:pt x="90579" y="38783"/>
                </a:lnTo>
                <a:cubicBezTo>
                  <a:pt x="95291" y="40330"/>
                  <a:pt x="98981" y="47642"/>
                  <a:pt x="99641" y="56831"/>
                </a:cubicBezTo>
                <a:cubicBezTo>
                  <a:pt x="99644" y="56832"/>
                  <a:pt x="99646" y="56832"/>
                  <a:pt x="99648" y="56832"/>
                </a:cubicBezTo>
                <a:lnTo>
                  <a:pt x="99655" y="57006"/>
                </a:lnTo>
                <a:cubicBezTo>
                  <a:pt x="99722" y="57794"/>
                  <a:pt x="99754" y="58598"/>
                  <a:pt x="99753" y="59414"/>
                </a:cubicBezTo>
                <a:cubicBezTo>
                  <a:pt x="99770" y="59561"/>
                  <a:pt x="99771" y="59708"/>
                  <a:pt x="99771" y="59856"/>
                </a:cubicBezTo>
                <a:cubicBezTo>
                  <a:pt x="99771" y="59956"/>
                  <a:pt x="99771" y="60055"/>
                  <a:pt x="99763" y="60154"/>
                </a:cubicBezTo>
                <a:lnTo>
                  <a:pt x="99757" y="60153"/>
                </a:lnTo>
                <a:lnTo>
                  <a:pt x="99757" y="60166"/>
                </a:lnTo>
                <a:lnTo>
                  <a:pt x="99532" y="60124"/>
                </a:lnTo>
                <a:cubicBezTo>
                  <a:pt x="99107" y="60110"/>
                  <a:pt x="98688" y="60032"/>
                  <a:pt x="98279" y="59888"/>
                </a:cubicBezTo>
                <a:cubicBezTo>
                  <a:pt x="98206" y="59899"/>
                  <a:pt x="98136" y="59874"/>
                  <a:pt x="98066" y="59848"/>
                </a:cubicBezTo>
                <a:lnTo>
                  <a:pt x="98064" y="59818"/>
                </a:lnTo>
                <a:cubicBezTo>
                  <a:pt x="93353" y="58271"/>
                  <a:pt x="89662" y="50959"/>
                  <a:pt x="89002" y="41771"/>
                </a:cubicBezTo>
                <a:cubicBezTo>
                  <a:pt x="89000" y="41769"/>
                  <a:pt x="88998" y="41769"/>
                  <a:pt x="88996" y="41769"/>
                </a:cubicBezTo>
                <a:lnTo>
                  <a:pt x="88989" y="41595"/>
                </a:lnTo>
                <a:cubicBezTo>
                  <a:pt x="88922" y="40807"/>
                  <a:pt x="88890" y="40003"/>
                  <a:pt x="88891" y="39187"/>
                </a:cubicBezTo>
                <a:cubicBezTo>
                  <a:pt x="88873" y="39040"/>
                  <a:pt x="88873" y="38893"/>
                  <a:pt x="88873" y="38745"/>
                </a:cubicBezTo>
                <a:lnTo>
                  <a:pt x="88880" y="38447"/>
                </a:lnTo>
                <a:lnTo>
                  <a:pt x="88887" y="38448"/>
                </a:lnTo>
                <a:close/>
                <a:moveTo>
                  <a:pt x="88706" y="38435"/>
                </a:moveTo>
                <a:lnTo>
                  <a:pt x="88707" y="38448"/>
                </a:lnTo>
                <a:lnTo>
                  <a:pt x="88713" y="38447"/>
                </a:lnTo>
                <a:lnTo>
                  <a:pt x="88721" y="38745"/>
                </a:lnTo>
                <a:cubicBezTo>
                  <a:pt x="88721" y="38893"/>
                  <a:pt x="88720" y="39040"/>
                  <a:pt x="88703" y="39187"/>
                </a:cubicBezTo>
                <a:cubicBezTo>
                  <a:pt x="88703" y="40003"/>
                  <a:pt x="88671" y="40807"/>
                  <a:pt x="88605" y="41595"/>
                </a:cubicBezTo>
                <a:lnTo>
                  <a:pt x="88598" y="41769"/>
                </a:lnTo>
                <a:cubicBezTo>
                  <a:pt x="88596" y="41769"/>
                  <a:pt x="88593" y="41769"/>
                  <a:pt x="88591" y="41771"/>
                </a:cubicBezTo>
                <a:cubicBezTo>
                  <a:pt x="87931" y="50959"/>
                  <a:pt x="84241" y="58271"/>
                  <a:pt x="79529" y="59818"/>
                </a:cubicBezTo>
                <a:lnTo>
                  <a:pt x="79528" y="59848"/>
                </a:lnTo>
                <a:cubicBezTo>
                  <a:pt x="79458" y="59874"/>
                  <a:pt x="79388" y="59899"/>
                  <a:pt x="79315" y="59888"/>
                </a:cubicBezTo>
                <a:cubicBezTo>
                  <a:pt x="78905" y="60032"/>
                  <a:pt x="78487" y="60110"/>
                  <a:pt x="78062" y="60124"/>
                </a:cubicBezTo>
                <a:lnTo>
                  <a:pt x="77837" y="60166"/>
                </a:lnTo>
                <a:lnTo>
                  <a:pt x="77837" y="60153"/>
                </a:lnTo>
                <a:lnTo>
                  <a:pt x="77830" y="60154"/>
                </a:lnTo>
                <a:cubicBezTo>
                  <a:pt x="77823" y="60055"/>
                  <a:pt x="77822" y="59956"/>
                  <a:pt x="77822" y="59856"/>
                </a:cubicBezTo>
                <a:cubicBezTo>
                  <a:pt x="77822" y="59708"/>
                  <a:pt x="77823" y="59561"/>
                  <a:pt x="77840" y="59414"/>
                </a:cubicBezTo>
                <a:cubicBezTo>
                  <a:pt x="77840" y="58598"/>
                  <a:pt x="77872" y="57794"/>
                  <a:pt x="77938" y="57006"/>
                </a:cubicBezTo>
                <a:lnTo>
                  <a:pt x="77945" y="56832"/>
                </a:lnTo>
                <a:cubicBezTo>
                  <a:pt x="77948" y="56832"/>
                  <a:pt x="77950" y="56832"/>
                  <a:pt x="77952" y="56831"/>
                </a:cubicBezTo>
                <a:cubicBezTo>
                  <a:pt x="78612" y="47642"/>
                  <a:pt x="82302" y="40330"/>
                  <a:pt x="87014" y="38783"/>
                </a:cubicBezTo>
                <a:lnTo>
                  <a:pt x="87016" y="38753"/>
                </a:lnTo>
                <a:cubicBezTo>
                  <a:pt x="87085" y="38727"/>
                  <a:pt x="87155" y="38702"/>
                  <a:pt x="87228" y="38713"/>
                </a:cubicBezTo>
                <a:cubicBezTo>
                  <a:pt x="87638" y="38569"/>
                  <a:pt x="88057" y="38491"/>
                  <a:pt x="88482" y="38477"/>
                </a:cubicBezTo>
                <a:close/>
                <a:moveTo>
                  <a:pt x="66669" y="38435"/>
                </a:moveTo>
                <a:lnTo>
                  <a:pt x="66893" y="38477"/>
                </a:lnTo>
                <a:cubicBezTo>
                  <a:pt x="67319" y="38491"/>
                  <a:pt x="67737" y="38569"/>
                  <a:pt x="68147" y="38713"/>
                </a:cubicBezTo>
                <a:cubicBezTo>
                  <a:pt x="68220" y="38702"/>
                  <a:pt x="68290" y="38727"/>
                  <a:pt x="68360" y="38753"/>
                </a:cubicBezTo>
                <a:lnTo>
                  <a:pt x="68361" y="38783"/>
                </a:lnTo>
                <a:cubicBezTo>
                  <a:pt x="73073" y="40330"/>
                  <a:pt x="76763" y="47642"/>
                  <a:pt x="77423" y="56831"/>
                </a:cubicBezTo>
                <a:cubicBezTo>
                  <a:pt x="77425" y="56832"/>
                  <a:pt x="77428" y="56832"/>
                  <a:pt x="77430" y="56832"/>
                </a:cubicBezTo>
                <a:lnTo>
                  <a:pt x="77437" y="57006"/>
                </a:lnTo>
                <a:cubicBezTo>
                  <a:pt x="77503" y="57794"/>
                  <a:pt x="77536" y="58598"/>
                  <a:pt x="77535" y="59414"/>
                </a:cubicBezTo>
                <a:cubicBezTo>
                  <a:pt x="77552" y="59561"/>
                  <a:pt x="77553" y="59708"/>
                  <a:pt x="77553" y="59856"/>
                </a:cubicBezTo>
                <a:cubicBezTo>
                  <a:pt x="77553" y="59956"/>
                  <a:pt x="77553" y="60055"/>
                  <a:pt x="77545" y="60154"/>
                </a:cubicBezTo>
                <a:lnTo>
                  <a:pt x="77539" y="60153"/>
                </a:lnTo>
                <a:lnTo>
                  <a:pt x="77538" y="60166"/>
                </a:lnTo>
                <a:lnTo>
                  <a:pt x="77314" y="60124"/>
                </a:lnTo>
                <a:cubicBezTo>
                  <a:pt x="76888" y="60110"/>
                  <a:pt x="76470" y="60032"/>
                  <a:pt x="76061" y="59888"/>
                </a:cubicBezTo>
                <a:cubicBezTo>
                  <a:pt x="75987" y="59899"/>
                  <a:pt x="75917" y="59874"/>
                  <a:pt x="75848" y="59848"/>
                </a:cubicBezTo>
                <a:lnTo>
                  <a:pt x="75846" y="59818"/>
                </a:lnTo>
                <a:cubicBezTo>
                  <a:pt x="71134" y="58271"/>
                  <a:pt x="67444" y="50959"/>
                  <a:pt x="66784" y="41771"/>
                </a:cubicBezTo>
                <a:cubicBezTo>
                  <a:pt x="66782" y="41769"/>
                  <a:pt x="66780" y="41769"/>
                  <a:pt x="66777" y="41769"/>
                </a:cubicBezTo>
                <a:lnTo>
                  <a:pt x="66770" y="41595"/>
                </a:lnTo>
                <a:cubicBezTo>
                  <a:pt x="66704" y="40807"/>
                  <a:pt x="66672" y="40003"/>
                  <a:pt x="66672" y="39187"/>
                </a:cubicBezTo>
                <a:cubicBezTo>
                  <a:pt x="66655" y="39040"/>
                  <a:pt x="66654" y="38893"/>
                  <a:pt x="66654" y="38745"/>
                </a:cubicBezTo>
                <a:lnTo>
                  <a:pt x="66662" y="38447"/>
                </a:lnTo>
                <a:lnTo>
                  <a:pt x="66669" y="38448"/>
                </a:lnTo>
                <a:close/>
                <a:moveTo>
                  <a:pt x="66488" y="38435"/>
                </a:moveTo>
                <a:lnTo>
                  <a:pt x="66488" y="38448"/>
                </a:lnTo>
                <a:lnTo>
                  <a:pt x="66495" y="38447"/>
                </a:lnTo>
                <a:lnTo>
                  <a:pt x="66503" y="38745"/>
                </a:lnTo>
                <a:cubicBezTo>
                  <a:pt x="66503" y="38893"/>
                  <a:pt x="66502" y="39040"/>
                  <a:pt x="66485" y="39187"/>
                </a:cubicBezTo>
                <a:cubicBezTo>
                  <a:pt x="66485" y="40003"/>
                  <a:pt x="66453" y="40807"/>
                  <a:pt x="66387" y="41595"/>
                </a:cubicBezTo>
                <a:lnTo>
                  <a:pt x="66380" y="41769"/>
                </a:lnTo>
                <a:cubicBezTo>
                  <a:pt x="66377" y="41769"/>
                  <a:pt x="66375" y="41769"/>
                  <a:pt x="66373" y="41771"/>
                </a:cubicBezTo>
                <a:cubicBezTo>
                  <a:pt x="65713" y="50959"/>
                  <a:pt x="62023" y="58271"/>
                  <a:pt x="57311" y="59818"/>
                </a:cubicBezTo>
                <a:lnTo>
                  <a:pt x="57309" y="59848"/>
                </a:lnTo>
                <a:cubicBezTo>
                  <a:pt x="57240" y="59874"/>
                  <a:pt x="57170" y="59899"/>
                  <a:pt x="57096" y="59888"/>
                </a:cubicBezTo>
                <a:cubicBezTo>
                  <a:pt x="56687" y="60032"/>
                  <a:pt x="56269" y="60110"/>
                  <a:pt x="55843" y="60124"/>
                </a:cubicBezTo>
                <a:lnTo>
                  <a:pt x="55619" y="60166"/>
                </a:lnTo>
                <a:lnTo>
                  <a:pt x="55618" y="60153"/>
                </a:lnTo>
                <a:lnTo>
                  <a:pt x="55612" y="60154"/>
                </a:lnTo>
                <a:cubicBezTo>
                  <a:pt x="55604" y="60055"/>
                  <a:pt x="55604" y="59956"/>
                  <a:pt x="55604" y="59856"/>
                </a:cubicBezTo>
                <a:cubicBezTo>
                  <a:pt x="55604" y="59708"/>
                  <a:pt x="55605" y="59561"/>
                  <a:pt x="55622" y="59414"/>
                </a:cubicBezTo>
                <a:cubicBezTo>
                  <a:pt x="55621" y="58598"/>
                  <a:pt x="55654" y="57794"/>
                  <a:pt x="55720" y="57006"/>
                </a:cubicBezTo>
                <a:lnTo>
                  <a:pt x="55727" y="56832"/>
                </a:lnTo>
                <a:cubicBezTo>
                  <a:pt x="55729" y="56832"/>
                  <a:pt x="55732" y="56832"/>
                  <a:pt x="55734" y="56831"/>
                </a:cubicBezTo>
                <a:cubicBezTo>
                  <a:pt x="56394" y="47642"/>
                  <a:pt x="60084" y="40330"/>
                  <a:pt x="64796" y="38783"/>
                </a:cubicBezTo>
                <a:lnTo>
                  <a:pt x="64797" y="38753"/>
                </a:lnTo>
                <a:cubicBezTo>
                  <a:pt x="64867" y="38727"/>
                  <a:pt x="64937" y="38702"/>
                  <a:pt x="65010" y="38713"/>
                </a:cubicBezTo>
                <a:cubicBezTo>
                  <a:pt x="65420" y="38569"/>
                  <a:pt x="65838" y="38491"/>
                  <a:pt x="66264" y="38477"/>
                </a:cubicBezTo>
                <a:close/>
                <a:moveTo>
                  <a:pt x="44451" y="38435"/>
                </a:moveTo>
                <a:lnTo>
                  <a:pt x="44675" y="38477"/>
                </a:lnTo>
                <a:cubicBezTo>
                  <a:pt x="45100" y="38491"/>
                  <a:pt x="45519" y="38569"/>
                  <a:pt x="45929" y="38713"/>
                </a:cubicBezTo>
                <a:cubicBezTo>
                  <a:pt x="46002" y="38702"/>
                  <a:pt x="46072" y="38727"/>
                  <a:pt x="46141" y="38753"/>
                </a:cubicBezTo>
                <a:lnTo>
                  <a:pt x="46143" y="38783"/>
                </a:lnTo>
                <a:cubicBezTo>
                  <a:pt x="50855" y="40330"/>
                  <a:pt x="54545" y="47642"/>
                  <a:pt x="55205" y="56831"/>
                </a:cubicBezTo>
                <a:cubicBezTo>
                  <a:pt x="55207" y="56832"/>
                  <a:pt x="55209" y="56832"/>
                  <a:pt x="55212" y="56832"/>
                </a:cubicBezTo>
                <a:lnTo>
                  <a:pt x="55219" y="57006"/>
                </a:lnTo>
                <a:cubicBezTo>
                  <a:pt x="55285" y="57794"/>
                  <a:pt x="55317" y="58598"/>
                  <a:pt x="55317" y="59414"/>
                </a:cubicBezTo>
                <a:cubicBezTo>
                  <a:pt x="55334" y="59561"/>
                  <a:pt x="55335" y="59708"/>
                  <a:pt x="55335" y="59856"/>
                </a:cubicBezTo>
                <a:cubicBezTo>
                  <a:pt x="55335" y="59956"/>
                  <a:pt x="55334" y="60055"/>
                  <a:pt x="55327" y="60154"/>
                </a:cubicBezTo>
                <a:lnTo>
                  <a:pt x="55320" y="60153"/>
                </a:lnTo>
                <a:lnTo>
                  <a:pt x="55320" y="60166"/>
                </a:lnTo>
                <a:lnTo>
                  <a:pt x="55095" y="60124"/>
                </a:lnTo>
                <a:cubicBezTo>
                  <a:pt x="54670" y="60110"/>
                  <a:pt x="54252" y="60032"/>
                  <a:pt x="53842" y="59888"/>
                </a:cubicBezTo>
                <a:cubicBezTo>
                  <a:pt x="53769" y="59899"/>
                  <a:pt x="53699" y="59874"/>
                  <a:pt x="53629" y="59848"/>
                </a:cubicBezTo>
                <a:lnTo>
                  <a:pt x="53628" y="59818"/>
                </a:lnTo>
                <a:cubicBezTo>
                  <a:pt x="48916" y="58271"/>
                  <a:pt x="45226" y="50959"/>
                  <a:pt x="44566" y="41771"/>
                </a:cubicBezTo>
                <a:cubicBezTo>
                  <a:pt x="44564" y="41769"/>
                  <a:pt x="44561" y="41769"/>
                  <a:pt x="44559" y="41769"/>
                </a:cubicBezTo>
                <a:lnTo>
                  <a:pt x="44552" y="41595"/>
                </a:lnTo>
                <a:cubicBezTo>
                  <a:pt x="44486" y="40807"/>
                  <a:pt x="44453" y="40003"/>
                  <a:pt x="44454" y="39187"/>
                </a:cubicBezTo>
                <a:cubicBezTo>
                  <a:pt x="44437" y="39040"/>
                  <a:pt x="44436" y="38893"/>
                  <a:pt x="44436" y="38745"/>
                </a:cubicBezTo>
                <a:lnTo>
                  <a:pt x="44444" y="38447"/>
                </a:lnTo>
                <a:lnTo>
                  <a:pt x="44450" y="38448"/>
                </a:lnTo>
                <a:close/>
                <a:moveTo>
                  <a:pt x="44270" y="38435"/>
                </a:moveTo>
                <a:lnTo>
                  <a:pt x="44270" y="38448"/>
                </a:lnTo>
                <a:lnTo>
                  <a:pt x="44277" y="38447"/>
                </a:lnTo>
                <a:lnTo>
                  <a:pt x="44284" y="38745"/>
                </a:lnTo>
                <a:cubicBezTo>
                  <a:pt x="44284" y="38893"/>
                  <a:pt x="44284" y="39040"/>
                  <a:pt x="44266" y="39187"/>
                </a:cubicBezTo>
                <a:cubicBezTo>
                  <a:pt x="44267" y="40003"/>
                  <a:pt x="44235" y="40807"/>
                  <a:pt x="44168" y="41595"/>
                </a:cubicBezTo>
                <a:lnTo>
                  <a:pt x="44161" y="41769"/>
                </a:lnTo>
                <a:cubicBezTo>
                  <a:pt x="44159" y="41769"/>
                  <a:pt x="44157" y="41769"/>
                  <a:pt x="44155" y="41771"/>
                </a:cubicBezTo>
                <a:cubicBezTo>
                  <a:pt x="43494" y="50959"/>
                  <a:pt x="39804" y="58271"/>
                  <a:pt x="35093" y="59818"/>
                </a:cubicBezTo>
                <a:lnTo>
                  <a:pt x="35091" y="59848"/>
                </a:lnTo>
                <a:cubicBezTo>
                  <a:pt x="35021" y="59874"/>
                  <a:pt x="34951" y="59899"/>
                  <a:pt x="34878" y="59888"/>
                </a:cubicBezTo>
                <a:cubicBezTo>
                  <a:pt x="34469" y="60032"/>
                  <a:pt x="34050" y="60110"/>
                  <a:pt x="33625" y="60124"/>
                </a:cubicBezTo>
                <a:lnTo>
                  <a:pt x="33400" y="60166"/>
                </a:lnTo>
                <a:lnTo>
                  <a:pt x="33400" y="60153"/>
                </a:lnTo>
                <a:lnTo>
                  <a:pt x="33394" y="60154"/>
                </a:lnTo>
                <a:cubicBezTo>
                  <a:pt x="33386" y="60055"/>
                  <a:pt x="33386" y="59956"/>
                  <a:pt x="33386" y="59856"/>
                </a:cubicBezTo>
                <a:cubicBezTo>
                  <a:pt x="33386" y="59708"/>
                  <a:pt x="33387" y="59561"/>
                  <a:pt x="33404" y="59414"/>
                </a:cubicBezTo>
                <a:cubicBezTo>
                  <a:pt x="33403" y="58598"/>
                  <a:pt x="33435" y="57794"/>
                  <a:pt x="33502" y="57006"/>
                </a:cubicBezTo>
                <a:lnTo>
                  <a:pt x="33509" y="56832"/>
                </a:lnTo>
                <a:cubicBezTo>
                  <a:pt x="33511" y="56832"/>
                  <a:pt x="33513" y="56832"/>
                  <a:pt x="33515" y="56831"/>
                </a:cubicBezTo>
                <a:cubicBezTo>
                  <a:pt x="34176" y="47642"/>
                  <a:pt x="37866" y="40330"/>
                  <a:pt x="42577" y="38783"/>
                </a:cubicBezTo>
                <a:lnTo>
                  <a:pt x="42579" y="38753"/>
                </a:lnTo>
                <a:cubicBezTo>
                  <a:pt x="42649" y="38727"/>
                  <a:pt x="42719" y="38702"/>
                  <a:pt x="42792" y="38713"/>
                </a:cubicBezTo>
                <a:cubicBezTo>
                  <a:pt x="43201" y="38569"/>
                  <a:pt x="43620" y="38491"/>
                  <a:pt x="44045" y="38477"/>
                </a:cubicBezTo>
                <a:close/>
                <a:moveTo>
                  <a:pt x="22232" y="38435"/>
                </a:moveTo>
                <a:lnTo>
                  <a:pt x="22457" y="38477"/>
                </a:lnTo>
                <a:cubicBezTo>
                  <a:pt x="22882" y="38491"/>
                  <a:pt x="23301" y="38569"/>
                  <a:pt x="23710" y="38713"/>
                </a:cubicBezTo>
                <a:cubicBezTo>
                  <a:pt x="23783" y="38702"/>
                  <a:pt x="23853" y="38727"/>
                  <a:pt x="23923" y="38753"/>
                </a:cubicBezTo>
                <a:lnTo>
                  <a:pt x="23925" y="38783"/>
                </a:lnTo>
                <a:cubicBezTo>
                  <a:pt x="28636" y="40330"/>
                  <a:pt x="32327" y="47642"/>
                  <a:pt x="32987" y="56831"/>
                </a:cubicBezTo>
                <a:cubicBezTo>
                  <a:pt x="32989" y="56832"/>
                  <a:pt x="32991" y="56832"/>
                  <a:pt x="32993" y="56832"/>
                </a:cubicBezTo>
                <a:lnTo>
                  <a:pt x="33000" y="57006"/>
                </a:lnTo>
                <a:cubicBezTo>
                  <a:pt x="33067" y="57794"/>
                  <a:pt x="33099" y="58598"/>
                  <a:pt x="33098" y="59414"/>
                </a:cubicBezTo>
                <a:cubicBezTo>
                  <a:pt x="33116" y="59561"/>
                  <a:pt x="33116" y="59708"/>
                  <a:pt x="33116" y="59856"/>
                </a:cubicBezTo>
                <a:cubicBezTo>
                  <a:pt x="33116" y="59956"/>
                  <a:pt x="33116" y="60055"/>
                  <a:pt x="33109" y="60154"/>
                </a:cubicBezTo>
                <a:lnTo>
                  <a:pt x="33102" y="60153"/>
                </a:lnTo>
                <a:lnTo>
                  <a:pt x="33102" y="60166"/>
                </a:lnTo>
                <a:lnTo>
                  <a:pt x="32877" y="60124"/>
                </a:lnTo>
                <a:cubicBezTo>
                  <a:pt x="32452" y="60110"/>
                  <a:pt x="32033" y="60032"/>
                  <a:pt x="31624" y="59888"/>
                </a:cubicBezTo>
                <a:cubicBezTo>
                  <a:pt x="31551" y="59899"/>
                  <a:pt x="31481" y="59874"/>
                  <a:pt x="31411" y="59848"/>
                </a:cubicBezTo>
                <a:lnTo>
                  <a:pt x="31410" y="59818"/>
                </a:lnTo>
                <a:cubicBezTo>
                  <a:pt x="26698" y="58271"/>
                  <a:pt x="23008" y="50959"/>
                  <a:pt x="22348" y="41771"/>
                </a:cubicBezTo>
                <a:cubicBezTo>
                  <a:pt x="22345" y="41769"/>
                  <a:pt x="22343" y="41769"/>
                  <a:pt x="22341" y="41769"/>
                </a:cubicBezTo>
                <a:lnTo>
                  <a:pt x="22334" y="41595"/>
                </a:lnTo>
                <a:cubicBezTo>
                  <a:pt x="22267" y="40807"/>
                  <a:pt x="22235" y="40003"/>
                  <a:pt x="22236" y="39187"/>
                </a:cubicBezTo>
                <a:cubicBezTo>
                  <a:pt x="22219" y="39040"/>
                  <a:pt x="22218" y="38893"/>
                  <a:pt x="22218" y="38745"/>
                </a:cubicBezTo>
                <a:lnTo>
                  <a:pt x="22226" y="38447"/>
                </a:lnTo>
                <a:lnTo>
                  <a:pt x="22232" y="38448"/>
                </a:lnTo>
                <a:close/>
                <a:moveTo>
                  <a:pt x="22051" y="38435"/>
                </a:moveTo>
                <a:lnTo>
                  <a:pt x="22052" y="38448"/>
                </a:lnTo>
                <a:lnTo>
                  <a:pt x="22058" y="38447"/>
                </a:lnTo>
                <a:lnTo>
                  <a:pt x="22066" y="38745"/>
                </a:lnTo>
                <a:cubicBezTo>
                  <a:pt x="22066" y="38893"/>
                  <a:pt x="22065" y="39040"/>
                  <a:pt x="22048" y="39187"/>
                </a:cubicBezTo>
                <a:cubicBezTo>
                  <a:pt x="22049" y="40003"/>
                  <a:pt x="22016" y="40807"/>
                  <a:pt x="21950" y="41595"/>
                </a:cubicBezTo>
                <a:lnTo>
                  <a:pt x="21943" y="41769"/>
                </a:lnTo>
                <a:cubicBezTo>
                  <a:pt x="21941" y="41769"/>
                  <a:pt x="21939" y="41769"/>
                  <a:pt x="21936" y="41771"/>
                </a:cubicBezTo>
                <a:cubicBezTo>
                  <a:pt x="21276" y="50959"/>
                  <a:pt x="17586" y="58271"/>
                  <a:pt x="12874" y="59818"/>
                </a:cubicBezTo>
                <a:lnTo>
                  <a:pt x="12873" y="59848"/>
                </a:lnTo>
                <a:cubicBezTo>
                  <a:pt x="12803" y="59874"/>
                  <a:pt x="12733" y="59899"/>
                  <a:pt x="12660" y="59888"/>
                </a:cubicBezTo>
                <a:cubicBezTo>
                  <a:pt x="12251" y="60032"/>
                  <a:pt x="11832" y="60110"/>
                  <a:pt x="11407" y="60124"/>
                </a:cubicBezTo>
                <a:lnTo>
                  <a:pt x="11182" y="60166"/>
                </a:lnTo>
                <a:lnTo>
                  <a:pt x="11182" y="60153"/>
                </a:lnTo>
                <a:lnTo>
                  <a:pt x="11175" y="60154"/>
                </a:lnTo>
                <a:cubicBezTo>
                  <a:pt x="11168" y="60055"/>
                  <a:pt x="11167" y="59956"/>
                  <a:pt x="11167" y="59856"/>
                </a:cubicBezTo>
                <a:cubicBezTo>
                  <a:pt x="11167" y="59708"/>
                  <a:pt x="11168" y="59561"/>
                  <a:pt x="11185" y="59414"/>
                </a:cubicBezTo>
                <a:cubicBezTo>
                  <a:pt x="11185" y="58598"/>
                  <a:pt x="11217" y="57794"/>
                  <a:pt x="11283" y="57006"/>
                </a:cubicBezTo>
                <a:lnTo>
                  <a:pt x="11291" y="56832"/>
                </a:lnTo>
                <a:cubicBezTo>
                  <a:pt x="11293" y="56832"/>
                  <a:pt x="11295" y="56832"/>
                  <a:pt x="11297" y="56831"/>
                </a:cubicBezTo>
                <a:cubicBezTo>
                  <a:pt x="11957" y="47642"/>
                  <a:pt x="15647" y="40330"/>
                  <a:pt x="20359" y="38783"/>
                </a:cubicBezTo>
                <a:lnTo>
                  <a:pt x="20361" y="38753"/>
                </a:lnTo>
                <a:cubicBezTo>
                  <a:pt x="20430" y="38727"/>
                  <a:pt x="20500" y="38702"/>
                  <a:pt x="20574" y="38713"/>
                </a:cubicBezTo>
                <a:cubicBezTo>
                  <a:pt x="20983" y="38569"/>
                  <a:pt x="21402" y="38491"/>
                  <a:pt x="21827" y="38477"/>
                </a:cubicBezTo>
                <a:close/>
                <a:moveTo>
                  <a:pt x="14" y="38435"/>
                </a:moveTo>
                <a:lnTo>
                  <a:pt x="239" y="38477"/>
                </a:lnTo>
                <a:cubicBezTo>
                  <a:pt x="664" y="38491"/>
                  <a:pt x="1083" y="38569"/>
                  <a:pt x="1492" y="38713"/>
                </a:cubicBezTo>
                <a:cubicBezTo>
                  <a:pt x="1565" y="38702"/>
                  <a:pt x="1635" y="38727"/>
                  <a:pt x="1705" y="38753"/>
                </a:cubicBezTo>
                <a:lnTo>
                  <a:pt x="1706" y="38783"/>
                </a:lnTo>
                <a:cubicBezTo>
                  <a:pt x="6418" y="40330"/>
                  <a:pt x="10108" y="47642"/>
                  <a:pt x="10768" y="56831"/>
                </a:cubicBezTo>
                <a:cubicBezTo>
                  <a:pt x="10771" y="56832"/>
                  <a:pt x="10773" y="56832"/>
                  <a:pt x="10775" y="56832"/>
                </a:cubicBezTo>
                <a:lnTo>
                  <a:pt x="10782" y="57006"/>
                </a:lnTo>
                <a:cubicBezTo>
                  <a:pt x="10849" y="57794"/>
                  <a:pt x="10881" y="58598"/>
                  <a:pt x="10880" y="59414"/>
                </a:cubicBezTo>
                <a:cubicBezTo>
                  <a:pt x="10897" y="59561"/>
                  <a:pt x="10898" y="59708"/>
                  <a:pt x="10898" y="59856"/>
                </a:cubicBezTo>
                <a:cubicBezTo>
                  <a:pt x="10898" y="59956"/>
                  <a:pt x="10898" y="60055"/>
                  <a:pt x="10890" y="60154"/>
                </a:cubicBezTo>
                <a:lnTo>
                  <a:pt x="10884" y="60153"/>
                </a:lnTo>
                <a:lnTo>
                  <a:pt x="10883" y="60166"/>
                </a:lnTo>
                <a:lnTo>
                  <a:pt x="10659" y="60124"/>
                </a:lnTo>
                <a:cubicBezTo>
                  <a:pt x="10234" y="60110"/>
                  <a:pt x="9815" y="60032"/>
                  <a:pt x="9406" y="59888"/>
                </a:cubicBezTo>
                <a:cubicBezTo>
                  <a:pt x="9332" y="59899"/>
                  <a:pt x="9263" y="59874"/>
                  <a:pt x="9193" y="59848"/>
                </a:cubicBezTo>
                <a:lnTo>
                  <a:pt x="9191" y="59818"/>
                </a:lnTo>
                <a:cubicBezTo>
                  <a:pt x="4479" y="58271"/>
                  <a:pt x="789" y="50959"/>
                  <a:pt x="129" y="41771"/>
                </a:cubicBezTo>
                <a:cubicBezTo>
                  <a:pt x="127" y="41769"/>
                  <a:pt x="125" y="41769"/>
                  <a:pt x="123" y="41769"/>
                </a:cubicBezTo>
                <a:lnTo>
                  <a:pt x="116" y="41595"/>
                </a:lnTo>
                <a:cubicBezTo>
                  <a:pt x="49" y="40807"/>
                  <a:pt x="17" y="40003"/>
                  <a:pt x="17" y="39187"/>
                </a:cubicBezTo>
                <a:cubicBezTo>
                  <a:pt x="0" y="39040"/>
                  <a:pt x="0" y="38893"/>
                  <a:pt x="0" y="38745"/>
                </a:cubicBezTo>
                <a:lnTo>
                  <a:pt x="7" y="38447"/>
                </a:lnTo>
                <a:lnTo>
                  <a:pt x="14" y="38448"/>
                </a:lnTo>
                <a:close/>
                <a:moveTo>
                  <a:pt x="101923" y="19700"/>
                </a:moveTo>
                <a:cubicBezTo>
                  <a:pt x="102623" y="26811"/>
                  <a:pt x="105443" y="32448"/>
                  <a:pt x="109057" y="34001"/>
                </a:cubicBezTo>
                <a:cubicBezTo>
                  <a:pt x="108357" y="26890"/>
                  <a:pt x="105536" y="21253"/>
                  <a:pt x="101923" y="19700"/>
                </a:cubicBezTo>
                <a:close/>
                <a:moveTo>
                  <a:pt x="97889" y="19700"/>
                </a:moveTo>
                <a:cubicBezTo>
                  <a:pt x="94275" y="21253"/>
                  <a:pt x="91455" y="26890"/>
                  <a:pt x="90755" y="34001"/>
                </a:cubicBezTo>
                <a:cubicBezTo>
                  <a:pt x="94368" y="32448"/>
                  <a:pt x="97189" y="26811"/>
                  <a:pt x="97889" y="19700"/>
                </a:cubicBezTo>
                <a:close/>
                <a:moveTo>
                  <a:pt x="79705" y="19700"/>
                </a:moveTo>
                <a:cubicBezTo>
                  <a:pt x="80404" y="26811"/>
                  <a:pt x="83225" y="32448"/>
                  <a:pt x="86839" y="34001"/>
                </a:cubicBezTo>
                <a:cubicBezTo>
                  <a:pt x="86139" y="26890"/>
                  <a:pt x="83318" y="21253"/>
                  <a:pt x="79705" y="19700"/>
                </a:cubicBezTo>
                <a:close/>
                <a:moveTo>
                  <a:pt x="75671" y="19700"/>
                </a:moveTo>
                <a:cubicBezTo>
                  <a:pt x="72057" y="21253"/>
                  <a:pt x="69236" y="26890"/>
                  <a:pt x="68537" y="34001"/>
                </a:cubicBezTo>
                <a:cubicBezTo>
                  <a:pt x="72150" y="32448"/>
                  <a:pt x="74971" y="26811"/>
                  <a:pt x="75671" y="19700"/>
                </a:cubicBezTo>
                <a:close/>
                <a:moveTo>
                  <a:pt x="57486" y="19700"/>
                </a:moveTo>
                <a:cubicBezTo>
                  <a:pt x="58186" y="26811"/>
                  <a:pt x="61007" y="32448"/>
                  <a:pt x="64620" y="34001"/>
                </a:cubicBezTo>
                <a:cubicBezTo>
                  <a:pt x="63921" y="26890"/>
                  <a:pt x="61100" y="21253"/>
                  <a:pt x="57486" y="19700"/>
                </a:cubicBezTo>
                <a:close/>
                <a:moveTo>
                  <a:pt x="53452" y="19700"/>
                </a:moveTo>
                <a:cubicBezTo>
                  <a:pt x="49839" y="21253"/>
                  <a:pt x="47018" y="26890"/>
                  <a:pt x="46318" y="34001"/>
                </a:cubicBezTo>
                <a:cubicBezTo>
                  <a:pt x="49932" y="32448"/>
                  <a:pt x="52753" y="26811"/>
                  <a:pt x="53452" y="19700"/>
                </a:cubicBezTo>
                <a:close/>
                <a:moveTo>
                  <a:pt x="35268" y="19700"/>
                </a:moveTo>
                <a:cubicBezTo>
                  <a:pt x="35968" y="26811"/>
                  <a:pt x="38789" y="32448"/>
                  <a:pt x="42402" y="34001"/>
                </a:cubicBezTo>
                <a:cubicBezTo>
                  <a:pt x="41702" y="26890"/>
                  <a:pt x="38882" y="21253"/>
                  <a:pt x="35268" y="19700"/>
                </a:cubicBezTo>
                <a:close/>
                <a:moveTo>
                  <a:pt x="31234" y="19700"/>
                </a:moveTo>
                <a:cubicBezTo>
                  <a:pt x="27621" y="21253"/>
                  <a:pt x="24800" y="26890"/>
                  <a:pt x="24100" y="34001"/>
                </a:cubicBezTo>
                <a:cubicBezTo>
                  <a:pt x="27714" y="32448"/>
                  <a:pt x="30534" y="26811"/>
                  <a:pt x="31234" y="19700"/>
                </a:cubicBezTo>
                <a:close/>
                <a:moveTo>
                  <a:pt x="13050" y="19700"/>
                </a:moveTo>
                <a:cubicBezTo>
                  <a:pt x="13749" y="26811"/>
                  <a:pt x="16570" y="32448"/>
                  <a:pt x="20184" y="34001"/>
                </a:cubicBezTo>
                <a:cubicBezTo>
                  <a:pt x="19484" y="26890"/>
                  <a:pt x="16663" y="21253"/>
                  <a:pt x="13050" y="19700"/>
                </a:cubicBezTo>
                <a:close/>
                <a:moveTo>
                  <a:pt x="9016" y="19700"/>
                </a:moveTo>
                <a:cubicBezTo>
                  <a:pt x="5402" y="21253"/>
                  <a:pt x="2581" y="26890"/>
                  <a:pt x="1882" y="34001"/>
                </a:cubicBezTo>
                <a:cubicBezTo>
                  <a:pt x="5495" y="32448"/>
                  <a:pt x="8316" y="26811"/>
                  <a:pt x="9016" y="19700"/>
                </a:cubicBezTo>
                <a:close/>
                <a:moveTo>
                  <a:pt x="120000" y="16390"/>
                </a:moveTo>
                <a:lnTo>
                  <a:pt x="120000" y="19763"/>
                </a:lnTo>
                <a:lnTo>
                  <a:pt x="118792" y="20469"/>
                </a:lnTo>
                <a:cubicBezTo>
                  <a:pt x="115822" y="22685"/>
                  <a:pt x="113585" y="27779"/>
                  <a:pt x="112973" y="34001"/>
                </a:cubicBezTo>
                <a:cubicBezTo>
                  <a:pt x="116135" y="32642"/>
                  <a:pt x="118690" y="28156"/>
                  <a:pt x="119748" y="22293"/>
                </a:cubicBezTo>
                <a:lnTo>
                  <a:pt x="120000" y="20477"/>
                </a:lnTo>
                <a:lnTo>
                  <a:pt x="120000" y="28497"/>
                </a:lnTo>
                <a:lnTo>
                  <a:pt x="119945" y="28675"/>
                </a:lnTo>
                <a:cubicBezTo>
                  <a:pt x="118288" y="33233"/>
                  <a:pt x="115743" y="36477"/>
                  <a:pt x="112798" y="37451"/>
                </a:cubicBezTo>
                <a:lnTo>
                  <a:pt x="112796" y="37481"/>
                </a:lnTo>
                <a:cubicBezTo>
                  <a:pt x="112726" y="37508"/>
                  <a:pt x="112657" y="37533"/>
                  <a:pt x="112583" y="37522"/>
                </a:cubicBezTo>
                <a:cubicBezTo>
                  <a:pt x="112174" y="37667"/>
                  <a:pt x="111755" y="37746"/>
                  <a:pt x="111330" y="37759"/>
                </a:cubicBezTo>
                <a:lnTo>
                  <a:pt x="111106" y="37802"/>
                </a:lnTo>
                <a:lnTo>
                  <a:pt x="111105" y="37789"/>
                </a:lnTo>
                <a:lnTo>
                  <a:pt x="111099" y="37790"/>
                </a:lnTo>
                <a:cubicBezTo>
                  <a:pt x="111091" y="37690"/>
                  <a:pt x="111091" y="37590"/>
                  <a:pt x="111091" y="37490"/>
                </a:cubicBezTo>
                <a:cubicBezTo>
                  <a:pt x="111091" y="37341"/>
                  <a:pt x="111092" y="37192"/>
                  <a:pt x="111109" y="37044"/>
                </a:cubicBezTo>
                <a:cubicBezTo>
                  <a:pt x="111108" y="36222"/>
                  <a:pt x="111140" y="35411"/>
                  <a:pt x="111207" y="34617"/>
                </a:cubicBezTo>
                <a:lnTo>
                  <a:pt x="111214" y="34442"/>
                </a:lnTo>
                <a:cubicBezTo>
                  <a:pt x="111216" y="34442"/>
                  <a:pt x="111218" y="34441"/>
                  <a:pt x="111221" y="34440"/>
                </a:cubicBezTo>
                <a:cubicBezTo>
                  <a:pt x="111798" y="26336"/>
                  <a:pt x="114696" y="19681"/>
                  <a:pt x="118568" y="17099"/>
                </a:cubicBezTo>
                <a:close/>
                <a:moveTo>
                  <a:pt x="100055" y="15899"/>
                </a:moveTo>
                <a:lnTo>
                  <a:pt x="100280" y="15942"/>
                </a:lnTo>
                <a:cubicBezTo>
                  <a:pt x="100705" y="15955"/>
                  <a:pt x="101124" y="16034"/>
                  <a:pt x="101533" y="16179"/>
                </a:cubicBezTo>
                <a:cubicBezTo>
                  <a:pt x="101606" y="16168"/>
                  <a:pt x="101676" y="16193"/>
                  <a:pt x="101746" y="16220"/>
                </a:cubicBezTo>
                <a:lnTo>
                  <a:pt x="101747" y="16250"/>
                </a:lnTo>
                <a:cubicBezTo>
                  <a:pt x="106459" y="17809"/>
                  <a:pt x="110149" y="25178"/>
                  <a:pt x="110809" y="34440"/>
                </a:cubicBezTo>
                <a:cubicBezTo>
                  <a:pt x="110812" y="34441"/>
                  <a:pt x="110814" y="34442"/>
                  <a:pt x="110816" y="34442"/>
                </a:cubicBezTo>
                <a:lnTo>
                  <a:pt x="110823" y="34617"/>
                </a:lnTo>
                <a:cubicBezTo>
                  <a:pt x="110890" y="35411"/>
                  <a:pt x="110922" y="36222"/>
                  <a:pt x="110921" y="37044"/>
                </a:cubicBezTo>
                <a:cubicBezTo>
                  <a:pt x="110938" y="37192"/>
                  <a:pt x="110939" y="37341"/>
                  <a:pt x="110939" y="37490"/>
                </a:cubicBezTo>
                <a:cubicBezTo>
                  <a:pt x="110939" y="37590"/>
                  <a:pt x="110939" y="37690"/>
                  <a:pt x="110931" y="37790"/>
                </a:cubicBezTo>
                <a:lnTo>
                  <a:pt x="110925" y="37789"/>
                </a:lnTo>
                <a:lnTo>
                  <a:pt x="110925" y="37802"/>
                </a:lnTo>
                <a:lnTo>
                  <a:pt x="110700" y="37759"/>
                </a:lnTo>
                <a:cubicBezTo>
                  <a:pt x="110275" y="37746"/>
                  <a:pt x="109856" y="37667"/>
                  <a:pt x="109447" y="37522"/>
                </a:cubicBezTo>
                <a:cubicBezTo>
                  <a:pt x="109374" y="37533"/>
                  <a:pt x="109304" y="37508"/>
                  <a:pt x="109234" y="37481"/>
                </a:cubicBezTo>
                <a:lnTo>
                  <a:pt x="109232" y="37451"/>
                </a:lnTo>
                <a:cubicBezTo>
                  <a:pt x="104521" y="35892"/>
                  <a:pt x="100830" y="28522"/>
                  <a:pt x="100170" y="19261"/>
                </a:cubicBezTo>
                <a:cubicBezTo>
                  <a:pt x="100168" y="19260"/>
                  <a:pt x="100166" y="19259"/>
                  <a:pt x="100164" y="19259"/>
                </a:cubicBezTo>
                <a:lnTo>
                  <a:pt x="100157" y="19084"/>
                </a:lnTo>
                <a:cubicBezTo>
                  <a:pt x="100090" y="18290"/>
                  <a:pt x="100058" y="17479"/>
                  <a:pt x="100059" y="16657"/>
                </a:cubicBezTo>
                <a:cubicBezTo>
                  <a:pt x="100041" y="16509"/>
                  <a:pt x="100041" y="16360"/>
                  <a:pt x="100041" y="16211"/>
                </a:cubicBezTo>
                <a:lnTo>
                  <a:pt x="100048" y="15911"/>
                </a:lnTo>
                <a:lnTo>
                  <a:pt x="100055" y="15912"/>
                </a:lnTo>
                <a:close/>
                <a:moveTo>
                  <a:pt x="99757" y="15899"/>
                </a:moveTo>
                <a:lnTo>
                  <a:pt x="99757" y="15912"/>
                </a:lnTo>
                <a:lnTo>
                  <a:pt x="99763" y="15911"/>
                </a:lnTo>
                <a:lnTo>
                  <a:pt x="99771" y="16211"/>
                </a:lnTo>
                <a:cubicBezTo>
                  <a:pt x="99771" y="16360"/>
                  <a:pt x="99770" y="16509"/>
                  <a:pt x="99753" y="16657"/>
                </a:cubicBezTo>
                <a:cubicBezTo>
                  <a:pt x="99754" y="17479"/>
                  <a:pt x="99722" y="18290"/>
                  <a:pt x="99655" y="19084"/>
                </a:cubicBezTo>
                <a:lnTo>
                  <a:pt x="99648" y="19259"/>
                </a:lnTo>
                <a:cubicBezTo>
                  <a:pt x="99646" y="19259"/>
                  <a:pt x="99644" y="19260"/>
                  <a:pt x="99641" y="19261"/>
                </a:cubicBezTo>
                <a:cubicBezTo>
                  <a:pt x="98981" y="28522"/>
                  <a:pt x="95291" y="35892"/>
                  <a:pt x="90579" y="37451"/>
                </a:cubicBezTo>
                <a:lnTo>
                  <a:pt x="90578" y="37481"/>
                </a:lnTo>
                <a:cubicBezTo>
                  <a:pt x="90508" y="37508"/>
                  <a:pt x="90438" y="37533"/>
                  <a:pt x="90365" y="37522"/>
                </a:cubicBezTo>
                <a:cubicBezTo>
                  <a:pt x="89956" y="37667"/>
                  <a:pt x="89537" y="37746"/>
                  <a:pt x="89112" y="37759"/>
                </a:cubicBezTo>
                <a:lnTo>
                  <a:pt x="88887" y="37802"/>
                </a:lnTo>
                <a:lnTo>
                  <a:pt x="88887" y="37789"/>
                </a:lnTo>
                <a:lnTo>
                  <a:pt x="88880" y="37790"/>
                </a:lnTo>
                <a:cubicBezTo>
                  <a:pt x="88873" y="37690"/>
                  <a:pt x="88873" y="37590"/>
                  <a:pt x="88873" y="37490"/>
                </a:cubicBezTo>
                <a:cubicBezTo>
                  <a:pt x="88873" y="37341"/>
                  <a:pt x="88873" y="37192"/>
                  <a:pt x="88891" y="37044"/>
                </a:cubicBezTo>
                <a:cubicBezTo>
                  <a:pt x="88890" y="36222"/>
                  <a:pt x="88922" y="35411"/>
                  <a:pt x="88989" y="34617"/>
                </a:cubicBezTo>
                <a:lnTo>
                  <a:pt x="88996" y="34442"/>
                </a:lnTo>
                <a:cubicBezTo>
                  <a:pt x="88998" y="34442"/>
                  <a:pt x="89000" y="34441"/>
                  <a:pt x="89002" y="34440"/>
                </a:cubicBezTo>
                <a:cubicBezTo>
                  <a:pt x="89662" y="25178"/>
                  <a:pt x="93353" y="17809"/>
                  <a:pt x="98064" y="16250"/>
                </a:cubicBezTo>
                <a:lnTo>
                  <a:pt x="98066" y="16220"/>
                </a:lnTo>
                <a:cubicBezTo>
                  <a:pt x="98136" y="16193"/>
                  <a:pt x="98206" y="16168"/>
                  <a:pt x="98279" y="16179"/>
                </a:cubicBezTo>
                <a:cubicBezTo>
                  <a:pt x="98688" y="16034"/>
                  <a:pt x="99107" y="15955"/>
                  <a:pt x="99532" y="15942"/>
                </a:cubicBezTo>
                <a:close/>
                <a:moveTo>
                  <a:pt x="77837" y="15899"/>
                </a:moveTo>
                <a:lnTo>
                  <a:pt x="78061" y="15942"/>
                </a:lnTo>
                <a:cubicBezTo>
                  <a:pt x="78487" y="15955"/>
                  <a:pt x="78905" y="16034"/>
                  <a:pt x="79315" y="16179"/>
                </a:cubicBezTo>
                <a:cubicBezTo>
                  <a:pt x="79388" y="16168"/>
                  <a:pt x="79458" y="16193"/>
                  <a:pt x="79528" y="16220"/>
                </a:cubicBezTo>
                <a:lnTo>
                  <a:pt x="79529" y="16250"/>
                </a:lnTo>
                <a:cubicBezTo>
                  <a:pt x="84241" y="17809"/>
                  <a:pt x="87931" y="25178"/>
                  <a:pt x="88591" y="34440"/>
                </a:cubicBezTo>
                <a:cubicBezTo>
                  <a:pt x="88593" y="34441"/>
                  <a:pt x="88596" y="34442"/>
                  <a:pt x="88598" y="34442"/>
                </a:cubicBezTo>
                <a:lnTo>
                  <a:pt x="88605" y="34617"/>
                </a:lnTo>
                <a:cubicBezTo>
                  <a:pt x="88671" y="35411"/>
                  <a:pt x="88704" y="36222"/>
                  <a:pt x="88703" y="37044"/>
                </a:cubicBezTo>
                <a:cubicBezTo>
                  <a:pt x="88720" y="37192"/>
                  <a:pt x="88721" y="37341"/>
                  <a:pt x="88721" y="37490"/>
                </a:cubicBezTo>
                <a:cubicBezTo>
                  <a:pt x="88721" y="37590"/>
                  <a:pt x="88721" y="37690"/>
                  <a:pt x="88713" y="37790"/>
                </a:cubicBezTo>
                <a:lnTo>
                  <a:pt x="88707" y="37789"/>
                </a:lnTo>
                <a:lnTo>
                  <a:pt x="88706" y="37802"/>
                </a:lnTo>
                <a:lnTo>
                  <a:pt x="88482" y="37759"/>
                </a:lnTo>
                <a:cubicBezTo>
                  <a:pt x="88056" y="37746"/>
                  <a:pt x="87638" y="37667"/>
                  <a:pt x="87229" y="37522"/>
                </a:cubicBezTo>
                <a:cubicBezTo>
                  <a:pt x="87155" y="37533"/>
                  <a:pt x="87085" y="37508"/>
                  <a:pt x="87016" y="37481"/>
                </a:cubicBezTo>
                <a:lnTo>
                  <a:pt x="87014" y="37451"/>
                </a:lnTo>
                <a:cubicBezTo>
                  <a:pt x="82302" y="35892"/>
                  <a:pt x="78612" y="28522"/>
                  <a:pt x="77952" y="19261"/>
                </a:cubicBezTo>
                <a:cubicBezTo>
                  <a:pt x="77950" y="19260"/>
                  <a:pt x="77948" y="19259"/>
                  <a:pt x="77945" y="19259"/>
                </a:cubicBezTo>
                <a:lnTo>
                  <a:pt x="77938" y="19084"/>
                </a:lnTo>
                <a:cubicBezTo>
                  <a:pt x="77872" y="18290"/>
                  <a:pt x="77840" y="17479"/>
                  <a:pt x="77840" y="16657"/>
                </a:cubicBezTo>
                <a:cubicBezTo>
                  <a:pt x="77823" y="16509"/>
                  <a:pt x="77822" y="16360"/>
                  <a:pt x="77822" y="16211"/>
                </a:cubicBezTo>
                <a:lnTo>
                  <a:pt x="77830" y="15911"/>
                </a:lnTo>
                <a:lnTo>
                  <a:pt x="77837" y="15912"/>
                </a:lnTo>
                <a:close/>
                <a:moveTo>
                  <a:pt x="77538" y="15899"/>
                </a:moveTo>
                <a:lnTo>
                  <a:pt x="77539" y="15912"/>
                </a:lnTo>
                <a:lnTo>
                  <a:pt x="77545" y="15911"/>
                </a:lnTo>
                <a:lnTo>
                  <a:pt x="77553" y="16211"/>
                </a:lnTo>
                <a:cubicBezTo>
                  <a:pt x="77553" y="16360"/>
                  <a:pt x="77552" y="16509"/>
                  <a:pt x="77535" y="16657"/>
                </a:cubicBezTo>
                <a:cubicBezTo>
                  <a:pt x="77536" y="17479"/>
                  <a:pt x="77503" y="18290"/>
                  <a:pt x="77437" y="19084"/>
                </a:cubicBezTo>
                <a:lnTo>
                  <a:pt x="77430" y="19259"/>
                </a:lnTo>
                <a:cubicBezTo>
                  <a:pt x="77428" y="19259"/>
                  <a:pt x="77425" y="19260"/>
                  <a:pt x="77423" y="19261"/>
                </a:cubicBezTo>
                <a:cubicBezTo>
                  <a:pt x="76763" y="28522"/>
                  <a:pt x="73073" y="35892"/>
                  <a:pt x="68361" y="37451"/>
                </a:cubicBezTo>
                <a:lnTo>
                  <a:pt x="68360" y="37481"/>
                </a:lnTo>
                <a:cubicBezTo>
                  <a:pt x="68290" y="37508"/>
                  <a:pt x="68220" y="37533"/>
                  <a:pt x="68147" y="37522"/>
                </a:cubicBezTo>
                <a:cubicBezTo>
                  <a:pt x="67737" y="37667"/>
                  <a:pt x="67319" y="37746"/>
                  <a:pt x="66894" y="37759"/>
                </a:cubicBezTo>
                <a:lnTo>
                  <a:pt x="66669" y="37802"/>
                </a:lnTo>
                <a:lnTo>
                  <a:pt x="66669" y="37789"/>
                </a:lnTo>
                <a:lnTo>
                  <a:pt x="66662" y="37790"/>
                </a:lnTo>
                <a:cubicBezTo>
                  <a:pt x="66655" y="37690"/>
                  <a:pt x="66654" y="37590"/>
                  <a:pt x="66654" y="37490"/>
                </a:cubicBezTo>
                <a:cubicBezTo>
                  <a:pt x="66654" y="37341"/>
                  <a:pt x="66655" y="37192"/>
                  <a:pt x="66672" y="37044"/>
                </a:cubicBezTo>
                <a:cubicBezTo>
                  <a:pt x="66672" y="36222"/>
                  <a:pt x="66704" y="35411"/>
                  <a:pt x="66770" y="34617"/>
                </a:cubicBezTo>
                <a:lnTo>
                  <a:pt x="66777" y="34442"/>
                </a:lnTo>
                <a:cubicBezTo>
                  <a:pt x="66780" y="34442"/>
                  <a:pt x="66782" y="34441"/>
                  <a:pt x="66784" y="34440"/>
                </a:cubicBezTo>
                <a:cubicBezTo>
                  <a:pt x="67444" y="25178"/>
                  <a:pt x="71134" y="17809"/>
                  <a:pt x="75846" y="16250"/>
                </a:cubicBezTo>
                <a:lnTo>
                  <a:pt x="75848" y="16220"/>
                </a:lnTo>
                <a:cubicBezTo>
                  <a:pt x="75917" y="16193"/>
                  <a:pt x="75987" y="16168"/>
                  <a:pt x="76060" y="16179"/>
                </a:cubicBezTo>
                <a:cubicBezTo>
                  <a:pt x="76470" y="16034"/>
                  <a:pt x="76889" y="15955"/>
                  <a:pt x="77314" y="15942"/>
                </a:cubicBezTo>
                <a:close/>
                <a:moveTo>
                  <a:pt x="55619" y="15899"/>
                </a:moveTo>
                <a:lnTo>
                  <a:pt x="55843" y="15942"/>
                </a:lnTo>
                <a:cubicBezTo>
                  <a:pt x="56268" y="15955"/>
                  <a:pt x="56687" y="16034"/>
                  <a:pt x="57097" y="16179"/>
                </a:cubicBezTo>
                <a:cubicBezTo>
                  <a:pt x="57170" y="16168"/>
                  <a:pt x="57240" y="16193"/>
                  <a:pt x="57309" y="16220"/>
                </a:cubicBezTo>
                <a:lnTo>
                  <a:pt x="57311" y="16250"/>
                </a:lnTo>
                <a:cubicBezTo>
                  <a:pt x="62023" y="17809"/>
                  <a:pt x="65713" y="25178"/>
                  <a:pt x="66373" y="34440"/>
                </a:cubicBezTo>
                <a:cubicBezTo>
                  <a:pt x="66375" y="34441"/>
                  <a:pt x="66377" y="34442"/>
                  <a:pt x="66380" y="34442"/>
                </a:cubicBezTo>
                <a:lnTo>
                  <a:pt x="66387" y="34617"/>
                </a:lnTo>
                <a:cubicBezTo>
                  <a:pt x="66453" y="35411"/>
                  <a:pt x="66485" y="36222"/>
                  <a:pt x="66485" y="37044"/>
                </a:cubicBezTo>
                <a:cubicBezTo>
                  <a:pt x="66502" y="37192"/>
                  <a:pt x="66503" y="37341"/>
                  <a:pt x="66503" y="37490"/>
                </a:cubicBezTo>
                <a:cubicBezTo>
                  <a:pt x="66503" y="37590"/>
                  <a:pt x="66502" y="37690"/>
                  <a:pt x="66495" y="37790"/>
                </a:cubicBezTo>
                <a:lnTo>
                  <a:pt x="66488" y="37789"/>
                </a:lnTo>
                <a:lnTo>
                  <a:pt x="66488" y="37802"/>
                </a:lnTo>
                <a:lnTo>
                  <a:pt x="66263" y="37759"/>
                </a:lnTo>
                <a:cubicBezTo>
                  <a:pt x="65838" y="37746"/>
                  <a:pt x="65420" y="37667"/>
                  <a:pt x="65010" y="37522"/>
                </a:cubicBezTo>
                <a:cubicBezTo>
                  <a:pt x="64937" y="37533"/>
                  <a:pt x="64867" y="37508"/>
                  <a:pt x="64797" y="37481"/>
                </a:cubicBezTo>
                <a:lnTo>
                  <a:pt x="64796" y="37451"/>
                </a:lnTo>
                <a:cubicBezTo>
                  <a:pt x="60084" y="35892"/>
                  <a:pt x="56394" y="28522"/>
                  <a:pt x="55734" y="19261"/>
                </a:cubicBezTo>
                <a:cubicBezTo>
                  <a:pt x="55732" y="19260"/>
                  <a:pt x="55729" y="19259"/>
                  <a:pt x="55727" y="19259"/>
                </a:cubicBezTo>
                <a:lnTo>
                  <a:pt x="55720" y="19084"/>
                </a:lnTo>
                <a:cubicBezTo>
                  <a:pt x="55654" y="18290"/>
                  <a:pt x="55621" y="17479"/>
                  <a:pt x="55622" y="16657"/>
                </a:cubicBezTo>
                <a:cubicBezTo>
                  <a:pt x="55605" y="16509"/>
                  <a:pt x="55604" y="16360"/>
                  <a:pt x="55604" y="16211"/>
                </a:cubicBezTo>
                <a:lnTo>
                  <a:pt x="55612" y="15911"/>
                </a:lnTo>
                <a:lnTo>
                  <a:pt x="55618" y="15912"/>
                </a:lnTo>
                <a:close/>
                <a:moveTo>
                  <a:pt x="55320" y="15899"/>
                </a:moveTo>
                <a:lnTo>
                  <a:pt x="55320" y="15912"/>
                </a:lnTo>
                <a:lnTo>
                  <a:pt x="55327" y="15911"/>
                </a:lnTo>
                <a:lnTo>
                  <a:pt x="55335" y="16211"/>
                </a:lnTo>
                <a:cubicBezTo>
                  <a:pt x="55335" y="16360"/>
                  <a:pt x="55334" y="16509"/>
                  <a:pt x="55317" y="16657"/>
                </a:cubicBezTo>
                <a:cubicBezTo>
                  <a:pt x="55317" y="17479"/>
                  <a:pt x="55285" y="18290"/>
                  <a:pt x="55219" y="19084"/>
                </a:cubicBezTo>
                <a:lnTo>
                  <a:pt x="55212" y="19259"/>
                </a:lnTo>
                <a:cubicBezTo>
                  <a:pt x="55209" y="19259"/>
                  <a:pt x="55207" y="19260"/>
                  <a:pt x="55205" y="19261"/>
                </a:cubicBezTo>
                <a:cubicBezTo>
                  <a:pt x="54545" y="28522"/>
                  <a:pt x="50855" y="35892"/>
                  <a:pt x="46143" y="37451"/>
                </a:cubicBezTo>
                <a:lnTo>
                  <a:pt x="46141" y="37481"/>
                </a:lnTo>
                <a:cubicBezTo>
                  <a:pt x="46072" y="37508"/>
                  <a:pt x="46002" y="37533"/>
                  <a:pt x="45928" y="37522"/>
                </a:cubicBezTo>
                <a:cubicBezTo>
                  <a:pt x="45519" y="37667"/>
                  <a:pt x="45101" y="37746"/>
                  <a:pt x="44675" y="37759"/>
                </a:cubicBezTo>
                <a:lnTo>
                  <a:pt x="44451" y="37802"/>
                </a:lnTo>
                <a:lnTo>
                  <a:pt x="44450" y="37789"/>
                </a:lnTo>
                <a:lnTo>
                  <a:pt x="44444" y="37790"/>
                </a:lnTo>
                <a:cubicBezTo>
                  <a:pt x="44436" y="37690"/>
                  <a:pt x="44436" y="37590"/>
                  <a:pt x="44436" y="37490"/>
                </a:cubicBezTo>
                <a:cubicBezTo>
                  <a:pt x="44436" y="37341"/>
                  <a:pt x="44437" y="37192"/>
                  <a:pt x="44454" y="37044"/>
                </a:cubicBezTo>
                <a:cubicBezTo>
                  <a:pt x="44453" y="36222"/>
                  <a:pt x="44486" y="35411"/>
                  <a:pt x="44552" y="34617"/>
                </a:cubicBezTo>
                <a:lnTo>
                  <a:pt x="44559" y="34442"/>
                </a:lnTo>
                <a:cubicBezTo>
                  <a:pt x="44561" y="34442"/>
                  <a:pt x="44564" y="34441"/>
                  <a:pt x="44566" y="34440"/>
                </a:cubicBezTo>
                <a:cubicBezTo>
                  <a:pt x="45226" y="25178"/>
                  <a:pt x="48916" y="17809"/>
                  <a:pt x="53628" y="16250"/>
                </a:cubicBezTo>
                <a:lnTo>
                  <a:pt x="53629" y="16220"/>
                </a:lnTo>
                <a:cubicBezTo>
                  <a:pt x="53699" y="16193"/>
                  <a:pt x="53769" y="16168"/>
                  <a:pt x="53842" y="16179"/>
                </a:cubicBezTo>
                <a:cubicBezTo>
                  <a:pt x="54252" y="16034"/>
                  <a:pt x="54670" y="15955"/>
                  <a:pt x="55096" y="15942"/>
                </a:cubicBezTo>
                <a:close/>
                <a:moveTo>
                  <a:pt x="33400" y="15899"/>
                </a:moveTo>
                <a:lnTo>
                  <a:pt x="33625" y="15942"/>
                </a:lnTo>
                <a:cubicBezTo>
                  <a:pt x="34050" y="15955"/>
                  <a:pt x="34469" y="16034"/>
                  <a:pt x="34878" y="16179"/>
                </a:cubicBezTo>
                <a:cubicBezTo>
                  <a:pt x="34951" y="16168"/>
                  <a:pt x="35021" y="16193"/>
                  <a:pt x="35091" y="16220"/>
                </a:cubicBezTo>
                <a:lnTo>
                  <a:pt x="35093" y="16250"/>
                </a:lnTo>
                <a:cubicBezTo>
                  <a:pt x="39804" y="17809"/>
                  <a:pt x="43495" y="25178"/>
                  <a:pt x="44155" y="34440"/>
                </a:cubicBezTo>
                <a:cubicBezTo>
                  <a:pt x="44157" y="34441"/>
                  <a:pt x="44159" y="34442"/>
                  <a:pt x="44161" y="34442"/>
                </a:cubicBezTo>
                <a:lnTo>
                  <a:pt x="44168" y="34617"/>
                </a:lnTo>
                <a:cubicBezTo>
                  <a:pt x="44235" y="35411"/>
                  <a:pt x="44267" y="36222"/>
                  <a:pt x="44266" y="37044"/>
                </a:cubicBezTo>
                <a:cubicBezTo>
                  <a:pt x="44284" y="37192"/>
                  <a:pt x="44284" y="37341"/>
                  <a:pt x="44284" y="37490"/>
                </a:cubicBezTo>
                <a:cubicBezTo>
                  <a:pt x="44284" y="37590"/>
                  <a:pt x="44284" y="37690"/>
                  <a:pt x="44277" y="37790"/>
                </a:cubicBezTo>
                <a:lnTo>
                  <a:pt x="44270" y="37789"/>
                </a:lnTo>
                <a:lnTo>
                  <a:pt x="44270" y="37802"/>
                </a:lnTo>
                <a:lnTo>
                  <a:pt x="44045" y="37759"/>
                </a:lnTo>
                <a:cubicBezTo>
                  <a:pt x="43620" y="37746"/>
                  <a:pt x="43201" y="37667"/>
                  <a:pt x="42792" y="37522"/>
                </a:cubicBezTo>
                <a:cubicBezTo>
                  <a:pt x="42719" y="37533"/>
                  <a:pt x="42649" y="37508"/>
                  <a:pt x="42579" y="37481"/>
                </a:cubicBezTo>
                <a:lnTo>
                  <a:pt x="42578" y="37451"/>
                </a:lnTo>
                <a:cubicBezTo>
                  <a:pt x="37866" y="35892"/>
                  <a:pt x="34176" y="28522"/>
                  <a:pt x="33516" y="19261"/>
                </a:cubicBezTo>
                <a:cubicBezTo>
                  <a:pt x="33513" y="19260"/>
                  <a:pt x="33511" y="19259"/>
                  <a:pt x="33509" y="19259"/>
                </a:cubicBezTo>
                <a:lnTo>
                  <a:pt x="33502" y="19084"/>
                </a:lnTo>
                <a:cubicBezTo>
                  <a:pt x="33435" y="18290"/>
                  <a:pt x="33403" y="17479"/>
                  <a:pt x="33404" y="16657"/>
                </a:cubicBezTo>
                <a:cubicBezTo>
                  <a:pt x="33387" y="16509"/>
                  <a:pt x="33386" y="16360"/>
                  <a:pt x="33386" y="16211"/>
                </a:cubicBezTo>
                <a:lnTo>
                  <a:pt x="33394" y="15911"/>
                </a:lnTo>
                <a:lnTo>
                  <a:pt x="33400" y="15912"/>
                </a:lnTo>
                <a:close/>
                <a:moveTo>
                  <a:pt x="33102" y="15899"/>
                </a:moveTo>
                <a:lnTo>
                  <a:pt x="33102" y="15912"/>
                </a:lnTo>
                <a:lnTo>
                  <a:pt x="33109" y="15911"/>
                </a:lnTo>
                <a:lnTo>
                  <a:pt x="33116" y="16211"/>
                </a:lnTo>
                <a:cubicBezTo>
                  <a:pt x="33116" y="16360"/>
                  <a:pt x="33116" y="16509"/>
                  <a:pt x="33098" y="16657"/>
                </a:cubicBezTo>
                <a:cubicBezTo>
                  <a:pt x="33099" y="17479"/>
                  <a:pt x="33067" y="18290"/>
                  <a:pt x="33000" y="19084"/>
                </a:cubicBezTo>
                <a:lnTo>
                  <a:pt x="32993" y="19259"/>
                </a:lnTo>
                <a:cubicBezTo>
                  <a:pt x="32991" y="19259"/>
                  <a:pt x="32989" y="19260"/>
                  <a:pt x="32987" y="19261"/>
                </a:cubicBezTo>
                <a:cubicBezTo>
                  <a:pt x="32327" y="28522"/>
                  <a:pt x="28636" y="35892"/>
                  <a:pt x="23925" y="37451"/>
                </a:cubicBezTo>
                <a:lnTo>
                  <a:pt x="23923" y="37481"/>
                </a:lnTo>
                <a:cubicBezTo>
                  <a:pt x="23853" y="37508"/>
                  <a:pt x="23783" y="37533"/>
                  <a:pt x="23710" y="37522"/>
                </a:cubicBezTo>
                <a:cubicBezTo>
                  <a:pt x="23301" y="37667"/>
                  <a:pt x="22882" y="37746"/>
                  <a:pt x="22457" y="37759"/>
                </a:cubicBezTo>
                <a:lnTo>
                  <a:pt x="22232" y="37802"/>
                </a:lnTo>
                <a:lnTo>
                  <a:pt x="22232" y="37789"/>
                </a:lnTo>
                <a:lnTo>
                  <a:pt x="22226" y="37790"/>
                </a:lnTo>
                <a:cubicBezTo>
                  <a:pt x="22218" y="37690"/>
                  <a:pt x="22218" y="37590"/>
                  <a:pt x="22218" y="37490"/>
                </a:cubicBezTo>
                <a:cubicBezTo>
                  <a:pt x="22218" y="37341"/>
                  <a:pt x="22219" y="37192"/>
                  <a:pt x="22236" y="37044"/>
                </a:cubicBezTo>
                <a:cubicBezTo>
                  <a:pt x="22235" y="36222"/>
                  <a:pt x="22267" y="35411"/>
                  <a:pt x="22334" y="34617"/>
                </a:cubicBezTo>
                <a:lnTo>
                  <a:pt x="22341" y="34442"/>
                </a:lnTo>
                <a:cubicBezTo>
                  <a:pt x="22343" y="34442"/>
                  <a:pt x="22345" y="34441"/>
                  <a:pt x="22348" y="34440"/>
                </a:cubicBezTo>
                <a:cubicBezTo>
                  <a:pt x="23008" y="25178"/>
                  <a:pt x="26698" y="17809"/>
                  <a:pt x="31410" y="16250"/>
                </a:cubicBezTo>
                <a:lnTo>
                  <a:pt x="31411" y="16220"/>
                </a:lnTo>
                <a:cubicBezTo>
                  <a:pt x="31481" y="16193"/>
                  <a:pt x="31551" y="16168"/>
                  <a:pt x="31624" y="16179"/>
                </a:cubicBezTo>
                <a:cubicBezTo>
                  <a:pt x="32033" y="16034"/>
                  <a:pt x="32452" y="15955"/>
                  <a:pt x="32877" y="15942"/>
                </a:cubicBezTo>
                <a:close/>
                <a:moveTo>
                  <a:pt x="11182" y="15899"/>
                </a:moveTo>
                <a:lnTo>
                  <a:pt x="11407" y="15942"/>
                </a:lnTo>
                <a:cubicBezTo>
                  <a:pt x="11832" y="15955"/>
                  <a:pt x="12251" y="16034"/>
                  <a:pt x="12660" y="16179"/>
                </a:cubicBezTo>
                <a:cubicBezTo>
                  <a:pt x="12733" y="16168"/>
                  <a:pt x="12803" y="16193"/>
                  <a:pt x="12873" y="16220"/>
                </a:cubicBezTo>
                <a:lnTo>
                  <a:pt x="12874" y="16250"/>
                </a:lnTo>
                <a:cubicBezTo>
                  <a:pt x="17586" y="17809"/>
                  <a:pt x="21276" y="25178"/>
                  <a:pt x="21936" y="34440"/>
                </a:cubicBezTo>
                <a:cubicBezTo>
                  <a:pt x="21939" y="34441"/>
                  <a:pt x="21941" y="34442"/>
                  <a:pt x="21943" y="34442"/>
                </a:cubicBezTo>
                <a:lnTo>
                  <a:pt x="21950" y="34617"/>
                </a:lnTo>
                <a:cubicBezTo>
                  <a:pt x="22017" y="35411"/>
                  <a:pt x="22049" y="36222"/>
                  <a:pt x="22048" y="37044"/>
                </a:cubicBezTo>
                <a:cubicBezTo>
                  <a:pt x="22065" y="37192"/>
                  <a:pt x="22066" y="37341"/>
                  <a:pt x="22066" y="37490"/>
                </a:cubicBezTo>
                <a:cubicBezTo>
                  <a:pt x="22066" y="37590"/>
                  <a:pt x="22066" y="37690"/>
                  <a:pt x="22058" y="37790"/>
                </a:cubicBezTo>
                <a:lnTo>
                  <a:pt x="22052" y="37789"/>
                </a:lnTo>
                <a:lnTo>
                  <a:pt x="22051" y="37802"/>
                </a:lnTo>
                <a:lnTo>
                  <a:pt x="21827" y="37759"/>
                </a:lnTo>
                <a:cubicBezTo>
                  <a:pt x="21402" y="37746"/>
                  <a:pt x="20983" y="37667"/>
                  <a:pt x="20574" y="37522"/>
                </a:cubicBezTo>
                <a:cubicBezTo>
                  <a:pt x="20500" y="37533"/>
                  <a:pt x="20431" y="37508"/>
                  <a:pt x="20361" y="37481"/>
                </a:cubicBezTo>
                <a:lnTo>
                  <a:pt x="20359" y="37451"/>
                </a:lnTo>
                <a:cubicBezTo>
                  <a:pt x="15647" y="35892"/>
                  <a:pt x="11957" y="28522"/>
                  <a:pt x="11297" y="19261"/>
                </a:cubicBezTo>
                <a:cubicBezTo>
                  <a:pt x="11295" y="19260"/>
                  <a:pt x="11293" y="19259"/>
                  <a:pt x="11291" y="19259"/>
                </a:cubicBezTo>
                <a:lnTo>
                  <a:pt x="11284" y="19084"/>
                </a:lnTo>
                <a:cubicBezTo>
                  <a:pt x="11217" y="18290"/>
                  <a:pt x="11185" y="17479"/>
                  <a:pt x="11185" y="16657"/>
                </a:cubicBezTo>
                <a:cubicBezTo>
                  <a:pt x="11168" y="16509"/>
                  <a:pt x="11167" y="16360"/>
                  <a:pt x="11167" y="16211"/>
                </a:cubicBezTo>
                <a:lnTo>
                  <a:pt x="11175" y="15911"/>
                </a:lnTo>
                <a:lnTo>
                  <a:pt x="11182" y="15912"/>
                </a:lnTo>
                <a:close/>
                <a:moveTo>
                  <a:pt x="10883" y="15899"/>
                </a:moveTo>
                <a:lnTo>
                  <a:pt x="10884" y="15912"/>
                </a:lnTo>
                <a:lnTo>
                  <a:pt x="10890" y="15911"/>
                </a:lnTo>
                <a:lnTo>
                  <a:pt x="10898" y="16211"/>
                </a:lnTo>
                <a:cubicBezTo>
                  <a:pt x="10898" y="16360"/>
                  <a:pt x="10897" y="16509"/>
                  <a:pt x="10880" y="16657"/>
                </a:cubicBezTo>
                <a:cubicBezTo>
                  <a:pt x="10881" y="17479"/>
                  <a:pt x="10849" y="18290"/>
                  <a:pt x="10782" y="19084"/>
                </a:cubicBezTo>
                <a:lnTo>
                  <a:pt x="10775" y="19259"/>
                </a:lnTo>
                <a:cubicBezTo>
                  <a:pt x="10773" y="19259"/>
                  <a:pt x="10771" y="19260"/>
                  <a:pt x="10768" y="19261"/>
                </a:cubicBezTo>
                <a:cubicBezTo>
                  <a:pt x="10108" y="28522"/>
                  <a:pt x="6418" y="35892"/>
                  <a:pt x="1706" y="37451"/>
                </a:cubicBezTo>
                <a:lnTo>
                  <a:pt x="1705" y="37481"/>
                </a:lnTo>
                <a:cubicBezTo>
                  <a:pt x="1635" y="37508"/>
                  <a:pt x="1565" y="37533"/>
                  <a:pt x="1492" y="37522"/>
                </a:cubicBezTo>
                <a:cubicBezTo>
                  <a:pt x="1083" y="37667"/>
                  <a:pt x="664" y="37746"/>
                  <a:pt x="239" y="37759"/>
                </a:cubicBezTo>
                <a:lnTo>
                  <a:pt x="14" y="37802"/>
                </a:lnTo>
                <a:lnTo>
                  <a:pt x="14" y="37789"/>
                </a:lnTo>
                <a:lnTo>
                  <a:pt x="7" y="37790"/>
                </a:lnTo>
                <a:cubicBezTo>
                  <a:pt x="0" y="37690"/>
                  <a:pt x="0" y="37590"/>
                  <a:pt x="0" y="37490"/>
                </a:cubicBezTo>
                <a:cubicBezTo>
                  <a:pt x="0" y="37341"/>
                  <a:pt x="0" y="37192"/>
                  <a:pt x="17" y="37044"/>
                </a:cubicBezTo>
                <a:cubicBezTo>
                  <a:pt x="17" y="36222"/>
                  <a:pt x="49" y="35411"/>
                  <a:pt x="116" y="34617"/>
                </a:cubicBezTo>
                <a:lnTo>
                  <a:pt x="123" y="34442"/>
                </a:lnTo>
                <a:cubicBezTo>
                  <a:pt x="125" y="34442"/>
                  <a:pt x="127" y="34441"/>
                  <a:pt x="129" y="34440"/>
                </a:cubicBezTo>
                <a:cubicBezTo>
                  <a:pt x="789" y="25178"/>
                  <a:pt x="4479" y="17809"/>
                  <a:pt x="9191" y="16250"/>
                </a:cubicBezTo>
                <a:lnTo>
                  <a:pt x="9193" y="16220"/>
                </a:lnTo>
                <a:cubicBezTo>
                  <a:pt x="9262" y="16193"/>
                  <a:pt x="9332" y="16168"/>
                  <a:pt x="9406" y="16179"/>
                </a:cubicBezTo>
                <a:cubicBezTo>
                  <a:pt x="9815" y="16034"/>
                  <a:pt x="10234" y="15955"/>
                  <a:pt x="10659" y="15942"/>
                </a:cubicBezTo>
                <a:close/>
                <a:moveTo>
                  <a:pt x="115870" y="0"/>
                </a:moveTo>
                <a:lnTo>
                  <a:pt x="118610" y="0"/>
                </a:lnTo>
                <a:cubicBezTo>
                  <a:pt x="119042" y="798"/>
                  <a:pt x="119440" y="1665"/>
                  <a:pt x="119799" y="2592"/>
                </a:cubicBezTo>
                <a:lnTo>
                  <a:pt x="120000" y="3212"/>
                </a:lnTo>
                <a:lnTo>
                  <a:pt x="120000" y="11174"/>
                </a:lnTo>
                <a:lnTo>
                  <a:pt x="119541" y="8253"/>
                </a:lnTo>
                <a:cubicBezTo>
                  <a:pt x="118788" y="4816"/>
                  <a:pt x="117499" y="1929"/>
                  <a:pt x="115870" y="0"/>
                </a:cubicBezTo>
                <a:close/>
                <a:moveTo>
                  <a:pt x="111539" y="0"/>
                </a:moveTo>
                <a:lnTo>
                  <a:pt x="113299" y="0"/>
                </a:lnTo>
                <a:cubicBezTo>
                  <a:pt x="114193" y="5196"/>
                  <a:pt x="116282" y="9333"/>
                  <a:pt x="118936" y="11200"/>
                </a:cubicBezTo>
                <a:lnTo>
                  <a:pt x="120000" y="11798"/>
                </a:lnTo>
                <a:lnTo>
                  <a:pt x="120000" y="15147"/>
                </a:lnTo>
                <a:lnTo>
                  <a:pt x="118739" y="14549"/>
                </a:lnTo>
                <a:cubicBezTo>
                  <a:pt x="115241" y="12359"/>
                  <a:pt x="112513" y="6885"/>
                  <a:pt x="111539" y="0"/>
                </a:cubicBezTo>
                <a:close/>
                <a:moveTo>
                  <a:pt x="103420" y="0"/>
                </a:moveTo>
                <a:lnTo>
                  <a:pt x="106161" y="0"/>
                </a:lnTo>
                <a:cubicBezTo>
                  <a:pt x="103988" y="2572"/>
                  <a:pt x="102420" y="6846"/>
                  <a:pt x="101923" y="11859"/>
                </a:cubicBezTo>
                <a:cubicBezTo>
                  <a:pt x="105127" y="10493"/>
                  <a:pt x="107709" y="5939"/>
                  <a:pt x="108732" y="0"/>
                </a:cubicBezTo>
                <a:lnTo>
                  <a:pt x="110491" y="0"/>
                </a:lnTo>
                <a:cubicBezTo>
                  <a:pt x="109378" y="7869"/>
                  <a:pt x="105974" y="13894"/>
                  <a:pt x="101747" y="15282"/>
                </a:cubicBezTo>
                <a:lnTo>
                  <a:pt x="101746" y="15312"/>
                </a:lnTo>
                <a:cubicBezTo>
                  <a:pt x="101676" y="15338"/>
                  <a:pt x="101606" y="15363"/>
                  <a:pt x="101533" y="15352"/>
                </a:cubicBezTo>
                <a:cubicBezTo>
                  <a:pt x="101124" y="15496"/>
                  <a:pt x="100705" y="15574"/>
                  <a:pt x="100280" y="15588"/>
                </a:cubicBezTo>
                <a:lnTo>
                  <a:pt x="100055" y="15630"/>
                </a:lnTo>
                <a:lnTo>
                  <a:pt x="100055" y="15617"/>
                </a:lnTo>
                <a:lnTo>
                  <a:pt x="100048" y="15618"/>
                </a:lnTo>
                <a:cubicBezTo>
                  <a:pt x="100041" y="15519"/>
                  <a:pt x="100041" y="15420"/>
                  <a:pt x="100041" y="15320"/>
                </a:cubicBezTo>
                <a:cubicBezTo>
                  <a:pt x="100041" y="15172"/>
                  <a:pt x="100041" y="15025"/>
                  <a:pt x="100059" y="14878"/>
                </a:cubicBezTo>
                <a:cubicBezTo>
                  <a:pt x="100058" y="14062"/>
                  <a:pt x="100090" y="13258"/>
                  <a:pt x="100157" y="12470"/>
                </a:cubicBezTo>
                <a:lnTo>
                  <a:pt x="100164" y="12296"/>
                </a:lnTo>
                <a:cubicBezTo>
                  <a:pt x="100166" y="12296"/>
                  <a:pt x="100168" y="12296"/>
                  <a:pt x="100170" y="12294"/>
                </a:cubicBezTo>
                <a:cubicBezTo>
                  <a:pt x="100516" y="7487"/>
                  <a:pt x="101690" y="3194"/>
                  <a:pt x="103420" y="0"/>
                </a:cubicBezTo>
                <a:close/>
                <a:moveTo>
                  <a:pt x="89321" y="0"/>
                </a:moveTo>
                <a:lnTo>
                  <a:pt x="91080" y="0"/>
                </a:lnTo>
                <a:cubicBezTo>
                  <a:pt x="92103" y="5939"/>
                  <a:pt x="94684" y="10493"/>
                  <a:pt x="97889" y="11859"/>
                </a:cubicBezTo>
                <a:cubicBezTo>
                  <a:pt x="97392" y="6846"/>
                  <a:pt x="95824" y="2572"/>
                  <a:pt x="93651" y="0"/>
                </a:cubicBezTo>
                <a:lnTo>
                  <a:pt x="96392" y="0"/>
                </a:lnTo>
                <a:cubicBezTo>
                  <a:pt x="98121" y="3194"/>
                  <a:pt x="99296" y="7487"/>
                  <a:pt x="99641" y="12294"/>
                </a:cubicBezTo>
                <a:cubicBezTo>
                  <a:pt x="99644" y="12296"/>
                  <a:pt x="99646" y="12296"/>
                  <a:pt x="99648" y="12296"/>
                </a:cubicBezTo>
                <a:lnTo>
                  <a:pt x="99655" y="12470"/>
                </a:lnTo>
                <a:cubicBezTo>
                  <a:pt x="99722" y="13258"/>
                  <a:pt x="99754" y="14062"/>
                  <a:pt x="99753" y="14878"/>
                </a:cubicBezTo>
                <a:cubicBezTo>
                  <a:pt x="99770" y="15025"/>
                  <a:pt x="99771" y="15172"/>
                  <a:pt x="99771" y="15320"/>
                </a:cubicBezTo>
                <a:cubicBezTo>
                  <a:pt x="99771" y="15420"/>
                  <a:pt x="99771" y="15519"/>
                  <a:pt x="99763" y="15618"/>
                </a:cubicBezTo>
                <a:lnTo>
                  <a:pt x="99757" y="15617"/>
                </a:lnTo>
                <a:lnTo>
                  <a:pt x="99757" y="15630"/>
                </a:lnTo>
                <a:lnTo>
                  <a:pt x="99532" y="15588"/>
                </a:lnTo>
                <a:cubicBezTo>
                  <a:pt x="99107" y="15574"/>
                  <a:pt x="98688" y="15496"/>
                  <a:pt x="98279" y="15352"/>
                </a:cubicBezTo>
                <a:cubicBezTo>
                  <a:pt x="98206" y="15363"/>
                  <a:pt x="98136" y="15338"/>
                  <a:pt x="98066" y="15312"/>
                </a:cubicBezTo>
                <a:lnTo>
                  <a:pt x="98064" y="15282"/>
                </a:lnTo>
                <a:cubicBezTo>
                  <a:pt x="93838" y="13894"/>
                  <a:pt x="90434" y="7869"/>
                  <a:pt x="89321" y="0"/>
                </a:cubicBezTo>
                <a:close/>
                <a:moveTo>
                  <a:pt x="81202" y="0"/>
                </a:moveTo>
                <a:lnTo>
                  <a:pt x="83942" y="0"/>
                </a:lnTo>
                <a:cubicBezTo>
                  <a:pt x="81770" y="2572"/>
                  <a:pt x="80202" y="6846"/>
                  <a:pt x="79705" y="11859"/>
                </a:cubicBezTo>
                <a:cubicBezTo>
                  <a:pt x="82909" y="10493"/>
                  <a:pt x="85490" y="5939"/>
                  <a:pt x="86513" y="0"/>
                </a:cubicBezTo>
                <a:lnTo>
                  <a:pt x="88273" y="0"/>
                </a:lnTo>
                <a:cubicBezTo>
                  <a:pt x="87160" y="7869"/>
                  <a:pt x="83755" y="13894"/>
                  <a:pt x="79529" y="15282"/>
                </a:cubicBezTo>
                <a:lnTo>
                  <a:pt x="79528" y="15312"/>
                </a:lnTo>
                <a:cubicBezTo>
                  <a:pt x="79458" y="15338"/>
                  <a:pt x="79388" y="15363"/>
                  <a:pt x="79315" y="15352"/>
                </a:cubicBezTo>
                <a:cubicBezTo>
                  <a:pt x="78905" y="15496"/>
                  <a:pt x="78487" y="15574"/>
                  <a:pt x="78062" y="15588"/>
                </a:cubicBezTo>
                <a:lnTo>
                  <a:pt x="77837" y="15630"/>
                </a:lnTo>
                <a:lnTo>
                  <a:pt x="77837" y="15617"/>
                </a:lnTo>
                <a:lnTo>
                  <a:pt x="77830" y="15618"/>
                </a:lnTo>
                <a:cubicBezTo>
                  <a:pt x="77823" y="15519"/>
                  <a:pt x="77822" y="15420"/>
                  <a:pt x="77822" y="15320"/>
                </a:cubicBezTo>
                <a:cubicBezTo>
                  <a:pt x="77822" y="15172"/>
                  <a:pt x="77823" y="15025"/>
                  <a:pt x="77840" y="14878"/>
                </a:cubicBezTo>
                <a:cubicBezTo>
                  <a:pt x="77840" y="14062"/>
                  <a:pt x="77872" y="13258"/>
                  <a:pt x="77938" y="12470"/>
                </a:cubicBezTo>
                <a:lnTo>
                  <a:pt x="77945" y="12296"/>
                </a:lnTo>
                <a:cubicBezTo>
                  <a:pt x="77948" y="12296"/>
                  <a:pt x="77950" y="12296"/>
                  <a:pt x="77952" y="12294"/>
                </a:cubicBezTo>
                <a:cubicBezTo>
                  <a:pt x="78297" y="7487"/>
                  <a:pt x="79472" y="3194"/>
                  <a:pt x="81202" y="0"/>
                </a:cubicBezTo>
                <a:close/>
                <a:moveTo>
                  <a:pt x="67102" y="0"/>
                </a:moveTo>
                <a:lnTo>
                  <a:pt x="68862" y="0"/>
                </a:lnTo>
                <a:cubicBezTo>
                  <a:pt x="69885" y="5939"/>
                  <a:pt x="72466" y="10493"/>
                  <a:pt x="75671" y="11859"/>
                </a:cubicBezTo>
                <a:cubicBezTo>
                  <a:pt x="75174" y="6846"/>
                  <a:pt x="73606" y="2572"/>
                  <a:pt x="71433" y="0"/>
                </a:cubicBezTo>
                <a:lnTo>
                  <a:pt x="74173" y="0"/>
                </a:lnTo>
                <a:cubicBezTo>
                  <a:pt x="75903" y="3194"/>
                  <a:pt x="77078" y="7487"/>
                  <a:pt x="77423" y="12294"/>
                </a:cubicBezTo>
                <a:cubicBezTo>
                  <a:pt x="77425" y="12296"/>
                  <a:pt x="77428" y="12296"/>
                  <a:pt x="77430" y="12296"/>
                </a:cubicBezTo>
                <a:lnTo>
                  <a:pt x="77437" y="12470"/>
                </a:lnTo>
                <a:cubicBezTo>
                  <a:pt x="77503" y="13258"/>
                  <a:pt x="77536" y="14062"/>
                  <a:pt x="77535" y="14878"/>
                </a:cubicBezTo>
                <a:cubicBezTo>
                  <a:pt x="77552" y="15025"/>
                  <a:pt x="77553" y="15172"/>
                  <a:pt x="77553" y="15320"/>
                </a:cubicBezTo>
                <a:cubicBezTo>
                  <a:pt x="77553" y="15420"/>
                  <a:pt x="77553" y="15519"/>
                  <a:pt x="77545" y="15618"/>
                </a:cubicBezTo>
                <a:lnTo>
                  <a:pt x="77539" y="15617"/>
                </a:lnTo>
                <a:lnTo>
                  <a:pt x="77538" y="15630"/>
                </a:lnTo>
                <a:lnTo>
                  <a:pt x="77314" y="15588"/>
                </a:lnTo>
                <a:cubicBezTo>
                  <a:pt x="76888" y="15574"/>
                  <a:pt x="76470" y="15496"/>
                  <a:pt x="76061" y="15352"/>
                </a:cubicBezTo>
                <a:cubicBezTo>
                  <a:pt x="75987" y="15363"/>
                  <a:pt x="75917" y="15338"/>
                  <a:pt x="75848" y="15312"/>
                </a:cubicBezTo>
                <a:lnTo>
                  <a:pt x="75846" y="15282"/>
                </a:lnTo>
                <a:cubicBezTo>
                  <a:pt x="71620" y="13894"/>
                  <a:pt x="68216" y="7869"/>
                  <a:pt x="67102" y="0"/>
                </a:cubicBezTo>
                <a:close/>
                <a:moveTo>
                  <a:pt x="58984" y="0"/>
                </a:moveTo>
                <a:lnTo>
                  <a:pt x="61724" y="0"/>
                </a:lnTo>
                <a:cubicBezTo>
                  <a:pt x="59551" y="2572"/>
                  <a:pt x="57983" y="6846"/>
                  <a:pt x="57486" y="11859"/>
                </a:cubicBezTo>
                <a:cubicBezTo>
                  <a:pt x="60691" y="10493"/>
                  <a:pt x="63272" y="5939"/>
                  <a:pt x="64295" y="0"/>
                </a:cubicBezTo>
                <a:lnTo>
                  <a:pt x="66055" y="0"/>
                </a:lnTo>
                <a:cubicBezTo>
                  <a:pt x="64941" y="7869"/>
                  <a:pt x="61537" y="13894"/>
                  <a:pt x="57311" y="15282"/>
                </a:cubicBezTo>
                <a:lnTo>
                  <a:pt x="57309" y="15312"/>
                </a:lnTo>
                <a:cubicBezTo>
                  <a:pt x="57240" y="15338"/>
                  <a:pt x="57170" y="15363"/>
                  <a:pt x="57096" y="15352"/>
                </a:cubicBezTo>
                <a:cubicBezTo>
                  <a:pt x="56687" y="15496"/>
                  <a:pt x="56269" y="15574"/>
                  <a:pt x="55843" y="15588"/>
                </a:cubicBezTo>
                <a:lnTo>
                  <a:pt x="55619" y="15630"/>
                </a:lnTo>
                <a:lnTo>
                  <a:pt x="55618" y="15617"/>
                </a:lnTo>
                <a:lnTo>
                  <a:pt x="55612" y="15618"/>
                </a:lnTo>
                <a:cubicBezTo>
                  <a:pt x="55604" y="15519"/>
                  <a:pt x="55604" y="15420"/>
                  <a:pt x="55604" y="15320"/>
                </a:cubicBezTo>
                <a:cubicBezTo>
                  <a:pt x="55604" y="15172"/>
                  <a:pt x="55605" y="15025"/>
                  <a:pt x="55622" y="14878"/>
                </a:cubicBezTo>
                <a:cubicBezTo>
                  <a:pt x="55621" y="14062"/>
                  <a:pt x="55654" y="13258"/>
                  <a:pt x="55720" y="12470"/>
                </a:cubicBezTo>
                <a:lnTo>
                  <a:pt x="55727" y="12296"/>
                </a:lnTo>
                <a:cubicBezTo>
                  <a:pt x="55729" y="12296"/>
                  <a:pt x="55732" y="12296"/>
                  <a:pt x="55734" y="12294"/>
                </a:cubicBezTo>
                <a:cubicBezTo>
                  <a:pt x="56079" y="7487"/>
                  <a:pt x="57254" y="3194"/>
                  <a:pt x="58984" y="0"/>
                </a:cubicBezTo>
                <a:close/>
                <a:moveTo>
                  <a:pt x="44884" y="0"/>
                </a:moveTo>
                <a:lnTo>
                  <a:pt x="46644" y="0"/>
                </a:lnTo>
                <a:cubicBezTo>
                  <a:pt x="47667" y="5939"/>
                  <a:pt x="50248" y="10493"/>
                  <a:pt x="53452" y="11859"/>
                </a:cubicBezTo>
                <a:cubicBezTo>
                  <a:pt x="52955" y="6846"/>
                  <a:pt x="51387" y="2572"/>
                  <a:pt x="49215" y="0"/>
                </a:cubicBezTo>
                <a:lnTo>
                  <a:pt x="51955" y="0"/>
                </a:lnTo>
                <a:cubicBezTo>
                  <a:pt x="53685" y="3194"/>
                  <a:pt x="54860" y="7487"/>
                  <a:pt x="55205" y="12294"/>
                </a:cubicBezTo>
                <a:cubicBezTo>
                  <a:pt x="55207" y="12296"/>
                  <a:pt x="55209" y="12296"/>
                  <a:pt x="55212" y="12296"/>
                </a:cubicBezTo>
                <a:lnTo>
                  <a:pt x="55219" y="12470"/>
                </a:lnTo>
                <a:cubicBezTo>
                  <a:pt x="55285" y="13258"/>
                  <a:pt x="55317" y="14062"/>
                  <a:pt x="55317" y="14878"/>
                </a:cubicBezTo>
                <a:cubicBezTo>
                  <a:pt x="55334" y="15025"/>
                  <a:pt x="55335" y="15172"/>
                  <a:pt x="55335" y="15320"/>
                </a:cubicBezTo>
                <a:cubicBezTo>
                  <a:pt x="55335" y="15420"/>
                  <a:pt x="55334" y="15519"/>
                  <a:pt x="55327" y="15618"/>
                </a:cubicBezTo>
                <a:lnTo>
                  <a:pt x="55320" y="15617"/>
                </a:lnTo>
                <a:lnTo>
                  <a:pt x="55320" y="15630"/>
                </a:lnTo>
                <a:lnTo>
                  <a:pt x="55095" y="15588"/>
                </a:lnTo>
                <a:cubicBezTo>
                  <a:pt x="54670" y="15574"/>
                  <a:pt x="54252" y="15496"/>
                  <a:pt x="53842" y="15352"/>
                </a:cubicBezTo>
                <a:cubicBezTo>
                  <a:pt x="53769" y="15363"/>
                  <a:pt x="53699" y="15338"/>
                  <a:pt x="53629" y="15312"/>
                </a:cubicBezTo>
                <a:lnTo>
                  <a:pt x="53628" y="15282"/>
                </a:lnTo>
                <a:cubicBezTo>
                  <a:pt x="49402" y="13894"/>
                  <a:pt x="45997" y="7869"/>
                  <a:pt x="44884" y="0"/>
                </a:cubicBezTo>
                <a:close/>
                <a:moveTo>
                  <a:pt x="36765" y="0"/>
                </a:moveTo>
                <a:lnTo>
                  <a:pt x="39506" y="0"/>
                </a:lnTo>
                <a:cubicBezTo>
                  <a:pt x="37333" y="2572"/>
                  <a:pt x="35765" y="6846"/>
                  <a:pt x="35268" y="11859"/>
                </a:cubicBezTo>
                <a:cubicBezTo>
                  <a:pt x="38473" y="10493"/>
                  <a:pt x="41054" y="5939"/>
                  <a:pt x="42077" y="0"/>
                </a:cubicBezTo>
                <a:lnTo>
                  <a:pt x="43836" y="0"/>
                </a:lnTo>
                <a:cubicBezTo>
                  <a:pt x="42723" y="7869"/>
                  <a:pt x="39319" y="13894"/>
                  <a:pt x="35093" y="15282"/>
                </a:cubicBezTo>
                <a:lnTo>
                  <a:pt x="35091" y="15312"/>
                </a:lnTo>
                <a:cubicBezTo>
                  <a:pt x="35021" y="15338"/>
                  <a:pt x="34951" y="15363"/>
                  <a:pt x="34878" y="15352"/>
                </a:cubicBezTo>
                <a:cubicBezTo>
                  <a:pt x="34469" y="15496"/>
                  <a:pt x="34050" y="15574"/>
                  <a:pt x="33625" y="15588"/>
                </a:cubicBezTo>
                <a:lnTo>
                  <a:pt x="33400" y="15630"/>
                </a:lnTo>
                <a:lnTo>
                  <a:pt x="33400" y="15617"/>
                </a:lnTo>
                <a:lnTo>
                  <a:pt x="33394" y="15618"/>
                </a:lnTo>
                <a:cubicBezTo>
                  <a:pt x="33386" y="15519"/>
                  <a:pt x="33386" y="15420"/>
                  <a:pt x="33386" y="15320"/>
                </a:cubicBezTo>
                <a:cubicBezTo>
                  <a:pt x="33386" y="15172"/>
                  <a:pt x="33387" y="15025"/>
                  <a:pt x="33404" y="14878"/>
                </a:cubicBezTo>
                <a:cubicBezTo>
                  <a:pt x="33403" y="14062"/>
                  <a:pt x="33435" y="13258"/>
                  <a:pt x="33502" y="12470"/>
                </a:cubicBezTo>
                <a:lnTo>
                  <a:pt x="33509" y="12296"/>
                </a:lnTo>
                <a:cubicBezTo>
                  <a:pt x="33511" y="12296"/>
                  <a:pt x="33513" y="12296"/>
                  <a:pt x="33515" y="12294"/>
                </a:cubicBezTo>
                <a:cubicBezTo>
                  <a:pt x="33861" y="7487"/>
                  <a:pt x="35035" y="3194"/>
                  <a:pt x="36765" y="0"/>
                </a:cubicBezTo>
                <a:close/>
                <a:moveTo>
                  <a:pt x="22666" y="0"/>
                </a:moveTo>
                <a:lnTo>
                  <a:pt x="24425" y="0"/>
                </a:lnTo>
                <a:cubicBezTo>
                  <a:pt x="25448" y="5939"/>
                  <a:pt x="28030" y="10493"/>
                  <a:pt x="31234" y="11859"/>
                </a:cubicBezTo>
                <a:cubicBezTo>
                  <a:pt x="30737" y="6846"/>
                  <a:pt x="29169" y="2572"/>
                  <a:pt x="26996" y="0"/>
                </a:cubicBezTo>
                <a:lnTo>
                  <a:pt x="29737" y="0"/>
                </a:lnTo>
                <a:cubicBezTo>
                  <a:pt x="31467" y="3194"/>
                  <a:pt x="32641" y="7487"/>
                  <a:pt x="32987" y="12294"/>
                </a:cubicBezTo>
                <a:cubicBezTo>
                  <a:pt x="32989" y="12296"/>
                  <a:pt x="32991" y="12296"/>
                  <a:pt x="32993" y="12296"/>
                </a:cubicBezTo>
                <a:lnTo>
                  <a:pt x="33000" y="12470"/>
                </a:lnTo>
                <a:cubicBezTo>
                  <a:pt x="33067" y="13258"/>
                  <a:pt x="33099" y="14062"/>
                  <a:pt x="33098" y="14878"/>
                </a:cubicBezTo>
                <a:cubicBezTo>
                  <a:pt x="33116" y="15025"/>
                  <a:pt x="33116" y="15172"/>
                  <a:pt x="33116" y="15320"/>
                </a:cubicBezTo>
                <a:cubicBezTo>
                  <a:pt x="33116" y="15420"/>
                  <a:pt x="33116" y="15519"/>
                  <a:pt x="33109" y="15618"/>
                </a:cubicBezTo>
                <a:lnTo>
                  <a:pt x="33102" y="15617"/>
                </a:lnTo>
                <a:lnTo>
                  <a:pt x="33102" y="15630"/>
                </a:lnTo>
                <a:lnTo>
                  <a:pt x="32877" y="15588"/>
                </a:lnTo>
                <a:cubicBezTo>
                  <a:pt x="32452" y="15574"/>
                  <a:pt x="32033" y="15496"/>
                  <a:pt x="31624" y="15352"/>
                </a:cubicBezTo>
                <a:cubicBezTo>
                  <a:pt x="31551" y="15363"/>
                  <a:pt x="31481" y="15338"/>
                  <a:pt x="31411" y="15312"/>
                </a:cubicBezTo>
                <a:lnTo>
                  <a:pt x="31410" y="15282"/>
                </a:lnTo>
                <a:cubicBezTo>
                  <a:pt x="27183" y="13894"/>
                  <a:pt x="23779" y="7869"/>
                  <a:pt x="22666" y="0"/>
                </a:cubicBezTo>
                <a:close/>
                <a:moveTo>
                  <a:pt x="14547" y="0"/>
                </a:moveTo>
                <a:lnTo>
                  <a:pt x="17287" y="0"/>
                </a:lnTo>
                <a:cubicBezTo>
                  <a:pt x="15115" y="2572"/>
                  <a:pt x="13547" y="6846"/>
                  <a:pt x="13050" y="11859"/>
                </a:cubicBezTo>
                <a:cubicBezTo>
                  <a:pt x="16254" y="10493"/>
                  <a:pt x="18836" y="5939"/>
                  <a:pt x="19858" y="0"/>
                </a:cubicBezTo>
                <a:lnTo>
                  <a:pt x="21618" y="0"/>
                </a:lnTo>
                <a:cubicBezTo>
                  <a:pt x="20505" y="7869"/>
                  <a:pt x="17101" y="13894"/>
                  <a:pt x="12874" y="15282"/>
                </a:cubicBezTo>
                <a:lnTo>
                  <a:pt x="12873" y="15312"/>
                </a:lnTo>
                <a:cubicBezTo>
                  <a:pt x="12803" y="15338"/>
                  <a:pt x="12733" y="15363"/>
                  <a:pt x="12660" y="15352"/>
                </a:cubicBezTo>
                <a:cubicBezTo>
                  <a:pt x="12251" y="15496"/>
                  <a:pt x="11832" y="15574"/>
                  <a:pt x="11407" y="15588"/>
                </a:cubicBezTo>
                <a:lnTo>
                  <a:pt x="11182" y="15630"/>
                </a:lnTo>
                <a:lnTo>
                  <a:pt x="11182" y="15617"/>
                </a:lnTo>
                <a:lnTo>
                  <a:pt x="11175" y="15618"/>
                </a:lnTo>
                <a:cubicBezTo>
                  <a:pt x="11168" y="15519"/>
                  <a:pt x="11167" y="15420"/>
                  <a:pt x="11167" y="15320"/>
                </a:cubicBezTo>
                <a:cubicBezTo>
                  <a:pt x="11167" y="15172"/>
                  <a:pt x="11168" y="15025"/>
                  <a:pt x="11185" y="14878"/>
                </a:cubicBezTo>
                <a:cubicBezTo>
                  <a:pt x="11185" y="14062"/>
                  <a:pt x="11217" y="13258"/>
                  <a:pt x="11283" y="12470"/>
                </a:cubicBezTo>
                <a:lnTo>
                  <a:pt x="11291" y="12296"/>
                </a:lnTo>
                <a:cubicBezTo>
                  <a:pt x="11293" y="12296"/>
                  <a:pt x="11295" y="12296"/>
                  <a:pt x="11297" y="12294"/>
                </a:cubicBezTo>
                <a:cubicBezTo>
                  <a:pt x="11643" y="7487"/>
                  <a:pt x="12817" y="3194"/>
                  <a:pt x="14547" y="0"/>
                </a:cubicBezTo>
                <a:close/>
                <a:moveTo>
                  <a:pt x="448" y="0"/>
                </a:moveTo>
                <a:lnTo>
                  <a:pt x="2207" y="0"/>
                </a:lnTo>
                <a:cubicBezTo>
                  <a:pt x="3230" y="5939"/>
                  <a:pt x="5811" y="10493"/>
                  <a:pt x="9016" y="11859"/>
                </a:cubicBezTo>
                <a:cubicBezTo>
                  <a:pt x="8519" y="6846"/>
                  <a:pt x="6951" y="2572"/>
                  <a:pt x="4778" y="0"/>
                </a:cubicBezTo>
                <a:lnTo>
                  <a:pt x="7519" y="0"/>
                </a:lnTo>
                <a:cubicBezTo>
                  <a:pt x="9248" y="3194"/>
                  <a:pt x="10423" y="7487"/>
                  <a:pt x="10768" y="12294"/>
                </a:cubicBezTo>
                <a:cubicBezTo>
                  <a:pt x="10771" y="12296"/>
                  <a:pt x="10773" y="12296"/>
                  <a:pt x="10775" y="12296"/>
                </a:cubicBezTo>
                <a:lnTo>
                  <a:pt x="10782" y="12470"/>
                </a:lnTo>
                <a:cubicBezTo>
                  <a:pt x="10849" y="13258"/>
                  <a:pt x="10881" y="14062"/>
                  <a:pt x="10880" y="14878"/>
                </a:cubicBezTo>
                <a:cubicBezTo>
                  <a:pt x="10897" y="15025"/>
                  <a:pt x="10898" y="15172"/>
                  <a:pt x="10898" y="15320"/>
                </a:cubicBezTo>
                <a:cubicBezTo>
                  <a:pt x="10898" y="15420"/>
                  <a:pt x="10898" y="15519"/>
                  <a:pt x="10890" y="15618"/>
                </a:cubicBezTo>
                <a:lnTo>
                  <a:pt x="10884" y="15617"/>
                </a:lnTo>
                <a:lnTo>
                  <a:pt x="10883" y="15630"/>
                </a:lnTo>
                <a:lnTo>
                  <a:pt x="10659" y="15588"/>
                </a:lnTo>
                <a:cubicBezTo>
                  <a:pt x="10234" y="15574"/>
                  <a:pt x="9815" y="15496"/>
                  <a:pt x="9406" y="15352"/>
                </a:cubicBezTo>
                <a:cubicBezTo>
                  <a:pt x="9332" y="15363"/>
                  <a:pt x="9263" y="15338"/>
                  <a:pt x="9193" y="15312"/>
                </a:cubicBezTo>
                <a:lnTo>
                  <a:pt x="9191" y="15282"/>
                </a:lnTo>
                <a:cubicBezTo>
                  <a:pt x="4965" y="13894"/>
                  <a:pt x="1561" y="7869"/>
                  <a:pt x="4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42900" y="4960137"/>
            <a:ext cx="5829299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44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16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768097" y="6470703"/>
            <a:ext cx="1615606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632200" y="6470703"/>
            <a:ext cx="4426094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128000" y="6470703"/>
            <a:ext cx="730250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0" name="Shape 20"/>
          <p:cNvCxnSpPr/>
          <p:nvPr/>
        </p:nvCxnSpPr>
        <p:spPr>
          <a:xfrm rot="10800000">
            <a:off x="629013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290053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44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2401443" y="652652"/>
            <a:ext cx="4023360" cy="72900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365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609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660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6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701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731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68097" y="6470703"/>
            <a:ext cx="1615606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632200" y="6470703"/>
            <a:ext cx="4426094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128000" y="6470703"/>
            <a:ext cx="730250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4824413" y="2481262"/>
            <a:ext cx="5410200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44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881063" y="623887"/>
            <a:ext cx="5410200" cy="5686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365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609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660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6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701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731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768097" y="6470703"/>
            <a:ext cx="1615606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632200" y="6470703"/>
            <a:ext cx="4426094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128000" y="6470703"/>
            <a:ext cx="730250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88" name="Shape 88"/>
          <p:cNvCxnSpPr/>
          <p:nvPr/>
        </p:nvCxnSpPr>
        <p:spPr>
          <a:xfrm rot="10800000">
            <a:off x="7543799" y="173562"/>
            <a:ext cx="0" cy="68579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290053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44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68095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365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609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660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6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701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731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68097" y="6470703"/>
            <a:ext cx="1615606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632200" y="6470703"/>
            <a:ext cx="4426094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128000" y="6470703"/>
            <a:ext cx="730250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42900" y="4960137"/>
            <a:ext cx="5829299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44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0" y="0"/>
            <a:ext cx="9141714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16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68097" y="6470703"/>
            <a:ext cx="1615606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632200" y="6470703"/>
            <a:ext cx="4426094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128000" y="6470703"/>
            <a:ext cx="730250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4" name="Shape 34"/>
          <p:cNvCxnSpPr/>
          <p:nvPr/>
        </p:nvCxnSpPr>
        <p:spPr>
          <a:xfrm rot="10800000">
            <a:off x="629013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4761" y="0"/>
            <a:ext cx="9139238" cy="457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9487"/>
                </a:moveTo>
                <a:lnTo>
                  <a:pt x="120000" y="117562"/>
                </a:lnTo>
                <a:lnTo>
                  <a:pt x="118983" y="120000"/>
                </a:lnTo>
                <a:lnTo>
                  <a:pt x="116433" y="120000"/>
                </a:lnTo>
                <a:cubicBezTo>
                  <a:pt x="117842" y="118022"/>
                  <a:pt x="118950" y="115285"/>
                  <a:pt x="119606" y="112098"/>
                </a:cubicBezTo>
                <a:close/>
                <a:moveTo>
                  <a:pt x="120000" y="105456"/>
                </a:moveTo>
                <a:lnTo>
                  <a:pt x="120000" y="108833"/>
                </a:lnTo>
                <a:lnTo>
                  <a:pt x="118983" y="109403"/>
                </a:lnTo>
                <a:cubicBezTo>
                  <a:pt x="116432" y="111182"/>
                  <a:pt x="114398" y="115071"/>
                  <a:pt x="113440" y="120000"/>
                </a:cubicBezTo>
                <a:lnTo>
                  <a:pt x="111634" y="120000"/>
                </a:lnTo>
                <a:cubicBezTo>
                  <a:pt x="112707" y="113375"/>
                  <a:pt x="115387" y="108144"/>
                  <a:pt x="118785" y="106032"/>
                </a:cubicBezTo>
                <a:close/>
                <a:moveTo>
                  <a:pt x="100055" y="104971"/>
                </a:moveTo>
                <a:lnTo>
                  <a:pt x="100280" y="105014"/>
                </a:lnTo>
                <a:cubicBezTo>
                  <a:pt x="100705" y="105028"/>
                  <a:pt x="101124" y="105106"/>
                  <a:pt x="101533" y="105252"/>
                </a:cubicBezTo>
                <a:cubicBezTo>
                  <a:pt x="101606" y="105241"/>
                  <a:pt x="101676" y="105266"/>
                  <a:pt x="101746" y="105292"/>
                </a:cubicBezTo>
                <a:lnTo>
                  <a:pt x="101747" y="105322"/>
                </a:lnTo>
                <a:cubicBezTo>
                  <a:pt x="105845" y="106678"/>
                  <a:pt x="109170" y="112428"/>
                  <a:pt x="110396" y="120000"/>
                </a:cubicBezTo>
                <a:lnTo>
                  <a:pt x="108590" y="120000"/>
                </a:lnTo>
                <a:cubicBezTo>
                  <a:pt x="107495" y="114366"/>
                  <a:pt x="104996" y="110092"/>
                  <a:pt x="101923" y="108772"/>
                </a:cubicBezTo>
                <a:cubicBezTo>
                  <a:pt x="102376" y="113376"/>
                  <a:pt x="103718" y="117362"/>
                  <a:pt x="105597" y="120000"/>
                </a:cubicBezTo>
                <a:lnTo>
                  <a:pt x="103047" y="120000"/>
                </a:lnTo>
                <a:cubicBezTo>
                  <a:pt x="101522" y="116866"/>
                  <a:pt x="100490" y="112821"/>
                  <a:pt x="100170" y="108333"/>
                </a:cubicBezTo>
                <a:cubicBezTo>
                  <a:pt x="100168" y="108332"/>
                  <a:pt x="100166" y="108332"/>
                  <a:pt x="100164" y="108331"/>
                </a:cubicBezTo>
                <a:lnTo>
                  <a:pt x="100157" y="108156"/>
                </a:lnTo>
                <a:cubicBezTo>
                  <a:pt x="100090" y="107362"/>
                  <a:pt x="100058" y="106551"/>
                  <a:pt x="100059" y="105729"/>
                </a:cubicBezTo>
                <a:cubicBezTo>
                  <a:pt x="100041" y="105581"/>
                  <a:pt x="100041" y="105433"/>
                  <a:pt x="100041" y="105283"/>
                </a:cubicBezTo>
                <a:lnTo>
                  <a:pt x="100048" y="104983"/>
                </a:lnTo>
                <a:lnTo>
                  <a:pt x="100055" y="104984"/>
                </a:lnTo>
                <a:close/>
                <a:moveTo>
                  <a:pt x="99757" y="104971"/>
                </a:moveTo>
                <a:lnTo>
                  <a:pt x="99757" y="104984"/>
                </a:lnTo>
                <a:lnTo>
                  <a:pt x="99763" y="104983"/>
                </a:lnTo>
                <a:lnTo>
                  <a:pt x="99771" y="105283"/>
                </a:lnTo>
                <a:cubicBezTo>
                  <a:pt x="99771" y="105433"/>
                  <a:pt x="99770" y="105581"/>
                  <a:pt x="99753" y="105729"/>
                </a:cubicBezTo>
                <a:cubicBezTo>
                  <a:pt x="99754" y="106551"/>
                  <a:pt x="99722" y="107362"/>
                  <a:pt x="99655" y="108156"/>
                </a:cubicBezTo>
                <a:lnTo>
                  <a:pt x="99648" y="108331"/>
                </a:lnTo>
                <a:cubicBezTo>
                  <a:pt x="99646" y="108332"/>
                  <a:pt x="99644" y="108332"/>
                  <a:pt x="99641" y="108333"/>
                </a:cubicBezTo>
                <a:cubicBezTo>
                  <a:pt x="99322" y="112821"/>
                  <a:pt x="98290" y="116866"/>
                  <a:pt x="96765" y="120000"/>
                </a:cubicBezTo>
                <a:lnTo>
                  <a:pt x="94215" y="120000"/>
                </a:lnTo>
                <a:cubicBezTo>
                  <a:pt x="96094" y="117362"/>
                  <a:pt x="97436" y="113376"/>
                  <a:pt x="97889" y="108772"/>
                </a:cubicBezTo>
                <a:cubicBezTo>
                  <a:pt x="94816" y="110092"/>
                  <a:pt x="92317" y="114366"/>
                  <a:pt x="91222" y="120000"/>
                </a:cubicBezTo>
                <a:lnTo>
                  <a:pt x="89416" y="120000"/>
                </a:lnTo>
                <a:cubicBezTo>
                  <a:pt x="90642" y="112428"/>
                  <a:pt x="93967" y="106678"/>
                  <a:pt x="98064" y="105322"/>
                </a:cubicBezTo>
                <a:lnTo>
                  <a:pt x="98066" y="105292"/>
                </a:lnTo>
                <a:cubicBezTo>
                  <a:pt x="98136" y="105266"/>
                  <a:pt x="98206" y="105241"/>
                  <a:pt x="98279" y="105252"/>
                </a:cubicBezTo>
                <a:cubicBezTo>
                  <a:pt x="98688" y="105106"/>
                  <a:pt x="99107" y="105028"/>
                  <a:pt x="99532" y="105014"/>
                </a:cubicBezTo>
                <a:close/>
                <a:moveTo>
                  <a:pt x="77837" y="104971"/>
                </a:moveTo>
                <a:lnTo>
                  <a:pt x="78061" y="105014"/>
                </a:lnTo>
                <a:cubicBezTo>
                  <a:pt x="78487" y="105028"/>
                  <a:pt x="78905" y="105106"/>
                  <a:pt x="79315" y="105252"/>
                </a:cubicBezTo>
                <a:cubicBezTo>
                  <a:pt x="79388" y="105241"/>
                  <a:pt x="79458" y="105266"/>
                  <a:pt x="79528" y="105292"/>
                </a:cubicBezTo>
                <a:lnTo>
                  <a:pt x="79529" y="105322"/>
                </a:lnTo>
                <a:cubicBezTo>
                  <a:pt x="83627" y="106678"/>
                  <a:pt x="86952" y="112428"/>
                  <a:pt x="88178" y="120000"/>
                </a:cubicBezTo>
                <a:lnTo>
                  <a:pt x="86372" y="120000"/>
                </a:lnTo>
                <a:cubicBezTo>
                  <a:pt x="85277" y="114366"/>
                  <a:pt x="82777" y="110092"/>
                  <a:pt x="79705" y="108772"/>
                </a:cubicBezTo>
                <a:cubicBezTo>
                  <a:pt x="80158" y="113376"/>
                  <a:pt x="81500" y="117362"/>
                  <a:pt x="83379" y="120000"/>
                </a:cubicBezTo>
                <a:lnTo>
                  <a:pt x="80828" y="120000"/>
                </a:lnTo>
                <a:cubicBezTo>
                  <a:pt x="79304" y="116866"/>
                  <a:pt x="78272" y="112821"/>
                  <a:pt x="77952" y="108333"/>
                </a:cubicBezTo>
                <a:cubicBezTo>
                  <a:pt x="77950" y="108332"/>
                  <a:pt x="77948" y="108332"/>
                  <a:pt x="77945" y="108331"/>
                </a:cubicBezTo>
                <a:lnTo>
                  <a:pt x="77938" y="108156"/>
                </a:lnTo>
                <a:cubicBezTo>
                  <a:pt x="77872" y="107362"/>
                  <a:pt x="77840" y="106551"/>
                  <a:pt x="77840" y="105729"/>
                </a:cubicBezTo>
                <a:cubicBezTo>
                  <a:pt x="77823" y="105581"/>
                  <a:pt x="77822" y="105433"/>
                  <a:pt x="77822" y="105283"/>
                </a:cubicBezTo>
                <a:lnTo>
                  <a:pt x="77830" y="104983"/>
                </a:lnTo>
                <a:lnTo>
                  <a:pt x="77837" y="104984"/>
                </a:lnTo>
                <a:close/>
                <a:moveTo>
                  <a:pt x="77538" y="104971"/>
                </a:moveTo>
                <a:lnTo>
                  <a:pt x="77539" y="104984"/>
                </a:lnTo>
                <a:lnTo>
                  <a:pt x="77545" y="104983"/>
                </a:lnTo>
                <a:lnTo>
                  <a:pt x="77553" y="105283"/>
                </a:lnTo>
                <a:cubicBezTo>
                  <a:pt x="77553" y="105433"/>
                  <a:pt x="77552" y="105581"/>
                  <a:pt x="77535" y="105729"/>
                </a:cubicBezTo>
                <a:cubicBezTo>
                  <a:pt x="77536" y="106551"/>
                  <a:pt x="77503" y="107362"/>
                  <a:pt x="77437" y="108156"/>
                </a:cubicBezTo>
                <a:lnTo>
                  <a:pt x="77430" y="108331"/>
                </a:lnTo>
                <a:cubicBezTo>
                  <a:pt x="77428" y="108332"/>
                  <a:pt x="77425" y="108332"/>
                  <a:pt x="77423" y="108333"/>
                </a:cubicBezTo>
                <a:cubicBezTo>
                  <a:pt x="77103" y="112821"/>
                  <a:pt x="76072" y="116866"/>
                  <a:pt x="74547" y="120000"/>
                </a:cubicBezTo>
                <a:lnTo>
                  <a:pt x="71996" y="120000"/>
                </a:lnTo>
                <a:cubicBezTo>
                  <a:pt x="73875" y="117362"/>
                  <a:pt x="75218" y="113376"/>
                  <a:pt x="75671" y="108772"/>
                </a:cubicBezTo>
                <a:cubicBezTo>
                  <a:pt x="72598" y="110092"/>
                  <a:pt x="70098" y="114366"/>
                  <a:pt x="69004" y="120000"/>
                </a:cubicBezTo>
                <a:lnTo>
                  <a:pt x="67198" y="120000"/>
                </a:lnTo>
                <a:cubicBezTo>
                  <a:pt x="68423" y="112428"/>
                  <a:pt x="71748" y="106678"/>
                  <a:pt x="75846" y="105322"/>
                </a:cubicBezTo>
                <a:lnTo>
                  <a:pt x="75848" y="105292"/>
                </a:lnTo>
                <a:cubicBezTo>
                  <a:pt x="75917" y="105266"/>
                  <a:pt x="75987" y="105241"/>
                  <a:pt x="76060" y="105252"/>
                </a:cubicBezTo>
                <a:cubicBezTo>
                  <a:pt x="76470" y="105106"/>
                  <a:pt x="76889" y="105028"/>
                  <a:pt x="77314" y="105014"/>
                </a:cubicBezTo>
                <a:close/>
                <a:moveTo>
                  <a:pt x="55619" y="104971"/>
                </a:moveTo>
                <a:lnTo>
                  <a:pt x="55843" y="105014"/>
                </a:lnTo>
                <a:cubicBezTo>
                  <a:pt x="56268" y="105028"/>
                  <a:pt x="56687" y="105106"/>
                  <a:pt x="57097" y="105252"/>
                </a:cubicBezTo>
                <a:cubicBezTo>
                  <a:pt x="57170" y="105241"/>
                  <a:pt x="57240" y="105266"/>
                  <a:pt x="57309" y="105292"/>
                </a:cubicBezTo>
                <a:lnTo>
                  <a:pt x="57311" y="105322"/>
                </a:lnTo>
                <a:cubicBezTo>
                  <a:pt x="61409" y="106678"/>
                  <a:pt x="64734" y="112428"/>
                  <a:pt x="65959" y="120000"/>
                </a:cubicBezTo>
                <a:lnTo>
                  <a:pt x="64153" y="120000"/>
                </a:lnTo>
                <a:cubicBezTo>
                  <a:pt x="63059" y="114366"/>
                  <a:pt x="60559" y="110092"/>
                  <a:pt x="57486" y="108772"/>
                </a:cubicBezTo>
                <a:cubicBezTo>
                  <a:pt x="57939" y="113376"/>
                  <a:pt x="59282" y="117362"/>
                  <a:pt x="61160" y="120000"/>
                </a:cubicBezTo>
                <a:lnTo>
                  <a:pt x="58610" y="120000"/>
                </a:lnTo>
                <a:cubicBezTo>
                  <a:pt x="57085" y="116866"/>
                  <a:pt x="56054" y="112821"/>
                  <a:pt x="55734" y="108333"/>
                </a:cubicBezTo>
                <a:cubicBezTo>
                  <a:pt x="55732" y="108332"/>
                  <a:pt x="55729" y="108332"/>
                  <a:pt x="55727" y="108331"/>
                </a:cubicBezTo>
                <a:lnTo>
                  <a:pt x="55720" y="108156"/>
                </a:lnTo>
                <a:cubicBezTo>
                  <a:pt x="55654" y="107362"/>
                  <a:pt x="55621" y="106551"/>
                  <a:pt x="55622" y="105729"/>
                </a:cubicBezTo>
                <a:cubicBezTo>
                  <a:pt x="55605" y="105581"/>
                  <a:pt x="55604" y="105433"/>
                  <a:pt x="55604" y="105283"/>
                </a:cubicBezTo>
                <a:lnTo>
                  <a:pt x="55612" y="104983"/>
                </a:lnTo>
                <a:lnTo>
                  <a:pt x="55618" y="104984"/>
                </a:lnTo>
                <a:close/>
                <a:moveTo>
                  <a:pt x="55320" y="104971"/>
                </a:moveTo>
                <a:lnTo>
                  <a:pt x="55320" y="104984"/>
                </a:lnTo>
                <a:lnTo>
                  <a:pt x="55327" y="104983"/>
                </a:lnTo>
                <a:lnTo>
                  <a:pt x="55335" y="105283"/>
                </a:lnTo>
                <a:cubicBezTo>
                  <a:pt x="55335" y="105433"/>
                  <a:pt x="55334" y="105581"/>
                  <a:pt x="55317" y="105729"/>
                </a:cubicBezTo>
                <a:cubicBezTo>
                  <a:pt x="55317" y="106551"/>
                  <a:pt x="55285" y="107362"/>
                  <a:pt x="55219" y="108156"/>
                </a:cubicBezTo>
                <a:lnTo>
                  <a:pt x="55212" y="108331"/>
                </a:lnTo>
                <a:cubicBezTo>
                  <a:pt x="55209" y="108332"/>
                  <a:pt x="55207" y="108332"/>
                  <a:pt x="55205" y="108333"/>
                </a:cubicBezTo>
                <a:cubicBezTo>
                  <a:pt x="54885" y="112821"/>
                  <a:pt x="53853" y="116866"/>
                  <a:pt x="52329" y="120000"/>
                </a:cubicBezTo>
                <a:lnTo>
                  <a:pt x="49778" y="120000"/>
                </a:lnTo>
                <a:cubicBezTo>
                  <a:pt x="51657" y="117362"/>
                  <a:pt x="52999" y="113376"/>
                  <a:pt x="53452" y="108772"/>
                </a:cubicBezTo>
                <a:cubicBezTo>
                  <a:pt x="50380" y="110092"/>
                  <a:pt x="47880" y="114366"/>
                  <a:pt x="46785" y="120000"/>
                </a:cubicBezTo>
                <a:lnTo>
                  <a:pt x="44979" y="120000"/>
                </a:lnTo>
                <a:cubicBezTo>
                  <a:pt x="46205" y="112428"/>
                  <a:pt x="49530" y="106678"/>
                  <a:pt x="53628" y="105322"/>
                </a:cubicBezTo>
                <a:lnTo>
                  <a:pt x="53629" y="105292"/>
                </a:lnTo>
                <a:cubicBezTo>
                  <a:pt x="53699" y="105266"/>
                  <a:pt x="53769" y="105241"/>
                  <a:pt x="53842" y="105252"/>
                </a:cubicBezTo>
                <a:cubicBezTo>
                  <a:pt x="54252" y="105106"/>
                  <a:pt x="54670" y="105028"/>
                  <a:pt x="55096" y="105014"/>
                </a:cubicBezTo>
                <a:close/>
                <a:moveTo>
                  <a:pt x="33400" y="104971"/>
                </a:moveTo>
                <a:lnTo>
                  <a:pt x="33625" y="105014"/>
                </a:lnTo>
                <a:cubicBezTo>
                  <a:pt x="34050" y="105028"/>
                  <a:pt x="34469" y="105106"/>
                  <a:pt x="34878" y="105252"/>
                </a:cubicBezTo>
                <a:cubicBezTo>
                  <a:pt x="34951" y="105241"/>
                  <a:pt x="35021" y="105266"/>
                  <a:pt x="35091" y="105292"/>
                </a:cubicBezTo>
                <a:lnTo>
                  <a:pt x="35093" y="105322"/>
                </a:lnTo>
                <a:cubicBezTo>
                  <a:pt x="39190" y="106678"/>
                  <a:pt x="42515" y="112428"/>
                  <a:pt x="43741" y="120000"/>
                </a:cubicBezTo>
                <a:lnTo>
                  <a:pt x="41935" y="120000"/>
                </a:lnTo>
                <a:cubicBezTo>
                  <a:pt x="40840" y="114366"/>
                  <a:pt x="38341" y="110092"/>
                  <a:pt x="35268" y="108772"/>
                </a:cubicBezTo>
                <a:cubicBezTo>
                  <a:pt x="35721" y="113376"/>
                  <a:pt x="37063" y="117362"/>
                  <a:pt x="38942" y="120000"/>
                </a:cubicBezTo>
                <a:lnTo>
                  <a:pt x="36392" y="120000"/>
                </a:lnTo>
                <a:cubicBezTo>
                  <a:pt x="34867" y="116866"/>
                  <a:pt x="33835" y="112821"/>
                  <a:pt x="33516" y="108333"/>
                </a:cubicBezTo>
                <a:cubicBezTo>
                  <a:pt x="33513" y="108332"/>
                  <a:pt x="33511" y="108332"/>
                  <a:pt x="33509" y="108331"/>
                </a:cubicBezTo>
                <a:lnTo>
                  <a:pt x="33502" y="108156"/>
                </a:lnTo>
                <a:cubicBezTo>
                  <a:pt x="33435" y="107362"/>
                  <a:pt x="33403" y="106551"/>
                  <a:pt x="33404" y="105729"/>
                </a:cubicBezTo>
                <a:cubicBezTo>
                  <a:pt x="33387" y="105581"/>
                  <a:pt x="33386" y="105433"/>
                  <a:pt x="33386" y="105283"/>
                </a:cubicBezTo>
                <a:lnTo>
                  <a:pt x="33394" y="104983"/>
                </a:lnTo>
                <a:lnTo>
                  <a:pt x="33400" y="104984"/>
                </a:lnTo>
                <a:close/>
                <a:moveTo>
                  <a:pt x="33102" y="104971"/>
                </a:moveTo>
                <a:lnTo>
                  <a:pt x="33102" y="104984"/>
                </a:lnTo>
                <a:lnTo>
                  <a:pt x="33109" y="104983"/>
                </a:lnTo>
                <a:lnTo>
                  <a:pt x="33116" y="105283"/>
                </a:lnTo>
                <a:cubicBezTo>
                  <a:pt x="33116" y="105433"/>
                  <a:pt x="33116" y="105581"/>
                  <a:pt x="33098" y="105729"/>
                </a:cubicBezTo>
                <a:cubicBezTo>
                  <a:pt x="33099" y="106551"/>
                  <a:pt x="33067" y="107362"/>
                  <a:pt x="33000" y="108156"/>
                </a:cubicBezTo>
                <a:lnTo>
                  <a:pt x="32993" y="108331"/>
                </a:lnTo>
                <a:cubicBezTo>
                  <a:pt x="32991" y="108332"/>
                  <a:pt x="32989" y="108332"/>
                  <a:pt x="32987" y="108333"/>
                </a:cubicBezTo>
                <a:cubicBezTo>
                  <a:pt x="32667" y="112821"/>
                  <a:pt x="31635" y="116866"/>
                  <a:pt x="30110" y="120000"/>
                </a:cubicBezTo>
                <a:lnTo>
                  <a:pt x="27560" y="120000"/>
                </a:lnTo>
                <a:cubicBezTo>
                  <a:pt x="29439" y="117362"/>
                  <a:pt x="30781" y="113376"/>
                  <a:pt x="31234" y="108772"/>
                </a:cubicBezTo>
                <a:cubicBezTo>
                  <a:pt x="28161" y="110092"/>
                  <a:pt x="25662" y="114366"/>
                  <a:pt x="24567" y="120000"/>
                </a:cubicBezTo>
                <a:lnTo>
                  <a:pt x="22761" y="120000"/>
                </a:lnTo>
                <a:cubicBezTo>
                  <a:pt x="23987" y="112428"/>
                  <a:pt x="27312" y="106678"/>
                  <a:pt x="31410" y="105322"/>
                </a:cubicBezTo>
                <a:lnTo>
                  <a:pt x="31411" y="105292"/>
                </a:lnTo>
                <a:cubicBezTo>
                  <a:pt x="31481" y="105266"/>
                  <a:pt x="31551" y="105241"/>
                  <a:pt x="31624" y="105252"/>
                </a:cubicBezTo>
                <a:cubicBezTo>
                  <a:pt x="32033" y="105106"/>
                  <a:pt x="32452" y="105028"/>
                  <a:pt x="32877" y="105014"/>
                </a:cubicBezTo>
                <a:close/>
                <a:moveTo>
                  <a:pt x="11182" y="104971"/>
                </a:moveTo>
                <a:lnTo>
                  <a:pt x="11407" y="105014"/>
                </a:lnTo>
                <a:cubicBezTo>
                  <a:pt x="11832" y="105028"/>
                  <a:pt x="12251" y="105106"/>
                  <a:pt x="12660" y="105252"/>
                </a:cubicBezTo>
                <a:cubicBezTo>
                  <a:pt x="12733" y="105241"/>
                  <a:pt x="12803" y="105266"/>
                  <a:pt x="12873" y="105292"/>
                </a:cubicBezTo>
                <a:lnTo>
                  <a:pt x="12874" y="105322"/>
                </a:lnTo>
                <a:cubicBezTo>
                  <a:pt x="16972" y="106678"/>
                  <a:pt x="20297" y="112428"/>
                  <a:pt x="21523" y="120000"/>
                </a:cubicBezTo>
                <a:lnTo>
                  <a:pt x="19717" y="120000"/>
                </a:lnTo>
                <a:cubicBezTo>
                  <a:pt x="18622" y="114366"/>
                  <a:pt x="16122" y="110092"/>
                  <a:pt x="13050" y="108772"/>
                </a:cubicBezTo>
                <a:cubicBezTo>
                  <a:pt x="13503" y="113376"/>
                  <a:pt x="14845" y="117362"/>
                  <a:pt x="16724" y="120000"/>
                </a:cubicBezTo>
                <a:lnTo>
                  <a:pt x="14174" y="120000"/>
                </a:lnTo>
                <a:cubicBezTo>
                  <a:pt x="12649" y="116866"/>
                  <a:pt x="11617" y="112821"/>
                  <a:pt x="11297" y="108333"/>
                </a:cubicBezTo>
                <a:cubicBezTo>
                  <a:pt x="11295" y="108332"/>
                  <a:pt x="11293" y="108332"/>
                  <a:pt x="11291" y="108331"/>
                </a:cubicBezTo>
                <a:lnTo>
                  <a:pt x="11284" y="108156"/>
                </a:lnTo>
                <a:cubicBezTo>
                  <a:pt x="11217" y="107362"/>
                  <a:pt x="11185" y="106551"/>
                  <a:pt x="11185" y="105729"/>
                </a:cubicBezTo>
                <a:cubicBezTo>
                  <a:pt x="11168" y="105581"/>
                  <a:pt x="11167" y="105433"/>
                  <a:pt x="11167" y="105283"/>
                </a:cubicBezTo>
                <a:lnTo>
                  <a:pt x="11175" y="104983"/>
                </a:lnTo>
                <a:lnTo>
                  <a:pt x="11182" y="104984"/>
                </a:lnTo>
                <a:close/>
                <a:moveTo>
                  <a:pt x="10883" y="104971"/>
                </a:moveTo>
                <a:lnTo>
                  <a:pt x="10884" y="104984"/>
                </a:lnTo>
                <a:lnTo>
                  <a:pt x="10890" y="104983"/>
                </a:lnTo>
                <a:lnTo>
                  <a:pt x="10898" y="105283"/>
                </a:lnTo>
                <a:cubicBezTo>
                  <a:pt x="10898" y="105433"/>
                  <a:pt x="10897" y="105581"/>
                  <a:pt x="10880" y="105729"/>
                </a:cubicBezTo>
                <a:cubicBezTo>
                  <a:pt x="10881" y="106551"/>
                  <a:pt x="10849" y="107362"/>
                  <a:pt x="10782" y="108156"/>
                </a:cubicBezTo>
                <a:lnTo>
                  <a:pt x="10775" y="108331"/>
                </a:lnTo>
                <a:cubicBezTo>
                  <a:pt x="10773" y="108332"/>
                  <a:pt x="10771" y="108332"/>
                  <a:pt x="10768" y="108333"/>
                </a:cubicBezTo>
                <a:cubicBezTo>
                  <a:pt x="10448" y="112821"/>
                  <a:pt x="9417" y="116866"/>
                  <a:pt x="7892" y="120000"/>
                </a:cubicBezTo>
                <a:lnTo>
                  <a:pt x="5342" y="120000"/>
                </a:lnTo>
                <a:cubicBezTo>
                  <a:pt x="7221" y="117362"/>
                  <a:pt x="8563" y="113376"/>
                  <a:pt x="9016" y="108772"/>
                </a:cubicBezTo>
                <a:cubicBezTo>
                  <a:pt x="5943" y="110092"/>
                  <a:pt x="3444" y="114366"/>
                  <a:pt x="2349" y="120000"/>
                </a:cubicBezTo>
                <a:lnTo>
                  <a:pt x="543" y="120000"/>
                </a:lnTo>
                <a:cubicBezTo>
                  <a:pt x="1769" y="112428"/>
                  <a:pt x="5094" y="106678"/>
                  <a:pt x="9191" y="105322"/>
                </a:cubicBezTo>
                <a:lnTo>
                  <a:pt x="9193" y="105292"/>
                </a:lnTo>
                <a:cubicBezTo>
                  <a:pt x="9262" y="105266"/>
                  <a:pt x="9332" y="105241"/>
                  <a:pt x="9406" y="105252"/>
                </a:cubicBezTo>
                <a:cubicBezTo>
                  <a:pt x="9815" y="105106"/>
                  <a:pt x="10234" y="105028"/>
                  <a:pt x="10659" y="105014"/>
                </a:cubicBezTo>
                <a:close/>
                <a:moveTo>
                  <a:pt x="109057" y="86743"/>
                </a:moveTo>
                <a:cubicBezTo>
                  <a:pt x="105443" y="88283"/>
                  <a:pt x="102623" y="93876"/>
                  <a:pt x="101923" y="100931"/>
                </a:cubicBezTo>
                <a:cubicBezTo>
                  <a:pt x="105536" y="99391"/>
                  <a:pt x="108357" y="93797"/>
                  <a:pt x="109057" y="86743"/>
                </a:cubicBezTo>
                <a:close/>
                <a:moveTo>
                  <a:pt x="90755" y="86743"/>
                </a:moveTo>
                <a:cubicBezTo>
                  <a:pt x="91455" y="93797"/>
                  <a:pt x="94275" y="99391"/>
                  <a:pt x="97889" y="100931"/>
                </a:cubicBezTo>
                <a:cubicBezTo>
                  <a:pt x="97189" y="93876"/>
                  <a:pt x="94368" y="88283"/>
                  <a:pt x="90755" y="86743"/>
                </a:cubicBezTo>
                <a:close/>
                <a:moveTo>
                  <a:pt x="86838" y="86743"/>
                </a:moveTo>
                <a:cubicBezTo>
                  <a:pt x="83225" y="88283"/>
                  <a:pt x="80404" y="93876"/>
                  <a:pt x="79705" y="100931"/>
                </a:cubicBezTo>
                <a:cubicBezTo>
                  <a:pt x="83318" y="99391"/>
                  <a:pt x="86139" y="93797"/>
                  <a:pt x="86838" y="86743"/>
                </a:cubicBezTo>
                <a:close/>
                <a:moveTo>
                  <a:pt x="68537" y="86743"/>
                </a:moveTo>
                <a:cubicBezTo>
                  <a:pt x="69236" y="93797"/>
                  <a:pt x="72057" y="99391"/>
                  <a:pt x="75671" y="100931"/>
                </a:cubicBezTo>
                <a:cubicBezTo>
                  <a:pt x="74971" y="93876"/>
                  <a:pt x="72150" y="88283"/>
                  <a:pt x="68537" y="86743"/>
                </a:cubicBezTo>
                <a:close/>
                <a:moveTo>
                  <a:pt x="64620" y="86743"/>
                </a:moveTo>
                <a:cubicBezTo>
                  <a:pt x="61007" y="88283"/>
                  <a:pt x="58186" y="93876"/>
                  <a:pt x="57486" y="100931"/>
                </a:cubicBezTo>
                <a:cubicBezTo>
                  <a:pt x="61100" y="99391"/>
                  <a:pt x="63921" y="93797"/>
                  <a:pt x="64620" y="86743"/>
                </a:cubicBezTo>
                <a:close/>
                <a:moveTo>
                  <a:pt x="46318" y="86743"/>
                </a:moveTo>
                <a:cubicBezTo>
                  <a:pt x="47018" y="93797"/>
                  <a:pt x="49839" y="99391"/>
                  <a:pt x="53452" y="100931"/>
                </a:cubicBezTo>
                <a:cubicBezTo>
                  <a:pt x="52753" y="93876"/>
                  <a:pt x="49932" y="88283"/>
                  <a:pt x="46318" y="86743"/>
                </a:cubicBezTo>
                <a:close/>
                <a:moveTo>
                  <a:pt x="42402" y="86743"/>
                </a:moveTo>
                <a:cubicBezTo>
                  <a:pt x="38789" y="88283"/>
                  <a:pt x="35968" y="93876"/>
                  <a:pt x="35268" y="100931"/>
                </a:cubicBezTo>
                <a:cubicBezTo>
                  <a:pt x="38881" y="99391"/>
                  <a:pt x="41702" y="93797"/>
                  <a:pt x="42402" y="86743"/>
                </a:cubicBezTo>
                <a:close/>
                <a:moveTo>
                  <a:pt x="24100" y="86743"/>
                </a:moveTo>
                <a:cubicBezTo>
                  <a:pt x="24800" y="93797"/>
                  <a:pt x="27621" y="99391"/>
                  <a:pt x="31234" y="100931"/>
                </a:cubicBezTo>
                <a:cubicBezTo>
                  <a:pt x="30534" y="93876"/>
                  <a:pt x="27714" y="88283"/>
                  <a:pt x="24100" y="86743"/>
                </a:cubicBezTo>
                <a:close/>
                <a:moveTo>
                  <a:pt x="20184" y="86743"/>
                </a:moveTo>
                <a:cubicBezTo>
                  <a:pt x="16570" y="88283"/>
                  <a:pt x="13749" y="93876"/>
                  <a:pt x="13050" y="100931"/>
                </a:cubicBezTo>
                <a:cubicBezTo>
                  <a:pt x="16663" y="99391"/>
                  <a:pt x="19484" y="93797"/>
                  <a:pt x="20184" y="86743"/>
                </a:cubicBezTo>
                <a:close/>
                <a:moveTo>
                  <a:pt x="1882" y="86743"/>
                </a:moveTo>
                <a:cubicBezTo>
                  <a:pt x="2581" y="93797"/>
                  <a:pt x="5402" y="99391"/>
                  <a:pt x="9016" y="100931"/>
                </a:cubicBezTo>
                <a:cubicBezTo>
                  <a:pt x="8316" y="93876"/>
                  <a:pt x="5495" y="88283"/>
                  <a:pt x="1882" y="86743"/>
                </a:cubicBezTo>
                <a:close/>
                <a:moveTo>
                  <a:pt x="111106" y="82971"/>
                </a:moveTo>
                <a:lnTo>
                  <a:pt x="111330" y="83013"/>
                </a:lnTo>
                <a:cubicBezTo>
                  <a:pt x="111755" y="83027"/>
                  <a:pt x="112174" y="83105"/>
                  <a:pt x="112583" y="83249"/>
                </a:cubicBezTo>
                <a:cubicBezTo>
                  <a:pt x="112657" y="83239"/>
                  <a:pt x="112727" y="83263"/>
                  <a:pt x="112796" y="83290"/>
                </a:cubicBezTo>
                <a:lnTo>
                  <a:pt x="112798" y="83319"/>
                </a:lnTo>
                <a:cubicBezTo>
                  <a:pt x="115743" y="84286"/>
                  <a:pt x="118288" y="87505"/>
                  <a:pt x="119945" y="92026"/>
                </a:cubicBezTo>
                <a:lnTo>
                  <a:pt x="120000" y="92204"/>
                </a:lnTo>
                <a:lnTo>
                  <a:pt x="120000" y="100160"/>
                </a:lnTo>
                <a:lnTo>
                  <a:pt x="119748" y="98359"/>
                </a:lnTo>
                <a:cubicBezTo>
                  <a:pt x="118690" y="92541"/>
                  <a:pt x="116135" y="88090"/>
                  <a:pt x="112973" y="86743"/>
                </a:cubicBezTo>
                <a:cubicBezTo>
                  <a:pt x="113585" y="92915"/>
                  <a:pt x="115822" y="97969"/>
                  <a:pt x="118792" y="100168"/>
                </a:cubicBezTo>
                <a:lnTo>
                  <a:pt x="120000" y="100868"/>
                </a:lnTo>
                <a:lnTo>
                  <a:pt x="120000" y="104215"/>
                </a:lnTo>
                <a:lnTo>
                  <a:pt x="118568" y="103511"/>
                </a:lnTo>
                <a:cubicBezTo>
                  <a:pt x="114696" y="100950"/>
                  <a:pt x="111798" y="94347"/>
                  <a:pt x="111221" y="86307"/>
                </a:cubicBezTo>
                <a:cubicBezTo>
                  <a:pt x="111218" y="86305"/>
                  <a:pt x="111216" y="86305"/>
                  <a:pt x="111214" y="86305"/>
                </a:cubicBezTo>
                <a:lnTo>
                  <a:pt x="111207" y="86131"/>
                </a:lnTo>
                <a:cubicBezTo>
                  <a:pt x="111140" y="85343"/>
                  <a:pt x="111108" y="84539"/>
                  <a:pt x="111109" y="83723"/>
                </a:cubicBezTo>
                <a:cubicBezTo>
                  <a:pt x="111092" y="83577"/>
                  <a:pt x="111091" y="83429"/>
                  <a:pt x="111091" y="83281"/>
                </a:cubicBezTo>
                <a:lnTo>
                  <a:pt x="111099" y="82983"/>
                </a:lnTo>
                <a:lnTo>
                  <a:pt x="111105" y="82984"/>
                </a:lnTo>
                <a:close/>
                <a:moveTo>
                  <a:pt x="110925" y="82971"/>
                </a:moveTo>
                <a:lnTo>
                  <a:pt x="110925" y="82984"/>
                </a:lnTo>
                <a:lnTo>
                  <a:pt x="110931" y="82983"/>
                </a:lnTo>
                <a:lnTo>
                  <a:pt x="110939" y="83281"/>
                </a:lnTo>
                <a:cubicBezTo>
                  <a:pt x="110939" y="83429"/>
                  <a:pt x="110938" y="83577"/>
                  <a:pt x="110921" y="83723"/>
                </a:cubicBezTo>
                <a:cubicBezTo>
                  <a:pt x="110922" y="84539"/>
                  <a:pt x="110890" y="85343"/>
                  <a:pt x="110823" y="86131"/>
                </a:cubicBezTo>
                <a:lnTo>
                  <a:pt x="110816" y="86305"/>
                </a:lnTo>
                <a:cubicBezTo>
                  <a:pt x="110814" y="86305"/>
                  <a:pt x="110812" y="86305"/>
                  <a:pt x="110809" y="86307"/>
                </a:cubicBezTo>
                <a:cubicBezTo>
                  <a:pt x="110149" y="95496"/>
                  <a:pt x="106459" y="102807"/>
                  <a:pt x="101747" y="104354"/>
                </a:cubicBezTo>
                <a:lnTo>
                  <a:pt x="101746" y="104384"/>
                </a:lnTo>
                <a:cubicBezTo>
                  <a:pt x="101676" y="104410"/>
                  <a:pt x="101606" y="104435"/>
                  <a:pt x="101533" y="104424"/>
                </a:cubicBezTo>
                <a:cubicBezTo>
                  <a:pt x="101124" y="104569"/>
                  <a:pt x="100705" y="104646"/>
                  <a:pt x="100280" y="104660"/>
                </a:cubicBezTo>
                <a:lnTo>
                  <a:pt x="100055" y="104702"/>
                </a:lnTo>
                <a:lnTo>
                  <a:pt x="100055" y="104689"/>
                </a:lnTo>
                <a:lnTo>
                  <a:pt x="100048" y="104690"/>
                </a:lnTo>
                <a:cubicBezTo>
                  <a:pt x="100041" y="104591"/>
                  <a:pt x="100041" y="104492"/>
                  <a:pt x="100041" y="104392"/>
                </a:cubicBezTo>
                <a:cubicBezTo>
                  <a:pt x="100041" y="104244"/>
                  <a:pt x="100041" y="104097"/>
                  <a:pt x="100059" y="103950"/>
                </a:cubicBezTo>
                <a:cubicBezTo>
                  <a:pt x="100058" y="103134"/>
                  <a:pt x="100090" y="102330"/>
                  <a:pt x="100157" y="101542"/>
                </a:cubicBezTo>
                <a:lnTo>
                  <a:pt x="100164" y="101368"/>
                </a:lnTo>
                <a:cubicBezTo>
                  <a:pt x="100166" y="101368"/>
                  <a:pt x="100168" y="101368"/>
                  <a:pt x="100170" y="101367"/>
                </a:cubicBezTo>
                <a:cubicBezTo>
                  <a:pt x="100830" y="92178"/>
                  <a:pt x="104521" y="84866"/>
                  <a:pt x="109232" y="83319"/>
                </a:cubicBezTo>
                <a:lnTo>
                  <a:pt x="109234" y="83290"/>
                </a:lnTo>
                <a:cubicBezTo>
                  <a:pt x="109304" y="83263"/>
                  <a:pt x="109374" y="83239"/>
                  <a:pt x="109447" y="83249"/>
                </a:cubicBezTo>
                <a:cubicBezTo>
                  <a:pt x="109856" y="83105"/>
                  <a:pt x="110275" y="83027"/>
                  <a:pt x="110700" y="83013"/>
                </a:cubicBezTo>
                <a:close/>
                <a:moveTo>
                  <a:pt x="88887" y="82971"/>
                </a:moveTo>
                <a:lnTo>
                  <a:pt x="89112" y="83013"/>
                </a:lnTo>
                <a:cubicBezTo>
                  <a:pt x="89537" y="83027"/>
                  <a:pt x="89956" y="83105"/>
                  <a:pt x="90365" y="83249"/>
                </a:cubicBezTo>
                <a:cubicBezTo>
                  <a:pt x="90438" y="83239"/>
                  <a:pt x="90508" y="83263"/>
                  <a:pt x="90578" y="83290"/>
                </a:cubicBezTo>
                <a:lnTo>
                  <a:pt x="90579" y="83319"/>
                </a:lnTo>
                <a:cubicBezTo>
                  <a:pt x="95291" y="84866"/>
                  <a:pt x="98981" y="92178"/>
                  <a:pt x="99641" y="101367"/>
                </a:cubicBezTo>
                <a:cubicBezTo>
                  <a:pt x="99644" y="101368"/>
                  <a:pt x="99646" y="101368"/>
                  <a:pt x="99648" y="101368"/>
                </a:cubicBezTo>
                <a:lnTo>
                  <a:pt x="99655" y="101542"/>
                </a:lnTo>
                <a:cubicBezTo>
                  <a:pt x="99722" y="102330"/>
                  <a:pt x="99754" y="103134"/>
                  <a:pt x="99753" y="103950"/>
                </a:cubicBezTo>
                <a:cubicBezTo>
                  <a:pt x="99770" y="104097"/>
                  <a:pt x="99771" y="104244"/>
                  <a:pt x="99771" y="104392"/>
                </a:cubicBezTo>
                <a:cubicBezTo>
                  <a:pt x="99771" y="104492"/>
                  <a:pt x="99771" y="104591"/>
                  <a:pt x="99763" y="104690"/>
                </a:cubicBezTo>
                <a:lnTo>
                  <a:pt x="99757" y="104689"/>
                </a:lnTo>
                <a:lnTo>
                  <a:pt x="99757" y="104702"/>
                </a:lnTo>
                <a:lnTo>
                  <a:pt x="99532" y="104660"/>
                </a:lnTo>
                <a:cubicBezTo>
                  <a:pt x="99107" y="104646"/>
                  <a:pt x="98688" y="104569"/>
                  <a:pt x="98279" y="104424"/>
                </a:cubicBezTo>
                <a:cubicBezTo>
                  <a:pt x="98206" y="104435"/>
                  <a:pt x="98136" y="104410"/>
                  <a:pt x="98066" y="104384"/>
                </a:cubicBezTo>
                <a:lnTo>
                  <a:pt x="98064" y="104354"/>
                </a:lnTo>
                <a:cubicBezTo>
                  <a:pt x="93353" y="102807"/>
                  <a:pt x="89662" y="95496"/>
                  <a:pt x="89002" y="86307"/>
                </a:cubicBezTo>
                <a:cubicBezTo>
                  <a:pt x="89000" y="86305"/>
                  <a:pt x="88998" y="86305"/>
                  <a:pt x="88996" y="86305"/>
                </a:cubicBezTo>
                <a:lnTo>
                  <a:pt x="88989" y="86131"/>
                </a:lnTo>
                <a:cubicBezTo>
                  <a:pt x="88922" y="85343"/>
                  <a:pt x="88890" y="84539"/>
                  <a:pt x="88891" y="83723"/>
                </a:cubicBezTo>
                <a:cubicBezTo>
                  <a:pt x="88873" y="83577"/>
                  <a:pt x="88873" y="83429"/>
                  <a:pt x="88873" y="83281"/>
                </a:cubicBezTo>
                <a:lnTo>
                  <a:pt x="88880" y="82983"/>
                </a:lnTo>
                <a:lnTo>
                  <a:pt x="88887" y="82984"/>
                </a:lnTo>
                <a:close/>
                <a:moveTo>
                  <a:pt x="88706" y="82971"/>
                </a:moveTo>
                <a:lnTo>
                  <a:pt x="88707" y="82984"/>
                </a:lnTo>
                <a:lnTo>
                  <a:pt x="88713" y="82983"/>
                </a:lnTo>
                <a:lnTo>
                  <a:pt x="88721" y="83281"/>
                </a:lnTo>
                <a:cubicBezTo>
                  <a:pt x="88721" y="83429"/>
                  <a:pt x="88720" y="83577"/>
                  <a:pt x="88703" y="83723"/>
                </a:cubicBezTo>
                <a:cubicBezTo>
                  <a:pt x="88703" y="84539"/>
                  <a:pt x="88671" y="85343"/>
                  <a:pt x="88605" y="86131"/>
                </a:cubicBezTo>
                <a:lnTo>
                  <a:pt x="88598" y="86305"/>
                </a:lnTo>
                <a:cubicBezTo>
                  <a:pt x="88596" y="86305"/>
                  <a:pt x="88593" y="86305"/>
                  <a:pt x="88591" y="86307"/>
                </a:cubicBezTo>
                <a:cubicBezTo>
                  <a:pt x="87931" y="95496"/>
                  <a:pt x="84241" y="102807"/>
                  <a:pt x="79529" y="104354"/>
                </a:cubicBezTo>
                <a:lnTo>
                  <a:pt x="79528" y="104384"/>
                </a:lnTo>
                <a:cubicBezTo>
                  <a:pt x="79458" y="104410"/>
                  <a:pt x="79388" y="104435"/>
                  <a:pt x="79315" y="104424"/>
                </a:cubicBezTo>
                <a:cubicBezTo>
                  <a:pt x="78905" y="104569"/>
                  <a:pt x="78487" y="104646"/>
                  <a:pt x="78062" y="104660"/>
                </a:cubicBezTo>
                <a:lnTo>
                  <a:pt x="77837" y="104702"/>
                </a:lnTo>
                <a:lnTo>
                  <a:pt x="77837" y="104689"/>
                </a:lnTo>
                <a:lnTo>
                  <a:pt x="77830" y="104690"/>
                </a:lnTo>
                <a:cubicBezTo>
                  <a:pt x="77823" y="104591"/>
                  <a:pt x="77822" y="104492"/>
                  <a:pt x="77822" y="104392"/>
                </a:cubicBezTo>
                <a:cubicBezTo>
                  <a:pt x="77822" y="104244"/>
                  <a:pt x="77823" y="104097"/>
                  <a:pt x="77840" y="103950"/>
                </a:cubicBezTo>
                <a:cubicBezTo>
                  <a:pt x="77840" y="103134"/>
                  <a:pt x="77872" y="102330"/>
                  <a:pt x="77938" y="101542"/>
                </a:cubicBezTo>
                <a:lnTo>
                  <a:pt x="77945" y="101368"/>
                </a:lnTo>
                <a:cubicBezTo>
                  <a:pt x="77948" y="101368"/>
                  <a:pt x="77950" y="101368"/>
                  <a:pt x="77952" y="101367"/>
                </a:cubicBezTo>
                <a:cubicBezTo>
                  <a:pt x="78612" y="92178"/>
                  <a:pt x="82302" y="84866"/>
                  <a:pt x="87014" y="83319"/>
                </a:cubicBezTo>
                <a:lnTo>
                  <a:pt x="87016" y="83290"/>
                </a:lnTo>
                <a:cubicBezTo>
                  <a:pt x="87085" y="83263"/>
                  <a:pt x="87155" y="83239"/>
                  <a:pt x="87228" y="83249"/>
                </a:cubicBezTo>
                <a:cubicBezTo>
                  <a:pt x="87638" y="83105"/>
                  <a:pt x="88057" y="83027"/>
                  <a:pt x="88482" y="83013"/>
                </a:cubicBezTo>
                <a:close/>
                <a:moveTo>
                  <a:pt x="66669" y="82971"/>
                </a:moveTo>
                <a:lnTo>
                  <a:pt x="66893" y="83013"/>
                </a:lnTo>
                <a:cubicBezTo>
                  <a:pt x="67319" y="83027"/>
                  <a:pt x="67737" y="83105"/>
                  <a:pt x="68147" y="83249"/>
                </a:cubicBezTo>
                <a:cubicBezTo>
                  <a:pt x="68220" y="83239"/>
                  <a:pt x="68290" y="83263"/>
                  <a:pt x="68360" y="83290"/>
                </a:cubicBezTo>
                <a:lnTo>
                  <a:pt x="68361" y="83319"/>
                </a:lnTo>
                <a:cubicBezTo>
                  <a:pt x="73073" y="84866"/>
                  <a:pt x="76763" y="92178"/>
                  <a:pt x="77423" y="101367"/>
                </a:cubicBezTo>
                <a:cubicBezTo>
                  <a:pt x="77425" y="101368"/>
                  <a:pt x="77428" y="101368"/>
                  <a:pt x="77430" y="101368"/>
                </a:cubicBezTo>
                <a:lnTo>
                  <a:pt x="77437" y="101542"/>
                </a:lnTo>
                <a:cubicBezTo>
                  <a:pt x="77503" y="102330"/>
                  <a:pt x="77536" y="103134"/>
                  <a:pt x="77535" y="103950"/>
                </a:cubicBezTo>
                <a:cubicBezTo>
                  <a:pt x="77552" y="104097"/>
                  <a:pt x="77553" y="104244"/>
                  <a:pt x="77553" y="104392"/>
                </a:cubicBezTo>
                <a:cubicBezTo>
                  <a:pt x="77553" y="104492"/>
                  <a:pt x="77553" y="104591"/>
                  <a:pt x="77545" y="104690"/>
                </a:cubicBezTo>
                <a:lnTo>
                  <a:pt x="77539" y="104689"/>
                </a:lnTo>
                <a:lnTo>
                  <a:pt x="77538" y="104702"/>
                </a:lnTo>
                <a:lnTo>
                  <a:pt x="77314" y="104660"/>
                </a:lnTo>
                <a:cubicBezTo>
                  <a:pt x="76888" y="104646"/>
                  <a:pt x="76470" y="104569"/>
                  <a:pt x="76061" y="104424"/>
                </a:cubicBezTo>
                <a:cubicBezTo>
                  <a:pt x="75987" y="104435"/>
                  <a:pt x="75917" y="104410"/>
                  <a:pt x="75848" y="104384"/>
                </a:cubicBezTo>
                <a:lnTo>
                  <a:pt x="75846" y="104354"/>
                </a:lnTo>
                <a:cubicBezTo>
                  <a:pt x="71134" y="102807"/>
                  <a:pt x="67444" y="95496"/>
                  <a:pt x="66784" y="86307"/>
                </a:cubicBezTo>
                <a:cubicBezTo>
                  <a:pt x="66782" y="86305"/>
                  <a:pt x="66780" y="86305"/>
                  <a:pt x="66777" y="86305"/>
                </a:cubicBezTo>
                <a:lnTo>
                  <a:pt x="66770" y="86131"/>
                </a:lnTo>
                <a:cubicBezTo>
                  <a:pt x="66704" y="85343"/>
                  <a:pt x="66672" y="84539"/>
                  <a:pt x="66672" y="83723"/>
                </a:cubicBezTo>
                <a:cubicBezTo>
                  <a:pt x="66655" y="83577"/>
                  <a:pt x="66654" y="83429"/>
                  <a:pt x="66654" y="83281"/>
                </a:cubicBezTo>
                <a:lnTo>
                  <a:pt x="66662" y="82983"/>
                </a:lnTo>
                <a:lnTo>
                  <a:pt x="66669" y="82984"/>
                </a:lnTo>
                <a:close/>
                <a:moveTo>
                  <a:pt x="66488" y="82971"/>
                </a:moveTo>
                <a:lnTo>
                  <a:pt x="66488" y="82984"/>
                </a:lnTo>
                <a:lnTo>
                  <a:pt x="66495" y="82983"/>
                </a:lnTo>
                <a:lnTo>
                  <a:pt x="66503" y="83281"/>
                </a:lnTo>
                <a:cubicBezTo>
                  <a:pt x="66503" y="83429"/>
                  <a:pt x="66502" y="83577"/>
                  <a:pt x="66485" y="83723"/>
                </a:cubicBezTo>
                <a:cubicBezTo>
                  <a:pt x="66485" y="84539"/>
                  <a:pt x="66453" y="85343"/>
                  <a:pt x="66387" y="86131"/>
                </a:cubicBezTo>
                <a:lnTo>
                  <a:pt x="66380" y="86305"/>
                </a:lnTo>
                <a:cubicBezTo>
                  <a:pt x="66377" y="86305"/>
                  <a:pt x="66375" y="86305"/>
                  <a:pt x="66373" y="86307"/>
                </a:cubicBezTo>
                <a:cubicBezTo>
                  <a:pt x="65713" y="95496"/>
                  <a:pt x="62023" y="102807"/>
                  <a:pt x="57311" y="104354"/>
                </a:cubicBezTo>
                <a:lnTo>
                  <a:pt x="57309" y="104384"/>
                </a:lnTo>
                <a:cubicBezTo>
                  <a:pt x="57240" y="104410"/>
                  <a:pt x="57170" y="104435"/>
                  <a:pt x="57096" y="104424"/>
                </a:cubicBezTo>
                <a:cubicBezTo>
                  <a:pt x="56687" y="104569"/>
                  <a:pt x="56269" y="104646"/>
                  <a:pt x="55843" y="104660"/>
                </a:cubicBezTo>
                <a:lnTo>
                  <a:pt x="55619" y="104702"/>
                </a:lnTo>
                <a:lnTo>
                  <a:pt x="55618" y="104689"/>
                </a:lnTo>
                <a:lnTo>
                  <a:pt x="55612" y="104690"/>
                </a:lnTo>
                <a:cubicBezTo>
                  <a:pt x="55604" y="104591"/>
                  <a:pt x="55604" y="104492"/>
                  <a:pt x="55604" y="104392"/>
                </a:cubicBezTo>
                <a:cubicBezTo>
                  <a:pt x="55604" y="104244"/>
                  <a:pt x="55605" y="104097"/>
                  <a:pt x="55622" y="103950"/>
                </a:cubicBezTo>
                <a:cubicBezTo>
                  <a:pt x="55621" y="103134"/>
                  <a:pt x="55654" y="102330"/>
                  <a:pt x="55720" y="101542"/>
                </a:cubicBezTo>
                <a:lnTo>
                  <a:pt x="55727" y="101368"/>
                </a:lnTo>
                <a:cubicBezTo>
                  <a:pt x="55729" y="101368"/>
                  <a:pt x="55732" y="101368"/>
                  <a:pt x="55734" y="101367"/>
                </a:cubicBezTo>
                <a:cubicBezTo>
                  <a:pt x="56394" y="92178"/>
                  <a:pt x="60084" y="84866"/>
                  <a:pt x="64796" y="83319"/>
                </a:cubicBezTo>
                <a:lnTo>
                  <a:pt x="64797" y="83290"/>
                </a:lnTo>
                <a:cubicBezTo>
                  <a:pt x="64867" y="83263"/>
                  <a:pt x="64937" y="83239"/>
                  <a:pt x="65010" y="83249"/>
                </a:cubicBezTo>
                <a:cubicBezTo>
                  <a:pt x="65420" y="83105"/>
                  <a:pt x="65838" y="83027"/>
                  <a:pt x="66264" y="83013"/>
                </a:cubicBezTo>
                <a:close/>
                <a:moveTo>
                  <a:pt x="44451" y="82971"/>
                </a:moveTo>
                <a:lnTo>
                  <a:pt x="44675" y="83013"/>
                </a:lnTo>
                <a:cubicBezTo>
                  <a:pt x="45100" y="83027"/>
                  <a:pt x="45519" y="83105"/>
                  <a:pt x="45929" y="83249"/>
                </a:cubicBezTo>
                <a:cubicBezTo>
                  <a:pt x="46002" y="83239"/>
                  <a:pt x="46072" y="83263"/>
                  <a:pt x="46141" y="83290"/>
                </a:cubicBezTo>
                <a:lnTo>
                  <a:pt x="46143" y="83319"/>
                </a:lnTo>
                <a:cubicBezTo>
                  <a:pt x="50855" y="84866"/>
                  <a:pt x="54545" y="92178"/>
                  <a:pt x="55205" y="101367"/>
                </a:cubicBezTo>
                <a:cubicBezTo>
                  <a:pt x="55207" y="101368"/>
                  <a:pt x="55209" y="101368"/>
                  <a:pt x="55212" y="101368"/>
                </a:cubicBezTo>
                <a:lnTo>
                  <a:pt x="55219" y="101542"/>
                </a:lnTo>
                <a:cubicBezTo>
                  <a:pt x="55285" y="102330"/>
                  <a:pt x="55317" y="103134"/>
                  <a:pt x="55317" y="103950"/>
                </a:cubicBezTo>
                <a:cubicBezTo>
                  <a:pt x="55334" y="104097"/>
                  <a:pt x="55335" y="104244"/>
                  <a:pt x="55335" y="104392"/>
                </a:cubicBezTo>
                <a:cubicBezTo>
                  <a:pt x="55335" y="104492"/>
                  <a:pt x="55334" y="104591"/>
                  <a:pt x="55327" y="104690"/>
                </a:cubicBezTo>
                <a:lnTo>
                  <a:pt x="55320" y="104689"/>
                </a:lnTo>
                <a:lnTo>
                  <a:pt x="55320" y="104702"/>
                </a:lnTo>
                <a:lnTo>
                  <a:pt x="55095" y="104660"/>
                </a:lnTo>
                <a:cubicBezTo>
                  <a:pt x="54670" y="104646"/>
                  <a:pt x="54252" y="104569"/>
                  <a:pt x="53842" y="104424"/>
                </a:cubicBezTo>
                <a:cubicBezTo>
                  <a:pt x="53769" y="104435"/>
                  <a:pt x="53699" y="104410"/>
                  <a:pt x="53629" y="104384"/>
                </a:cubicBezTo>
                <a:lnTo>
                  <a:pt x="53628" y="104354"/>
                </a:lnTo>
                <a:cubicBezTo>
                  <a:pt x="48916" y="102807"/>
                  <a:pt x="45226" y="95496"/>
                  <a:pt x="44566" y="86307"/>
                </a:cubicBezTo>
                <a:cubicBezTo>
                  <a:pt x="44564" y="86305"/>
                  <a:pt x="44561" y="86305"/>
                  <a:pt x="44559" y="86305"/>
                </a:cubicBezTo>
                <a:lnTo>
                  <a:pt x="44552" y="86131"/>
                </a:lnTo>
                <a:cubicBezTo>
                  <a:pt x="44486" y="85343"/>
                  <a:pt x="44453" y="84539"/>
                  <a:pt x="44454" y="83723"/>
                </a:cubicBezTo>
                <a:cubicBezTo>
                  <a:pt x="44437" y="83577"/>
                  <a:pt x="44436" y="83429"/>
                  <a:pt x="44436" y="83281"/>
                </a:cubicBezTo>
                <a:lnTo>
                  <a:pt x="44444" y="82983"/>
                </a:lnTo>
                <a:lnTo>
                  <a:pt x="44450" y="82984"/>
                </a:lnTo>
                <a:close/>
                <a:moveTo>
                  <a:pt x="44270" y="82971"/>
                </a:moveTo>
                <a:lnTo>
                  <a:pt x="44270" y="82984"/>
                </a:lnTo>
                <a:lnTo>
                  <a:pt x="44277" y="82983"/>
                </a:lnTo>
                <a:lnTo>
                  <a:pt x="44284" y="83281"/>
                </a:lnTo>
                <a:cubicBezTo>
                  <a:pt x="44284" y="83429"/>
                  <a:pt x="44284" y="83577"/>
                  <a:pt x="44266" y="83723"/>
                </a:cubicBezTo>
                <a:cubicBezTo>
                  <a:pt x="44267" y="84539"/>
                  <a:pt x="44235" y="85343"/>
                  <a:pt x="44168" y="86131"/>
                </a:cubicBezTo>
                <a:lnTo>
                  <a:pt x="44161" y="86305"/>
                </a:lnTo>
                <a:cubicBezTo>
                  <a:pt x="44159" y="86305"/>
                  <a:pt x="44157" y="86305"/>
                  <a:pt x="44155" y="86307"/>
                </a:cubicBezTo>
                <a:cubicBezTo>
                  <a:pt x="43494" y="95496"/>
                  <a:pt x="39804" y="102807"/>
                  <a:pt x="35093" y="104354"/>
                </a:cubicBezTo>
                <a:lnTo>
                  <a:pt x="35091" y="104384"/>
                </a:lnTo>
                <a:cubicBezTo>
                  <a:pt x="35021" y="104410"/>
                  <a:pt x="34951" y="104435"/>
                  <a:pt x="34878" y="104424"/>
                </a:cubicBezTo>
                <a:cubicBezTo>
                  <a:pt x="34469" y="104569"/>
                  <a:pt x="34050" y="104646"/>
                  <a:pt x="33625" y="104660"/>
                </a:cubicBezTo>
                <a:lnTo>
                  <a:pt x="33400" y="104702"/>
                </a:lnTo>
                <a:lnTo>
                  <a:pt x="33400" y="104689"/>
                </a:lnTo>
                <a:lnTo>
                  <a:pt x="33394" y="104690"/>
                </a:lnTo>
                <a:cubicBezTo>
                  <a:pt x="33386" y="104591"/>
                  <a:pt x="33386" y="104492"/>
                  <a:pt x="33386" y="104392"/>
                </a:cubicBezTo>
                <a:cubicBezTo>
                  <a:pt x="33386" y="104244"/>
                  <a:pt x="33387" y="104097"/>
                  <a:pt x="33404" y="103950"/>
                </a:cubicBezTo>
                <a:cubicBezTo>
                  <a:pt x="33403" y="103134"/>
                  <a:pt x="33435" y="102330"/>
                  <a:pt x="33502" y="101542"/>
                </a:cubicBezTo>
                <a:lnTo>
                  <a:pt x="33509" y="101368"/>
                </a:lnTo>
                <a:cubicBezTo>
                  <a:pt x="33511" y="101368"/>
                  <a:pt x="33513" y="101368"/>
                  <a:pt x="33515" y="101367"/>
                </a:cubicBezTo>
                <a:cubicBezTo>
                  <a:pt x="34176" y="92178"/>
                  <a:pt x="37866" y="84866"/>
                  <a:pt x="42577" y="83319"/>
                </a:cubicBezTo>
                <a:lnTo>
                  <a:pt x="42579" y="83290"/>
                </a:lnTo>
                <a:cubicBezTo>
                  <a:pt x="42649" y="83263"/>
                  <a:pt x="42719" y="83239"/>
                  <a:pt x="42792" y="83249"/>
                </a:cubicBezTo>
                <a:cubicBezTo>
                  <a:pt x="43201" y="83105"/>
                  <a:pt x="43620" y="83027"/>
                  <a:pt x="44045" y="83013"/>
                </a:cubicBezTo>
                <a:close/>
                <a:moveTo>
                  <a:pt x="22232" y="82971"/>
                </a:moveTo>
                <a:lnTo>
                  <a:pt x="22457" y="83013"/>
                </a:lnTo>
                <a:cubicBezTo>
                  <a:pt x="22882" y="83027"/>
                  <a:pt x="23301" y="83105"/>
                  <a:pt x="23710" y="83249"/>
                </a:cubicBezTo>
                <a:cubicBezTo>
                  <a:pt x="23783" y="83239"/>
                  <a:pt x="23853" y="83263"/>
                  <a:pt x="23923" y="83290"/>
                </a:cubicBezTo>
                <a:lnTo>
                  <a:pt x="23925" y="83319"/>
                </a:lnTo>
                <a:cubicBezTo>
                  <a:pt x="28636" y="84866"/>
                  <a:pt x="32327" y="92178"/>
                  <a:pt x="32987" y="101367"/>
                </a:cubicBezTo>
                <a:cubicBezTo>
                  <a:pt x="32989" y="101368"/>
                  <a:pt x="32991" y="101368"/>
                  <a:pt x="32993" y="101368"/>
                </a:cubicBezTo>
                <a:lnTo>
                  <a:pt x="33000" y="101542"/>
                </a:lnTo>
                <a:cubicBezTo>
                  <a:pt x="33067" y="102330"/>
                  <a:pt x="33099" y="103134"/>
                  <a:pt x="33098" y="103950"/>
                </a:cubicBezTo>
                <a:cubicBezTo>
                  <a:pt x="33116" y="104097"/>
                  <a:pt x="33116" y="104244"/>
                  <a:pt x="33116" y="104392"/>
                </a:cubicBezTo>
                <a:cubicBezTo>
                  <a:pt x="33116" y="104492"/>
                  <a:pt x="33116" y="104591"/>
                  <a:pt x="33109" y="104690"/>
                </a:cubicBezTo>
                <a:lnTo>
                  <a:pt x="33102" y="104689"/>
                </a:lnTo>
                <a:lnTo>
                  <a:pt x="33102" y="104702"/>
                </a:lnTo>
                <a:lnTo>
                  <a:pt x="32877" y="104660"/>
                </a:lnTo>
                <a:cubicBezTo>
                  <a:pt x="32452" y="104646"/>
                  <a:pt x="32033" y="104569"/>
                  <a:pt x="31624" y="104424"/>
                </a:cubicBezTo>
                <a:cubicBezTo>
                  <a:pt x="31551" y="104435"/>
                  <a:pt x="31481" y="104410"/>
                  <a:pt x="31411" y="104384"/>
                </a:cubicBezTo>
                <a:lnTo>
                  <a:pt x="31410" y="104354"/>
                </a:lnTo>
                <a:cubicBezTo>
                  <a:pt x="26698" y="102807"/>
                  <a:pt x="23008" y="95496"/>
                  <a:pt x="22348" y="86307"/>
                </a:cubicBezTo>
                <a:cubicBezTo>
                  <a:pt x="22345" y="86305"/>
                  <a:pt x="22343" y="86305"/>
                  <a:pt x="22341" y="86305"/>
                </a:cubicBezTo>
                <a:lnTo>
                  <a:pt x="22334" y="86131"/>
                </a:lnTo>
                <a:cubicBezTo>
                  <a:pt x="22267" y="85343"/>
                  <a:pt x="22235" y="84539"/>
                  <a:pt x="22236" y="83723"/>
                </a:cubicBezTo>
                <a:cubicBezTo>
                  <a:pt x="22219" y="83577"/>
                  <a:pt x="22218" y="83429"/>
                  <a:pt x="22218" y="83281"/>
                </a:cubicBezTo>
                <a:lnTo>
                  <a:pt x="22226" y="82983"/>
                </a:lnTo>
                <a:lnTo>
                  <a:pt x="22232" y="82984"/>
                </a:lnTo>
                <a:close/>
                <a:moveTo>
                  <a:pt x="22051" y="82971"/>
                </a:moveTo>
                <a:lnTo>
                  <a:pt x="22052" y="82984"/>
                </a:lnTo>
                <a:lnTo>
                  <a:pt x="22058" y="82983"/>
                </a:lnTo>
                <a:lnTo>
                  <a:pt x="22066" y="83281"/>
                </a:lnTo>
                <a:cubicBezTo>
                  <a:pt x="22066" y="83429"/>
                  <a:pt x="22065" y="83577"/>
                  <a:pt x="22048" y="83723"/>
                </a:cubicBezTo>
                <a:cubicBezTo>
                  <a:pt x="22049" y="84539"/>
                  <a:pt x="22016" y="85343"/>
                  <a:pt x="21950" y="86131"/>
                </a:cubicBezTo>
                <a:lnTo>
                  <a:pt x="21943" y="86305"/>
                </a:lnTo>
                <a:cubicBezTo>
                  <a:pt x="21941" y="86305"/>
                  <a:pt x="21939" y="86305"/>
                  <a:pt x="21936" y="86307"/>
                </a:cubicBezTo>
                <a:cubicBezTo>
                  <a:pt x="21276" y="95496"/>
                  <a:pt x="17586" y="102807"/>
                  <a:pt x="12874" y="104354"/>
                </a:cubicBezTo>
                <a:lnTo>
                  <a:pt x="12873" y="104384"/>
                </a:lnTo>
                <a:cubicBezTo>
                  <a:pt x="12803" y="104410"/>
                  <a:pt x="12733" y="104435"/>
                  <a:pt x="12660" y="104424"/>
                </a:cubicBezTo>
                <a:cubicBezTo>
                  <a:pt x="12251" y="104569"/>
                  <a:pt x="11832" y="104646"/>
                  <a:pt x="11407" y="104660"/>
                </a:cubicBezTo>
                <a:lnTo>
                  <a:pt x="11182" y="104702"/>
                </a:lnTo>
                <a:lnTo>
                  <a:pt x="11182" y="104689"/>
                </a:lnTo>
                <a:lnTo>
                  <a:pt x="11175" y="104690"/>
                </a:lnTo>
                <a:cubicBezTo>
                  <a:pt x="11168" y="104591"/>
                  <a:pt x="11167" y="104492"/>
                  <a:pt x="11167" y="104392"/>
                </a:cubicBezTo>
                <a:cubicBezTo>
                  <a:pt x="11167" y="104244"/>
                  <a:pt x="11168" y="104097"/>
                  <a:pt x="11185" y="103950"/>
                </a:cubicBezTo>
                <a:cubicBezTo>
                  <a:pt x="11185" y="103134"/>
                  <a:pt x="11217" y="102330"/>
                  <a:pt x="11283" y="101542"/>
                </a:cubicBezTo>
                <a:lnTo>
                  <a:pt x="11291" y="101368"/>
                </a:lnTo>
                <a:cubicBezTo>
                  <a:pt x="11293" y="101368"/>
                  <a:pt x="11295" y="101368"/>
                  <a:pt x="11297" y="101367"/>
                </a:cubicBezTo>
                <a:cubicBezTo>
                  <a:pt x="11957" y="92178"/>
                  <a:pt x="15647" y="84866"/>
                  <a:pt x="20359" y="83319"/>
                </a:cubicBezTo>
                <a:lnTo>
                  <a:pt x="20361" y="83290"/>
                </a:lnTo>
                <a:cubicBezTo>
                  <a:pt x="20430" y="83263"/>
                  <a:pt x="20500" y="83239"/>
                  <a:pt x="20574" y="83249"/>
                </a:cubicBezTo>
                <a:cubicBezTo>
                  <a:pt x="20983" y="83105"/>
                  <a:pt x="21402" y="83027"/>
                  <a:pt x="21827" y="83013"/>
                </a:cubicBezTo>
                <a:close/>
                <a:moveTo>
                  <a:pt x="14" y="82971"/>
                </a:moveTo>
                <a:lnTo>
                  <a:pt x="239" y="83013"/>
                </a:lnTo>
                <a:cubicBezTo>
                  <a:pt x="664" y="83027"/>
                  <a:pt x="1083" y="83105"/>
                  <a:pt x="1492" y="83249"/>
                </a:cubicBezTo>
                <a:cubicBezTo>
                  <a:pt x="1565" y="83239"/>
                  <a:pt x="1635" y="83263"/>
                  <a:pt x="1705" y="83290"/>
                </a:cubicBezTo>
                <a:lnTo>
                  <a:pt x="1706" y="83319"/>
                </a:lnTo>
                <a:cubicBezTo>
                  <a:pt x="6418" y="84866"/>
                  <a:pt x="10108" y="92178"/>
                  <a:pt x="10768" y="101367"/>
                </a:cubicBezTo>
                <a:cubicBezTo>
                  <a:pt x="10771" y="101368"/>
                  <a:pt x="10773" y="101368"/>
                  <a:pt x="10775" y="101368"/>
                </a:cubicBezTo>
                <a:lnTo>
                  <a:pt x="10782" y="101542"/>
                </a:lnTo>
                <a:cubicBezTo>
                  <a:pt x="10849" y="102330"/>
                  <a:pt x="10881" y="103134"/>
                  <a:pt x="10880" y="103950"/>
                </a:cubicBezTo>
                <a:cubicBezTo>
                  <a:pt x="10897" y="104097"/>
                  <a:pt x="10898" y="104244"/>
                  <a:pt x="10898" y="104392"/>
                </a:cubicBezTo>
                <a:cubicBezTo>
                  <a:pt x="10898" y="104492"/>
                  <a:pt x="10898" y="104591"/>
                  <a:pt x="10890" y="104690"/>
                </a:cubicBezTo>
                <a:lnTo>
                  <a:pt x="10884" y="104689"/>
                </a:lnTo>
                <a:lnTo>
                  <a:pt x="10883" y="104702"/>
                </a:lnTo>
                <a:lnTo>
                  <a:pt x="10659" y="104660"/>
                </a:lnTo>
                <a:cubicBezTo>
                  <a:pt x="10234" y="104646"/>
                  <a:pt x="9815" y="104569"/>
                  <a:pt x="9406" y="104424"/>
                </a:cubicBezTo>
                <a:cubicBezTo>
                  <a:pt x="9332" y="104435"/>
                  <a:pt x="9263" y="104410"/>
                  <a:pt x="9193" y="104384"/>
                </a:cubicBezTo>
                <a:lnTo>
                  <a:pt x="9191" y="104354"/>
                </a:lnTo>
                <a:cubicBezTo>
                  <a:pt x="4479" y="102807"/>
                  <a:pt x="789" y="95496"/>
                  <a:pt x="129" y="86307"/>
                </a:cubicBezTo>
                <a:cubicBezTo>
                  <a:pt x="127" y="86305"/>
                  <a:pt x="125" y="86305"/>
                  <a:pt x="123" y="86305"/>
                </a:cubicBezTo>
                <a:lnTo>
                  <a:pt x="116" y="86131"/>
                </a:lnTo>
                <a:cubicBezTo>
                  <a:pt x="49" y="85343"/>
                  <a:pt x="17" y="84539"/>
                  <a:pt x="17" y="83723"/>
                </a:cubicBezTo>
                <a:cubicBezTo>
                  <a:pt x="0" y="83577"/>
                  <a:pt x="0" y="83429"/>
                  <a:pt x="0" y="83281"/>
                </a:cubicBezTo>
                <a:lnTo>
                  <a:pt x="7" y="82983"/>
                </a:lnTo>
                <a:lnTo>
                  <a:pt x="14" y="82984"/>
                </a:lnTo>
                <a:close/>
                <a:moveTo>
                  <a:pt x="101923" y="64236"/>
                </a:moveTo>
                <a:cubicBezTo>
                  <a:pt x="102623" y="71347"/>
                  <a:pt x="105443" y="76984"/>
                  <a:pt x="109057" y="78537"/>
                </a:cubicBezTo>
                <a:cubicBezTo>
                  <a:pt x="108357" y="71426"/>
                  <a:pt x="105536" y="65789"/>
                  <a:pt x="101923" y="64236"/>
                </a:cubicBezTo>
                <a:close/>
                <a:moveTo>
                  <a:pt x="97889" y="64236"/>
                </a:moveTo>
                <a:cubicBezTo>
                  <a:pt x="94275" y="65789"/>
                  <a:pt x="91455" y="71426"/>
                  <a:pt x="90755" y="78537"/>
                </a:cubicBezTo>
                <a:cubicBezTo>
                  <a:pt x="94368" y="76984"/>
                  <a:pt x="97189" y="71347"/>
                  <a:pt x="97889" y="64236"/>
                </a:cubicBezTo>
                <a:close/>
                <a:moveTo>
                  <a:pt x="79705" y="64236"/>
                </a:moveTo>
                <a:cubicBezTo>
                  <a:pt x="80404" y="71347"/>
                  <a:pt x="83225" y="76984"/>
                  <a:pt x="86839" y="78537"/>
                </a:cubicBezTo>
                <a:cubicBezTo>
                  <a:pt x="86139" y="71426"/>
                  <a:pt x="83318" y="65789"/>
                  <a:pt x="79705" y="64236"/>
                </a:cubicBezTo>
                <a:close/>
                <a:moveTo>
                  <a:pt x="75671" y="64236"/>
                </a:moveTo>
                <a:cubicBezTo>
                  <a:pt x="72057" y="65789"/>
                  <a:pt x="69236" y="71426"/>
                  <a:pt x="68537" y="78537"/>
                </a:cubicBezTo>
                <a:cubicBezTo>
                  <a:pt x="72150" y="76984"/>
                  <a:pt x="74971" y="71347"/>
                  <a:pt x="75671" y="64236"/>
                </a:cubicBezTo>
                <a:close/>
                <a:moveTo>
                  <a:pt x="57486" y="64236"/>
                </a:moveTo>
                <a:cubicBezTo>
                  <a:pt x="58186" y="71347"/>
                  <a:pt x="61007" y="76984"/>
                  <a:pt x="64620" y="78537"/>
                </a:cubicBezTo>
                <a:cubicBezTo>
                  <a:pt x="63921" y="71426"/>
                  <a:pt x="61100" y="65789"/>
                  <a:pt x="57486" y="64236"/>
                </a:cubicBezTo>
                <a:close/>
                <a:moveTo>
                  <a:pt x="53452" y="64236"/>
                </a:moveTo>
                <a:cubicBezTo>
                  <a:pt x="49839" y="65789"/>
                  <a:pt x="47018" y="71426"/>
                  <a:pt x="46318" y="78537"/>
                </a:cubicBezTo>
                <a:cubicBezTo>
                  <a:pt x="49932" y="76984"/>
                  <a:pt x="52753" y="71347"/>
                  <a:pt x="53452" y="64236"/>
                </a:cubicBezTo>
                <a:close/>
                <a:moveTo>
                  <a:pt x="35268" y="64236"/>
                </a:moveTo>
                <a:cubicBezTo>
                  <a:pt x="35968" y="71347"/>
                  <a:pt x="38789" y="76984"/>
                  <a:pt x="42402" y="78537"/>
                </a:cubicBezTo>
                <a:cubicBezTo>
                  <a:pt x="41702" y="71426"/>
                  <a:pt x="38882" y="65789"/>
                  <a:pt x="35268" y="64236"/>
                </a:cubicBezTo>
                <a:close/>
                <a:moveTo>
                  <a:pt x="31234" y="64236"/>
                </a:moveTo>
                <a:cubicBezTo>
                  <a:pt x="27621" y="65789"/>
                  <a:pt x="24800" y="71426"/>
                  <a:pt x="24100" y="78537"/>
                </a:cubicBezTo>
                <a:cubicBezTo>
                  <a:pt x="27714" y="76984"/>
                  <a:pt x="30534" y="71347"/>
                  <a:pt x="31234" y="64236"/>
                </a:cubicBezTo>
                <a:close/>
                <a:moveTo>
                  <a:pt x="13050" y="64236"/>
                </a:moveTo>
                <a:cubicBezTo>
                  <a:pt x="13749" y="71347"/>
                  <a:pt x="16570" y="76984"/>
                  <a:pt x="20184" y="78537"/>
                </a:cubicBezTo>
                <a:cubicBezTo>
                  <a:pt x="19484" y="71426"/>
                  <a:pt x="16663" y="65789"/>
                  <a:pt x="13050" y="64236"/>
                </a:cubicBezTo>
                <a:close/>
                <a:moveTo>
                  <a:pt x="9016" y="64236"/>
                </a:moveTo>
                <a:cubicBezTo>
                  <a:pt x="5402" y="65789"/>
                  <a:pt x="2581" y="71426"/>
                  <a:pt x="1882" y="78537"/>
                </a:cubicBezTo>
                <a:cubicBezTo>
                  <a:pt x="5495" y="76984"/>
                  <a:pt x="8316" y="71347"/>
                  <a:pt x="9016" y="64236"/>
                </a:cubicBezTo>
                <a:close/>
                <a:moveTo>
                  <a:pt x="120000" y="60926"/>
                </a:moveTo>
                <a:lnTo>
                  <a:pt x="120000" y="64299"/>
                </a:lnTo>
                <a:lnTo>
                  <a:pt x="118792" y="65005"/>
                </a:lnTo>
                <a:cubicBezTo>
                  <a:pt x="115822" y="67221"/>
                  <a:pt x="113585" y="72315"/>
                  <a:pt x="112973" y="78537"/>
                </a:cubicBezTo>
                <a:cubicBezTo>
                  <a:pt x="116135" y="77179"/>
                  <a:pt x="118690" y="72692"/>
                  <a:pt x="119748" y="66829"/>
                </a:cubicBezTo>
                <a:lnTo>
                  <a:pt x="120000" y="65013"/>
                </a:lnTo>
                <a:lnTo>
                  <a:pt x="120000" y="73033"/>
                </a:lnTo>
                <a:lnTo>
                  <a:pt x="119945" y="73211"/>
                </a:lnTo>
                <a:cubicBezTo>
                  <a:pt x="118288" y="77769"/>
                  <a:pt x="115743" y="81013"/>
                  <a:pt x="112798" y="81987"/>
                </a:cubicBezTo>
                <a:lnTo>
                  <a:pt x="112796" y="82017"/>
                </a:lnTo>
                <a:cubicBezTo>
                  <a:pt x="112726" y="82044"/>
                  <a:pt x="112657" y="82069"/>
                  <a:pt x="112583" y="82058"/>
                </a:cubicBezTo>
                <a:cubicBezTo>
                  <a:pt x="112174" y="82203"/>
                  <a:pt x="111755" y="82282"/>
                  <a:pt x="111330" y="82295"/>
                </a:cubicBezTo>
                <a:lnTo>
                  <a:pt x="111106" y="82338"/>
                </a:lnTo>
                <a:lnTo>
                  <a:pt x="111105" y="82325"/>
                </a:lnTo>
                <a:lnTo>
                  <a:pt x="111099" y="82326"/>
                </a:lnTo>
                <a:cubicBezTo>
                  <a:pt x="111091" y="82226"/>
                  <a:pt x="111091" y="82126"/>
                  <a:pt x="111091" y="82026"/>
                </a:cubicBezTo>
                <a:cubicBezTo>
                  <a:pt x="111091" y="81877"/>
                  <a:pt x="111092" y="81728"/>
                  <a:pt x="111109" y="81580"/>
                </a:cubicBezTo>
                <a:cubicBezTo>
                  <a:pt x="111108" y="80758"/>
                  <a:pt x="111140" y="79947"/>
                  <a:pt x="111207" y="79153"/>
                </a:cubicBezTo>
                <a:lnTo>
                  <a:pt x="111214" y="78978"/>
                </a:lnTo>
                <a:cubicBezTo>
                  <a:pt x="111216" y="78978"/>
                  <a:pt x="111218" y="78978"/>
                  <a:pt x="111221" y="78976"/>
                </a:cubicBezTo>
                <a:cubicBezTo>
                  <a:pt x="111798" y="70872"/>
                  <a:pt x="114696" y="64217"/>
                  <a:pt x="118568" y="61635"/>
                </a:cubicBezTo>
                <a:close/>
                <a:moveTo>
                  <a:pt x="100055" y="60435"/>
                </a:moveTo>
                <a:lnTo>
                  <a:pt x="100280" y="60478"/>
                </a:lnTo>
                <a:cubicBezTo>
                  <a:pt x="100705" y="60491"/>
                  <a:pt x="101124" y="60570"/>
                  <a:pt x="101533" y="60716"/>
                </a:cubicBezTo>
                <a:cubicBezTo>
                  <a:pt x="101606" y="60705"/>
                  <a:pt x="101676" y="60729"/>
                  <a:pt x="101746" y="60756"/>
                </a:cubicBezTo>
                <a:lnTo>
                  <a:pt x="101747" y="60786"/>
                </a:lnTo>
                <a:cubicBezTo>
                  <a:pt x="106459" y="62345"/>
                  <a:pt x="110149" y="69715"/>
                  <a:pt x="110809" y="78976"/>
                </a:cubicBezTo>
                <a:cubicBezTo>
                  <a:pt x="110812" y="78978"/>
                  <a:pt x="110814" y="78978"/>
                  <a:pt x="110816" y="78978"/>
                </a:cubicBezTo>
                <a:lnTo>
                  <a:pt x="110823" y="79153"/>
                </a:lnTo>
                <a:cubicBezTo>
                  <a:pt x="110890" y="79947"/>
                  <a:pt x="110922" y="80758"/>
                  <a:pt x="110921" y="81580"/>
                </a:cubicBezTo>
                <a:cubicBezTo>
                  <a:pt x="110938" y="81728"/>
                  <a:pt x="110939" y="81877"/>
                  <a:pt x="110939" y="82026"/>
                </a:cubicBezTo>
                <a:cubicBezTo>
                  <a:pt x="110939" y="82126"/>
                  <a:pt x="110939" y="82226"/>
                  <a:pt x="110931" y="82326"/>
                </a:cubicBezTo>
                <a:lnTo>
                  <a:pt x="110925" y="82325"/>
                </a:lnTo>
                <a:lnTo>
                  <a:pt x="110925" y="82338"/>
                </a:lnTo>
                <a:lnTo>
                  <a:pt x="110700" y="82295"/>
                </a:lnTo>
                <a:cubicBezTo>
                  <a:pt x="110275" y="82282"/>
                  <a:pt x="109856" y="82203"/>
                  <a:pt x="109447" y="82058"/>
                </a:cubicBezTo>
                <a:cubicBezTo>
                  <a:pt x="109374" y="82069"/>
                  <a:pt x="109304" y="82044"/>
                  <a:pt x="109234" y="82017"/>
                </a:cubicBezTo>
                <a:lnTo>
                  <a:pt x="109232" y="81987"/>
                </a:lnTo>
                <a:cubicBezTo>
                  <a:pt x="104521" y="80428"/>
                  <a:pt x="100830" y="73059"/>
                  <a:pt x="100170" y="63797"/>
                </a:cubicBezTo>
                <a:cubicBezTo>
                  <a:pt x="100168" y="63796"/>
                  <a:pt x="100166" y="63795"/>
                  <a:pt x="100164" y="63795"/>
                </a:cubicBezTo>
                <a:lnTo>
                  <a:pt x="100157" y="63620"/>
                </a:lnTo>
                <a:cubicBezTo>
                  <a:pt x="100090" y="62826"/>
                  <a:pt x="100058" y="62015"/>
                  <a:pt x="100059" y="61193"/>
                </a:cubicBezTo>
                <a:cubicBezTo>
                  <a:pt x="100041" y="61045"/>
                  <a:pt x="100041" y="60896"/>
                  <a:pt x="100041" y="60747"/>
                </a:cubicBezTo>
                <a:lnTo>
                  <a:pt x="100048" y="60447"/>
                </a:lnTo>
                <a:lnTo>
                  <a:pt x="100055" y="60448"/>
                </a:lnTo>
                <a:close/>
                <a:moveTo>
                  <a:pt x="99757" y="60435"/>
                </a:moveTo>
                <a:lnTo>
                  <a:pt x="99757" y="60448"/>
                </a:lnTo>
                <a:lnTo>
                  <a:pt x="99763" y="60447"/>
                </a:lnTo>
                <a:lnTo>
                  <a:pt x="99771" y="60747"/>
                </a:lnTo>
                <a:cubicBezTo>
                  <a:pt x="99771" y="60896"/>
                  <a:pt x="99770" y="61045"/>
                  <a:pt x="99753" y="61193"/>
                </a:cubicBezTo>
                <a:cubicBezTo>
                  <a:pt x="99754" y="62015"/>
                  <a:pt x="99722" y="62826"/>
                  <a:pt x="99655" y="63620"/>
                </a:cubicBezTo>
                <a:lnTo>
                  <a:pt x="99648" y="63795"/>
                </a:lnTo>
                <a:cubicBezTo>
                  <a:pt x="99646" y="63795"/>
                  <a:pt x="99644" y="63796"/>
                  <a:pt x="99641" y="63797"/>
                </a:cubicBezTo>
                <a:cubicBezTo>
                  <a:pt x="98981" y="73059"/>
                  <a:pt x="95291" y="80428"/>
                  <a:pt x="90579" y="81987"/>
                </a:cubicBezTo>
                <a:lnTo>
                  <a:pt x="90578" y="82017"/>
                </a:lnTo>
                <a:cubicBezTo>
                  <a:pt x="90508" y="82044"/>
                  <a:pt x="90438" y="82069"/>
                  <a:pt x="90365" y="82058"/>
                </a:cubicBezTo>
                <a:cubicBezTo>
                  <a:pt x="89956" y="82203"/>
                  <a:pt x="89537" y="82282"/>
                  <a:pt x="89112" y="82295"/>
                </a:cubicBezTo>
                <a:lnTo>
                  <a:pt x="88887" y="82338"/>
                </a:lnTo>
                <a:lnTo>
                  <a:pt x="88887" y="82325"/>
                </a:lnTo>
                <a:lnTo>
                  <a:pt x="88880" y="82326"/>
                </a:lnTo>
                <a:cubicBezTo>
                  <a:pt x="88873" y="82226"/>
                  <a:pt x="88873" y="82126"/>
                  <a:pt x="88873" y="82026"/>
                </a:cubicBezTo>
                <a:cubicBezTo>
                  <a:pt x="88873" y="81877"/>
                  <a:pt x="88873" y="81728"/>
                  <a:pt x="88891" y="81580"/>
                </a:cubicBezTo>
                <a:cubicBezTo>
                  <a:pt x="88890" y="80758"/>
                  <a:pt x="88922" y="79947"/>
                  <a:pt x="88989" y="79153"/>
                </a:cubicBezTo>
                <a:lnTo>
                  <a:pt x="88996" y="78978"/>
                </a:lnTo>
                <a:cubicBezTo>
                  <a:pt x="88998" y="78978"/>
                  <a:pt x="89000" y="78978"/>
                  <a:pt x="89002" y="78976"/>
                </a:cubicBezTo>
                <a:cubicBezTo>
                  <a:pt x="89662" y="69715"/>
                  <a:pt x="93353" y="62345"/>
                  <a:pt x="98064" y="60786"/>
                </a:cubicBezTo>
                <a:lnTo>
                  <a:pt x="98066" y="60756"/>
                </a:lnTo>
                <a:cubicBezTo>
                  <a:pt x="98136" y="60729"/>
                  <a:pt x="98206" y="60705"/>
                  <a:pt x="98279" y="60716"/>
                </a:cubicBezTo>
                <a:cubicBezTo>
                  <a:pt x="98688" y="60570"/>
                  <a:pt x="99107" y="60491"/>
                  <a:pt x="99532" y="60478"/>
                </a:cubicBezTo>
                <a:close/>
                <a:moveTo>
                  <a:pt x="77837" y="60435"/>
                </a:moveTo>
                <a:lnTo>
                  <a:pt x="78061" y="60478"/>
                </a:lnTo>
                <a:cubicBezTo>
                  <a:pt x="78487" y="60491"/>
                  <a:pt x="78905" y="60570"/>
                  <a:pt x="79315" y="60716"/>
                </a:cubicBezTo>
                <a:cubicBezTo>
                  <a:pt x="79388" y="60705"/>
                  <a:pt x="79458" y="60729"/>
                  <a:pt x="79528" y="60756"/>
                </a:cubicBezTo>
                <a:lnTo>
                  <a:pt x="79529" y="60786"/>
                </a:lnTo>
                <a:cubicBezTo>
                  <a:pt x="84241" y="62345"/>
                  <a:pt x="87931" y="69715"/>
                  <a:pt x="88591" y="78976"/>
                </a:cubicBezTo>
                <a:cubicBezTo>
                  <a:pt x="88593" y="78978"/>
                  <a:pt x="88596" y="78978"/>
                  <a:pt x="88598" y="78978"/>
                </a:cubicBezTo>
                <a:lnTo>
                  <a:pt x="88605" y="79153"/>
                </a:lnTo>
                <a:cubicBezTo>
                  <a:pt x="88671" y="79947"/>
                  <a:pt x="88704" y="80758"/>
                  <a:pt x="88703" y="81580"/>
                </a:cubicBezTo>
                <a:cubicBezTo>
                  <a:pt x="88720" y="81728"/>
                  <a:pt x="88721" y="81877"/>
                  <a:pt x="88721" y="82026"/>
                </a:cubicBezTo>
                <a:cubicBezTo>
                  <a:pt x="88721" y="82126"/>
                  <a:pt x="88721" y="82226"/>
                  <a:pt x="88713" y="82326"/>
                </a:cubicBezTo>
                <a:lnTo>
                  <a:pt x="88707" y="82325"/>
                </a:lnTo>
                <a:lnTo>
                  <a:pt x="88706" y="82338"/>
                </a:lnTo>
                <a:lnTo>
                  <a:pt x="88482" y="82295"/>
                </a:lnTo>
                <a:cubicBezTo>
                  <a:pt x="88056" y="82282"/>
                  <a:pt x="87638" y="82203"/>
                  <a:pt x="87229" y="82058"/>
                </a:cubicBezTo>
                <a:cubicBezTo>
                  <a:pt x="87155" y="82069"/>
                  <a:pt x="87085" y="82044"/>
                  <a:pt x="87016" y="82017"/>
                </a:cubicBezTo>
                <a:lnTo>
                  <a:pt x="87014" y="81987"/>
                </a:lnTo>
                <a:cubicBezTo>
                  <a:pt x="82302" y="80428"/>
                  <a:pt x="78612" y="73059"/>
                  <a:pt x="77952" y="63797"/>
                </a:cubicBezTo>
                <a:cubicBezTo>
                  <a:pt x="77950" y="63796"/>
                  <a:pt x="77948" y="63795"/>
                  <a:pt x="77945" y="63795"/>
                </a:cubicBezTo>
                <a:lnTo>
                  <a:pt x="77938" y="63620"/>
                </a:lnTo>
                <a:cubicBezTo>
                  <a:pt x="77872" y="62826"/>
                  <a:pt x="77840" y="62015"/>
                  <a:pt x="77840" y="61193"/>
                </a:cubicBezTo>
                <a:cubicBezTo>
                  <a:pt x="77823" y="61045"/>
                  <a:pt x="77822" y="60896"/>
                  <a:pt x="77822" y="60747"/>
                </a:cubicBezTo>
                <a:lnTo>
                  <a:pt x="77830" y="60447"/>
                </a:lnTo>
                <a:lnTo>
                  <a:pt x="77837" y="60448"/>
                </a:lnTo>
                <a:close/>
                <a:moveTo>
                  <a:pt x="77538" y="60435"/>
                </a:moveTo>
                <a:lnTo>
                  <a:pt x="77539" y="60448"/>
                </a:lnTo>
                <a:lnTo>
                  <a:pt x="77545" y="60447"/>
                </a:lnTo>
                <a:lnTo>
                  <a:pt x="77553" y="60747"/>
                </a:lnTo>
                <a:cubicBezTo>
                  <a:pt x="77553" y="60896"/>
                  <a:pt x="77552" y="61045"/>
                  <a:pt x="77535" y="61193"/>
                </a:cubicBezTo>
                <a:cubicBezTo>
                  <a:pt x="77536" y="62015"/>
                  <a:pt x="77503" y="62826"/>
                  <a:pt x="77437" y="63620"/>
                </a:cubicBezTo>
                <a:lnTo>
                  <a:pt x="77430" y="63795"/>
                </a:lnTo>
                <a:cubicBezTo>
                  <a:pt x="77428" y="63795"/>
                  <a:pt x="77425" y="63796"/>
                  <a:pt x="77423" y="63797"/>
                </a:cubicBezTo>
                <a:cubicBezTo>
                  <a:pt x="76763" y="73059"/>
                  <a:pt x="73073" y="80428"/>
                  <a:pt x="68361" y="81987"/>
                </a:cubicBezTo>
                <a:lnTo>
                  <a:pt x="68360" y="82017"/>
                </a:lnTo>
                <a:cubicBezTo>
                  <a:pt x="68290" y="82044"/>
                  <a:pt x="68220" y="82069"/>
                  <a:pt x="68147" y="82058"/>
                </a:cubicBezTo>
                <a:cubicBezTo>
                  <a:pt x="67737" y="82203"/>
                  <a:pt x="67319" y="82282"/>
                  <a:pt x="66894" y="82295"/>
                </a:cubicBezTo>
                <a:lnTo>
                  <a:pt x="66669" y="82338"/>
                </a:lnTo>
                <a:lnTo>
                  <a:pt x="66669" y="82325"/>
                </a:lnTo>
                <a:lnTo>
                  <a:pt x="66662" y="82326"/>
                </a:lnTo>
                <a:cubicBezTo>
                  <a:pt x="66655" y="82226"/>
                  <a:pt x="66654" y="82126"/>
                  <a:pt x="66654" y="82026"/>
                </a:cubicBezTo>
                <a:cubicBezTo>
                  <a:pt x="66654" y="81877"/>
                  <a:pt x="66655" y="81728"/>
                  <a:pt x="66672" y="81580"/>
                </a:cubicBezTo>
                <a:cubicBezTo>
                  <a:pt x="66672" y="80758"/>
                  <a:pt x="66704" y="79947"/>
                  <a:pt x="66770" y="79153"/>
                </a:cubicBezTo>
                <a:lnTo>
                  <a:pt x="66777" y="78978"/>
                </a:lnTo>
                <a:cubicBezTo>
                  <a:pt x="66780" y="78978"/>
                  <a:pt x="66782" y="78978"/>
                  <a:pt x="66784" y="78976"/>
                </a:cubicBezTo>
                <a:cubicBezTo>
                  <a:pt x="67444" y="69715"/>
                  <a:pt x="71134" y="62345"/>
                  <a:pt x="75846" y="60786"/>
                </a:cubicBezTo>
                <a:lnTo>
                  <a:pt x="75848" y="60756"/>
                </a:lnTo>
                <a:cubicBezTo>
                  <a:pt x="75917" y="60729"/>
                  <a:pt x="75987" y="60705"/>
                  <a:pt x="76060" y="60716"/>
                </a:cubicBezTo>
                <a:cubicBezTo>
                  <a:pt x="76470" y="60570"/>
                  <a:pt x="76889" y="60491"/>
                  <a:pt x="77314" y="60478"/>
                </a:cubicBezTo>
                <a:close/>
                <a:moveTo>
                  <a:pt x="55619" y="60435"/>
                </a:moveTo>
                <a:lnTo>
                  <a:pt x="55843" y="60478"/>
                </a:lnTo>
                <a:cubicBezTo>
                  <a:pt x="56268" y="60491"/>
                  <a:pt x="56687" y="60570"/>
                  <a:pt x="57097" y="60716"/>
                </a:cubicBezTo>
                <a:cubicBezTo>
                  <a:pt x="57170" y="60705"/>
                  <a:pt x="57240" y="60729"/>
                  <a:pt x="57309" y="60756"/>
                </a:cubicBezTo>
                <a:lnTo>
                  <a:pt x="57311" y="60786"/>
                </a:lnTo>
                <a:cubicBezTo>
                  <a:pt x="62023" y="62345"/>
                  <a:pt x="65713" y="69715"/>
                  <a:pt x="66373" y="78976"/>
                </a:cubicBezTo>
                <a:cubicBezTo>
                  <a:pt x="66375" y="78978"/>
                  <a:pt x="66377" y="78978"/>
                  <a:pt x="66380" y="78978"/>
                </a:cubicBezTo>
                <a:lnTo>
                  <a:pt x="66387" y="79153"/>
                </a:lnTo>
                <a:cubicBezTo>
                  <a:pt x="66453" y="79947"/>
                  <a:pt x="66485" y="80758"/>
                  <a:pt x="66485" y="81580"/>
                </a:cubicBezTo>
                <a:cubicBezTo>
                  <a:pt x="66502" y="81728"/>
                  <a:pt x="66503" y="81877"/>
                  <a:pt x="66503" y="82026"/>
                </a:cubicBezTo>
                <a:cubicBezTo>
                  <a:pt x="66503" y="82126"/>
                  <a:pt x="66502" y="82226"/>
                  <a:pt x="66495" y="82326"/>
                </a:cubicBezTo>
                <a:lnTo>
                  <a:pt x="66488" y="82325"/>
                </a:lnTo>
                <a:lnTo>
                  <a:pt x="66488" y="82338"/>
                </a:lnTo>
                <a:lnTo>
                  <a:pt x="66263" y="82295"/>
                </a:lnTo>
                <a:cubicBezTo>
                  <a:pt x="65838" y="82282"/>
                  <a:pt x="65420" y="82203"/>
                  <a:pt x="65010" y="82058"/>
                </a:cubicBezTo>
                <a:cubicBezTo>
                  <a:pt x="64937" y="82069"/>
                  <a:pt x="64867" y="82044"/>
                  <a:pt x="64797" y="82017"/>
                </a:cubicBezTo>
                <a:lnTo>
                  <a:pt x="64796" y="81987"/>
                </a:lnTo>
                <a:cubicBezTo>
                  <a:pt x="60084" y="80428"/>
                  <a:pt x="56394" y="73059"/>
                  <a:pt x="55734" y="63797"/>
                </a:cubicBezTo>
                <a:cubicBezTo>
                  <a:pt x="55732" y="63796"/>
                  <a:pt x="55729" y="63795"/>
                  <a:pt x="55727" y="63795"/>
                </a:cubicBezTo>
                <a:lnTo>
                  <a:pt x="55720" y="63620"/>
                </a:lnTo>
                <a:cubicBezTo>
                  <a:pt x="55654" y="62826"/>
                  <a:pt x="55621" y="62015"/>
                  <a:pt x="55622" y="61193"/>
                </a:cubicBezTo>
                <a:cubicBezTo>
                  <a:pt x="55605" y="61045"/>
                  <a:pt x="55604" y="60896"/>
                  <a:pt x="55604" y="60747"/>
                </a:cubicBezTo>
                <a:lnTo>
                  <a:pt x="55612" y="60447"/>
                </a:lnTo>
                <a:lnTo>
                  <a:pt x="55618" y="60448"/>
                </a:lnTo>
                <a:close/>
                <a:moveTo>
                  <a:pt x="55320" y="60435"/>
                </a:moveTo>
                <a:lnTo>
                  <a:pt x="55320" y="60448"/>
                </a:lnTo>
                <a:lnTo>
                  <a:pt x="55327" y="60447"/>
                </a:lnTo>
                <a:lnTo>
                  <a:pt x="55335" y="60747"/>
                </a:lnTo>
                <a:cubicBezTo>
                  <a:pt x="55335" y="60896"/>
                  <a:pt x="55334" y="61045"/>
                  <a:pt x="55317" y="61193"/>
                </a:cubicBezTo>
                <a:cubicBezTo>
                  <a:pt x="55317" y="62015"/>
                  <a:pt x="55285" y="62826"/>
                  <a:pt x="55219" y="63620"/>
                </a:cubicBezTo>
                <a:lnTo>
                  <a:pt x="55212" y="63795"/>
                </a:lnTo>
                <a:cubicBezTo>
                  <a:pt x="55209" y="63795"/>
                  <a:pt x="55207" y="63796"/>
                  <a:pt x="55205" y="63797"/>
                </a:cubicBezTo>
                <a:cubicBezTo>
                  <a:pt x="54545" y="73059"/>
                  <a:pt x="50855" y="80428"/>
                  <a:pt x="46143" y="81987"/>
                </a:cubicBezTo>
                <a:lnTo>
                  <a:pt x="46141" y="82017"/>
                </a:lnTo>
                <a:cubicBezTo>
                  <a:pt x="46072" y="82044"/>
                  <a:pt x="46002" y="82069"/>
                  <a:pt x="45928" y="82058"/>
                </a:cubicBezTo>
                <a:cubicBezTo>
                  <a:pt x="45519" y="82203"/>
                  <a:pt x="45101" y="82282"/>
                  <a:pt x="44675" y="82295"/>
                </a:cubicBezTo>
                <a:lnTo>
                  <a:pt x="44451" y="82338"/>
                </a:lnTo>
                <a:lnTo>
                  <a:pt x="44450" y="82325"/>
                </a:lnTo>
                <a:lnTo>
                  <a:pt x="44444" y="82326"/>
                </a:lnTo>
                <a:cubicBezTo>
                  <a:pt x="44436" y="82226"/>
                  <a:pt x="44436" y="82126"/>
                  <a:pt x="44436" y="82026"/>
                </a:cubicBezTo>
                <a:cubicBezTo>
                  <a:pt x="44436" y="81877"/>
                  <a:pt x="44437" y="81728"/>
                  <a:pt x="44454" y="81580"/>
                </a:cubicBezTo>
                <a:cubicBezTo>
                  <a:pt x="44453" y="80758"/>
                  <a:pt x="44486" y="79947"/>
                  <a:pt x="44552" y="79153"/>
                </a:cubicBezTo>
                <a:lnTo>
                  <a:pt x="44559" y="78978"/>
                </a:lnTo>
                <a:cubicBezTo>
                  <a:pt x="44561" y="78978"/>
                  <a:pt x="44564" y="78978"/>
                  <a:pt x="44566" y="78976"/>
                </a:cubicBezTo>
                <a:cubicBezTo>
                  <a:pt x="45226" y="69715"/>
                  <a:pt x="48916" y="62345"/>
                  <a:pt x="53628" y="60786"/>
                </a:cubicBezTo>
                <a:lnTo>
                  <a:pt x="53629" y="60756"/>
                </a:lnTo>
                <a:cubicBezTo>
                  <a:pt x="53699" y="60729"/>
                  <a:pt x="53769" y="60705"/>
                  <a:pt x="53842" y="60716"/>
                </a:cubicBezTo>
                <a:cubicBezTo>
                  <a:pt x="54252" y="60570"/>
                  <a:pt x="54670" y="60491"/>
                  <a:pt x="55096" y="60478"/>
                </a:cubicBezTo>
                <a:close/>
                <a:moveTo>
                  <a:pt x="33400" y="60435"/>
                </a:moveTo>
                <a:lnTo>
                  <a:pt x="33625" y="60478"/>
                </a:lnTo>
                <a:cubicBezTo>
                  <a:pt x="34050" y="60491"/>
                  <a:pt x="34469" y="60570"/>
                  <a:pt x="34878" y="60716"/>
                </a:cubicBezTo>
                <a:cubicBezTo>
                  <a:pt x="34951" y="60705"/>
                  <a:pt x="35021" y="60729"/>
                  <a:pt x="35091" y="60756"/>
                </a:cubicBezTo>
                <a:lnTo>
                  <a:pt x="35093" y="60786"/>
                </a:lnTo>
                <a:cubicBezTo>
                  <a:pt x="39804" y="62345"/>
                  <a:pt x="43495" y="69715"/>
                  <a:pt x="44155" y="78976"/>
                </a:cubicBezTo>
                <a:cubicBezTo>
                  <a:pt x="44157" y="78978"/>
                  <a:pt x="44159" y="78978"/>
                  <a:pt x="44161" y="78978"/>
                </a:cubicBezTo>
                <a:lnTo>
                  <a:pt x="44168" y="79153"/>
                </a:lnTo>
                <a:cubicBezTo>
                  <a:pt x="44235" y="79947"/>
                  <a:pt x="44267" y="80758"/>
                  <a:pt x="44266" y="81580"/>
                </a:cubicBezTo>
                <a:cubicBezTo>
                  <a:pt x="44284" y="81728"/>
                  <a:pt x="44284" y="81877"/>
                  <a:pt x="44284" y="82026"/>
                </a:cubicBezTo>
                <a:cubicBezTo>
                  <a:pt x="44284" y="82126"/>
                  <a:pt x="44284" y="82226"/>
                  <a:pt x="44277" y="82326"/>
                </a:cubicBezTo>
                <a:lnTo>
                  <a:pt x="44270" y="82325"/>
                </a:lnTo>
                <a:lnTo>
                  <a:pt x="44270" y="82338"/>
                </a:lnTo>
                <a:lnTo>
                  <a:pt x="44045" y="82295"/>
                </a:lnTo>
                <a:cubicBezTo>
                  <a:pt x="43620" y="82282"/>
                  <a:pt x="43201" y="82203"/>
                  <a:pt x="42792" y="82058"/>
                </a:cubicBezTo>
                <a:cubicBezTo>
                  <a:pt x="42719" y="82069"/>
                  <a:pt x="42649" y="82044"/>
                  <a:pt x="42579" y="82017"/>
                </a:cubicBezTo>
                <a:lnTo>
                  <a:pt x="42578" y="81987"/>
                </a:lnTo>
                <a:cubicBezTo>
                  <a:pt x="37866" y="80428"/>
                  <a:pt x="34176" y="73059"/>
                  <a:pt x="33516" y="63797"/>
                </a:cubicBezTo>
                <a:cubicBezTo>
                  <a:pt x="33513" y="63796"/>
                  <a:pt x="33511" y="63795"/>
                  <a:pt x="33509" y="63795"/>
                </a:cubicBezTo>
                <a:lnTo>
                  <a:pt x="33502" y="63620"/>
                </a:lnTo>
                <a:cubicBezTo>
                  <a:pt x="33435" y="62826"/>
                  <a:pt x="33403" y="62015"/>
                  <a:pt x="33404" y="61193"/>
                </a:cubicBezTo>
                <a:cubicBezTo>
                  <a:pt x="33387" y="61045"/>
                  <a:pt x="33386" y="60896"/>
                  <a:pt x="33386" y="60747"/>
                </a:cubicBezTo>
                <a:lnTo>
                  <a:pt x="33394" y="60447"/>
                </a:lnTo>
                <a:lnTo>
                  <a:pt x="33400" y="60448"/>
                </a:lnTo>
                <a:close/>
                <a:moveTo>
                  <a:pt x="33102" y="60435"/>
                </a:moveTo>
                <a:lnTo>
                  <a:pt x="33102" y="60448"/>
                </a:lnTo>
                <a:lnTo>
                  <a:pt x="33109" y="60447"/>
                </a:lnTo>
                <a:lnTo>
                  <a:pt x="33116" y="60747"/>
                </a:lnTo>
                <a:cubicBezTo>
                  <a:pt x="33116" y="60896"/>
                  <a:pt x="33116" y="61045"/>
                  <a:pt x="33098" y="61193"/>
                </a:cubicBezTo>
                <a:cubicBezTo>
                  <a:pt x="33099" y="62015"/>
                  <a:pt x="33067" y="62826"/>
                  <a:pt x="33000" y="63620"/>
                </a:cubicBezTo>
                <a:lnTo>
                  <a:pt x="32993" y="63795"/>
                </a:lnTo>
                <a:cubicBezTo>
                  <a:pt x="32991" y="63795"/>
                  <a:pt x="32989" y="63796"/>
                  <a:pt x="32987" y="63797"/>
                </a:cubicBezTo>
                <a:cubicBezTo>
                  <a:pt x="32327" y="73059"/>
                  <a:pt x="28636" y="80428"/>
                  <a:pt x="23925" y="81987"/>
                </a:cubicBezTo>
                <a:lnTo>
                  <a:pt x="23923" y="82017"/>
                </a:lnTo>
                <a:cubicBezTo>
                  <a:pt x="23853" y="82044"/>
                  <a:pt x="23783" y="82069"/>
                  <a:pt x="23710" y="82058"/>
                </a:cubicBezTo>
                <a:cubicBezTo>
                  <a:pt x="23301" y="82203"/>
                  <a:pt x="22882" y="82282"/>
                  <a:pt x="22457" y="82295"/>
                </a:cubicBezTo>
                <a:lnTo>
                  <a:pt x="22232" y="82338"/>
                </a:lnTo>
                <a:lnTo>
                  <a:pt x="22232" y="82325"/>
                </a:lnTo>
                <a:lnTo>
                  <a:pt x="22226" y="82326"/>
                </a:lnTo>
                <a:cubicBezTo>
                  <a:pt x="22218" y="82226"/>
                  <a:pt x="22218" y="82126"/>
                  <a:pt x="22218" y="82026"/>
                </a:cubicBezTo>
                <a:cubicBezTo>
                  <a:pt x="22218" y="81877"/>
                  <a:pt x="22219" y="81728"/>
                  <a:pt x="22236" y="81580"/>
                </a:cubicBezTo>
                <a:cubicBezTo>
                  <a:pt x="22235" y="80758"/>
                  <a:pt x="22267" y="79947"/>
                  <a:pt x="22334" y="79153"/>
                </a:cubicBezTo>
                <a:lnTo>
                  <a:pt x="22341" y="78978"/>
                </a:lnTo>
                <a:cubicBezTo>
                  <a:pt x="22343" y="78978"/>
                  <a:pt x="22345" y="78978"/>
                  <a:pt x="22348" y="78976"/>
                </a:cubicBezTo>
                <a:cubicBezTo>
                  <a:pt x="23008" y="69715"/>
                  <a:pt x="26698" y="62345"/>
                  <a:pt x="31410" y="60786"/>
                </a:cubicBezTo>
                <a:lnTo>
                  <a:pt x="31411" y="60756"/>
                </a:lnTo>
                <a:cubicBezTo>
                  <a:pt x="31481" y="60729"/>
                  <a:pt x="31551" y="60705"/>
                  <a:pt x="31624" y="60716"/>
                </a:cubicBezTo>
                <a:cubicBezTo>
                  <a:pt x="32033" y="60570"/>
                  <a:pt x="32452" y="60491"/>
                  <a:pt x="32877" y="60478"/>
                </a:cubicBezTo>
                <a:close/>
                <a:moveTo>
                  <a:pt x="11182" y="60435"/>
                </a:moveTo>
                <a:lnTo>
                  <a:pt x="11407" y="60478"/>
                </a:lnTo>
                <a:cubicBezTo>
                  <a:pt x="11832" y="60491"/>
                  <a:pt x="12251" y="60570"/>
                  <a:pt x="12660" y="60716"/>
                </a:cubicBezTo>
                <a:cubicBezTo>
                  <a:pt x="12733" y="60705"/>
                  <a:pt x="12803" y="60729"/>
                  <a:pt x="12873" y="60756"/>
                </a:cubicBezTo>
                <a:lnTo>
                  <a:pt x="12874" y="60786"/>
                </a:lnTo>
                <a:cubicBezTo>
                  <a:pt x="17586" y="62345"/>
                  <a:pt x="21276" y="69715"/>
                  <a:pt x="21936" y="78976"/>
                </a:cubicBezTo>
                <a:cubicBezTo>
                  <a:pt x="21939" y="78978"/>
                  <a:pt x="21941" y="78978"/>
                  <a:pt x="21943" y="78978"/>
                </a:cubicBezTo>
                <a:lnTo>
                  <a:pt x="21950" y="79153"/>
                </a:lnTo>
                <a:cubicBezTo>
                  <a:pt x="22017" y="79947"/>
                  <a:pt x="22049" y="80758"/>
                  <a:pt x="22048" y="81580"/>
                </a:cubicBezTo>
                <a:cubicBezTo>
                  <a:pt x="22065" y="81728"/>
                  <a:pt x="22066" y="81877"/>
                  <a:pt x="22066" y="82026"/>
                </a:cubicBezTo>
                <a:cubicBezTo>
                  <a:pt x="22066" y="82126"/>
                  <a:pt x="22066" y="82226"/>
                  <a:pt x="22058" y="82326"/>
                </a:cubicBezTo>
                <a:lnTo>
                  <a:pt x="22052" y="82325"/>
                </a:lnTo>
                <a:lnTo>
                  <a:pt x="22051" y="82338"/>
                </a:lnTo>
                <a:lnTo>
                  <a:pt x="21827" y="82295"/>
                </a:lnTo>
                <a:cubicBezTo>
                  <a:pt x="21402" y="82282"/>
                  <a:pt x="20983" y="82203"/>
                  <a:pt x="20574" y="82058"/>
                </a:cubicBezTo>
                <a:cubicBezTo>
                  <a:pt x="20500" y="82069"/>
                  <a:pt x="20431" y="82044"/>
                  <a:pt x="20361" y="82017"/>
                </a:cubicBezTo>
                <a:lnTo>
                  <a:pt x="20359" y="81987"/>
                </a:lnTo>
                <a:cubicBezTo>
                  <a:pt x="15647" y="80428"/>
                  <a:pt x="11957" y="73059"/>
                  <a:pt x="11297" y="63797"/>
                </a:cubicBezTo>
                <a:cubicBezTo>
                  <a:pt x="11295" y="63796"/>
                  <a:pt x="11293" y="63795"/>
                  <a:pt x="11291" y="63795"/>
                </a:cubicBezTo>
                <a:lnTo>
                  <a:pt x="11284" y="63620"/>
                </a:lnTo>
                <a:cubicBezTo>
                  <a:pt x="11217" y="62826"/>
                  <a:pt x="11185" y="62015"/>
                  <a:pt x="11185" y="61193"/>
                </a:cubicBezTo>
                <a:cubicBezTo>
                  <a:pt x="11168" y="61045"/>
                  <a:pt x="11167" y="60896"/>
                  <a:pt x="11167" y="60747"/>
                </a:cubicBezTo>
                <a:lnTo>
                  <a:pt x="11175" y="60447"/>
                </a:lnTo>
                <a:lnTo>
                  <a:pt x="11182" y="60448"/>
                </a:lnTo>
                <a:close/>
                <a:moveTo>
                  <a:pt x="10883" y="60435"/>
                </a:moveTo>
                <a:lnTo>
                  <a:pt x="10884" y="60448"/>
                </a:lnTo>
                <a:lnTo>
                  <a:pt x="10890" y="60447"/>
                </a:lnTo>
                <a:lnTo>
                  <a:pt x="10898" y="60747"/>
                </a:lnTo>
                <a:cubicBezTo>
                  <a:pt x="10898" y="60896"/>
                  <a:pt x="10897" y="61045"/>
                  <a:pt x="10880" y="61193"/>
                </a:cubicBezTo>
                <a:cubicBezTo>
                  <a:pt x="10881" y="62015"/>
                  <a:pt x="10849" y="62826"/>
                  <a:pt x="10782" y="63620"/>
                </a:cubicBezTo>
                <a:lnTo>
                  <a:pt x="10775" y="63795"/>
                </a:lnTo>
                <a:cubicBezTo>
                  <a:pt x="10773" y="63795"/>
                  <a:pt x="10771" y="63796"/>
                  <a:pt x="10768" y="63797"/>
                </a:cubicBezTo>
                <a:cubicBezTo>
                  <a:pt x="10108" y="73059"/>
                  <a:pt x="6418" y="80428"/>
                  <a:pt x="1706" y="81987"/>
                </a:cubicBezTo>
                <a:lnTo>
                  <a:pt x="1705" y="82017"/>
                </a:lnTo>
                <a:cubicBezTo>
                  <a:pt x="1635" y="82044"/>
                  <a:pt x="1565" y="82069"/>
                  <a:pt x="1492" y="82058"/>
                </a:cubicBezTo>
                <a:cubicBezTo>
                  <a:pt x="1083" y="82203"/>
                  <a:pt x="664" y="82282"/>
                  <a:pt x="239" y="82295"/>
                </a:cubicBezTo>
                <a:lnTo>
                  <a:pt x="14" y="82338"/>
                </a:lnTo>
                <a:lnTo>
                  <a:pt x="14" y="82325"/>
                </a:lnTo>
                <a:lnTo>
                  <a:pt x="7" y="82326"/>
                </a:lnTo>
                <a:cubicBezTo>
                  <a:pt x="0" y="82226"/>
                  <a:pt x="0" y="82126"/>
                  <a:pt x="0" y="82026"/>
                </a:cubicBezTo>
                <a:cubicBezTo>
                  <a:pt x="0" y="81877"/>
                  <a:pt x="0" y="81728"/>
                  <a:pt x="17" y="81580"/>
                </a:cubicBezTo>
                <a:cubicBezTo>
                  <a:pt x="17" y="80758"/>
                  <a:pt x="49" y="79947"/>
                  <a:pt x="116" y="79153"/>
                </a:cubicBezTo>
                <a:lnTo>
                  <a:pt x="123" y="78978"/>
                </a:lnTo>
                <a:cubicBezTo>
                  <a:pt x="125" y="78978"/>
                  <a:pt x="127" y="78978"/>
                  <a:pt x="129" y="78976"/>
                </a:cubicBezTo>
                <a:cubicBezTo>
                  <a:pt x="789" y="69715"/>
                  <a:pt x="4479" y="62345"/>
                  <a:pt x="9191" y="60786"/>
                </a:cubicBezTo>
                <a:lnTo>
                  <a:pt x="9193" y="60756"/>
                </a:lnTo>
                <a:cubicBezTo>
                  <a:pt x="9262" y="60729"/>
                  <a:pt x="9332" y="60705"/>
                  <a:pt x="9406" y="60716"/>
                </a:cubicBezTo>
                <a:cubicBezTo>
                  <a:pt x="9815" y="60570"/>
                  <a:pt x="10234" y="60491"/>
                  <a:pt x="10659" y="60478"/>
                </a:cubicBezTo>
                <a:close/>
                <a:moveTo>
                  <a:pt x="109057" y="42206"/>
                </a:moveTo>
                <a:cubicBezTo>
                  <a:pt x="105443" y="43747"/>
                  <a:pt x="102623" y="49340"/>
                  <a:pt x="101923" y="56395"/>
                </a:cubicBezTo>
                <a:cubicBezTo>
                  <a:pt x="105536" y="54855"/>
                  <a:pt x="108357" y="49261"/>
                  <a:pt x="109057" y="42206"/>
                </a:cubicBezTo>
                <a:close/>
                <a:moveTo>
                  <a:pt x="90755" y="42206"/>
                </a:moveTo>
                <a:cubicBezTo>
                  <a:pt x="91455" y="49261"/>
                  <a:pt x="94275" y="54855"/>
                  <a:pt x="97889" y="56395"/>
                </a:cubicBezTo>
                <a:cubicBezTo>
                  <a:pt x="97189" y="49340"/>
                  <a:pt x="94368" y="43747"/>
                  <a:pt x="90755" y="42206"/>
                </a:cubicBezTo>
                <a:close/>
                <a:moveTo>
                  <a:pt x="86838" y="42206"/>
                </a:moveTo>
                <a:cubicBezTo>
                  <a:pt x="83225" y="43747"/>
                  <a:pt x="80404" y="49340"/>
                  <a:pt x="79705" y="56395"/>
                </a:cubicBezTo>
                <a:cubicBezTo>
                  <a:pt x="83318" y="54855"/>
                  <a:pt x="86139" y="49261"/>
                  <a:pt x="86838" y="42206"/>
                </a:cubicBezTo>
                <a:close/>
                <a:moveTo>
                  <a:pt x="68537" y="42206"/>
                </a:moveTo>
                <a:cubicBezTo>
                  <a:pt x="69236" y="49261"/>
                  <a:pt x="72057" y="54855"/>
                  <a:pt x="75671" y="56395"/>
                </a:cubicBezTo>
                <a:cubicBezTo>
                  <a:pt x="74971" y="49340"/>
                  <a:pt x="72150" y="43747"/>
                  <a:pt x="68537" y="42206"/>
                </a:cubicBezTo>
                <a:close/>
                <a:moveTo>
                  <a:pt x="64620" y="42206"/>
                </a:moveTo>
                <a:cubicBezTo>
                  <a:pt x="61007" y="43747"/>
                  <a:pt x="58186" y="49340"/>
                  <a:pt x="57486" y="56395"/>
                </a:cubicBezTo>
                <a:cubicBezTo>
                  <a:pt x="61100" y="54855"/>
                  <a:pt x="63921" y="49261"/>
                  <a:pt x="64620" y="42206"/>
                </a:cubicBezTo>
                <a:close/>
                <a:moveTo>
                  <a:pt x="46318" y="42206"/>
                </a:moveTo>
                <a:cubicBezTo>
                  <a:pt x="47018" y="49261"/>
                  <a:pt x="49839" y="54855"/>
                  <a:pt x="53452" y="56395"/>
                </a:cubicBezTo>
                <a:cubicBezTo>
                  <a:pt x="52753" y="49340"/>
                  <a:pt x="49932" y="43747"/>
                  <a:pt x="46318" y="42206"/>
                </a:cubicBezTo>
                <a:close/>
                <a:moveTo>
                  <a:pt x="42402" y="42206"/>
                </a:moveTo>
                <a:cubicBezTo>
                  <a:pt x="38789" y="43747"/>
                  <a:pt x="35968" y="49340"/>
                  <a:pt x="35268" y="56395"/>
                </a:cubicBezTo>
                <a:cubicBezTo>
                  <a:pt x="38881" y="54855"/>
                  <a:pt x="41702" y="49261"/>
                  <a:pt x="42402" y="42206"/>
                </a:cubicBezTo>
                <a:close/>
                <a:moveTo>
                  <a:pt x="24100" y="42206"/>
                </a:moveTo>
                <a:cubicBezTo>
                  <a:pt x="24800" y="49261"/>
                  <a:pt x="27621" y="54855"/>
                  <a:pt x="31234" y="56395"/>
                </a:cubicBezTo>
                <a:cubicBezTo>
                  <a:pt x="30534" y="49340"/>
                  <a:pt x="27714" y="43747"/>
                  <a:pt x="24100" y="42206"/>
                </a:cubicBezTo>
                <a:close/>
                <a:moveTo>
                  <a:pt x="20184" y="42206"/>
                </a:moveTo>
                <a:cubicBezTo>
                  <a:pt x="16570" y="43747"/>
                  <a:pt x="13749" y="49340"/>
                  <a:pt x="13050" y="56395"/>
                </a:cubicBezTo>
                <a:cubicBezTo>
                  <a:pt x="16663" y="54855"/>
                  <a:pt x="19484" y="49261"/>
                  <a:pt x="20184" y="42206"/>
                </a:cubicBezTo>
                <a:close/>
                <a:moveTo>
                  <a:pt x="1882" y="42206"/>
                </a:moveTo>
                <a:cubicBezTo>
                  <a:pt x="2581" y="49261"/>
                  <a:pt x="5402" y="54855"/>
                  <a:pt x="9016" y="56395"/>
                </a:cubicBezTo>
                <a:cubicBezTo>
                  <a:pt x="8316" y="49340"/>
                  <a:pt x="5495" y="43747"/>
                  <a:pt x="1882" y="42206"/>
                </a:cubicBezTo>
                <a:close/>
                <a:moveTo>
                  <a:pt x="111106" y="38435"/>
                </a:moveTo>
                <a:lnTo>
                  <a:pt x="111330" y="38477"/>
                </a:lnTo>
                <a:cubicBezTo>
                  <a:pt x="111755" y="38491"/>
                  <a:pt x="112174" y="38569"/>
                  <a:pt x="112583" y="38713"/>
                </a:cubicBezTo>
                <a:cubicBezTo>
                  <a:pt x="112657" y="38702"/>
                  <a:pt x="112727" y="38727"/>
                  <a:pt x="112796" y="38753"/>
                </a:cubicBezTo>
                <a:lnTo>
                  <a:pt x="112798" y="38783"/>
                </a:lnTo>
                <a:cubicBezTo>
                  <a:pt x="115743" y="39750"/>
                  <a:pt x="118288" y="42969"/>
                  <a:pt x="119945" y="47490"/>
                </a:cubicBezTo>
                <a:lnTo>
                  <a:pt x="120000" y="47667"/>
                </a:lnTo>
                <a:lnTo>
                  <a:pt x="120000" y="55624"/>
                </a:lnTo>
                <a:lnTo>
                  <a:pt x="119748" y="53823"/>
                </a:lnTo>
                <a:cubicBezTo>
                  <a:pt x="118690" y="48005"/>
                  <a:pt x="116135" y="43554"/>
                  <a:pt x="112973" y="42206"/>
                </a:cubicBezTo>
                <a:cubicBezTo>
                  <a:pt x="113585" y="48379"/>
                  <a:pt x="115822" y="53433"/>
                  <a:pt x="118792" y="55632"/>
                </a:cubicBezTo>
                <a:lnTo>
                  <a:pt x="120000" y="56332"/>
                </a:lnTo>
                <a:lnTo>
                  <a:pt x="120000" y="59679"/>
                </a:lnTo>
                <a:lnTo>
                  <a:pt x="118568" y="58975"/>
                </a:lnTo>
                <a:cubicBezTo>
                  <a:pt x="114696" y="56414"/>
                  <a:pt x="111798" y="49811"/>
                  <a:pt x="111221" y="41771"/>
                </a:cubicBezTo>
                <a:cubicBezTo>
                  <a:pt x="111218" y="41769"/>
                  <a:pt x="111216" y="41769"/>
                  <a:pt x="111214" y="41769"/>
                </a:cubicBezTo>
                <a:lnTo>
                  <a:pt x="111207" y="41595"/>
                </a:lnTo>
                <a:cubicBezTo>
                  <a:pt x="111140" y="40807"/>
                  <a:pt x="111108" y="40003"/>
                  <a:pt x="111109" y="39187"/>
                </a:cubicBezTo>
                <a:cubicBezTo>
                  <a:pt x="111092" y="39040"/>
                  <a:pt x="111091" y="38893"/>
                  <a:pt x="111091" y="38745"/>
                </a:cubicBezTo>
                <a:lnTo>
                  <a:pt x="111099" y="38447"/>
                </a:lnTo>
                <a:lnTo>
                  <a:pt x="111105" y="38448"/>
                </a:lnTo>
                <a:close/>
                <a:moveTo>
                  <a:pt x="110925" y="38435"/>
                </a:moveTo>
                <a:lnTo>
                  <a:pt x="110925" y="38448"/>
                </a:lnTo>
                <a:lnTo>
                  <a:pt x="110931" y="38447"/>
                </a:lnTo>
                <a:lnTo>
                  <a:pt x="110939" y="38745"/>
                </a:lnTo>
                <a:cubicBezTo>
                  <a:pt x="110939" y="38893"/>
                  <a:pt x="110938" y="39040"/>
                  <a:pt x="110921" y="39187"/>
                </a:cubicBezTo>
                <a:cubicBezTo>
                  <a:pt x="110922" y="40003"/>
                  <a:pt x="110890" y="40807"/>
                  <a:pt x="110823" y="41595"/>
                </a:cubicBezTo>
                <a:lnTo>
                  <a:pt x="110816" y="41769"/>
                </a:lnTo>
                <a:cubicBezTo>
                  <a:pt x="110814" y="41769"/>
                  <a:pt x="110812" y="41769"/>
                  <a:pt x="110809" y="41771"/>
                </a:cubicBezTo>
                <a:cubicBezTo>
                  <a:pt x="110149" y="50959"/>
                  <a:pt x="106459" y="58271"/>
                  <a:pt x="101747" y="59818"/>
                </a:cubicBezTo>
                <a:lnTo>
                  <a:pt x="101746" y="59848"/>
                </a:lnTo>
                <a:cubicBezTo>
                  <a:pt x="101676" y="59874"/>
                  <a:pt x="101606" y="59899"/>
                  <a:pt x="101533" y="59888"/>
                </a:cubicBezTo>
                <a:cubicBezTo>
                  <a:pt x="101124" y="60032"/>
                  <a:pt x="100705" y="60110"/>
                  <a:pt x="100280" y="60124"/>
                </a:cubicBezTo>
                <a:lnTo>
                  <a:pt x="100055" y="60166"/>
                </a:lnTo>
                <a:lnTo>
                  <a:pt x="100055" y="60153"/>
                </a:lnTo>
                <a:lnTo>
                  <a:pt x="100048" y="60154"/>
                </a:lnTo>
                <a:cubicBezTo>
                  <a:pt x="100041" y="60055"/>
                  <a:pt x="100041" y="59956"/>
                  <a:pt x="100041" y="59856"/>
                </a:cubicBezTo>
                <a:cubicBezTo>
                  <a:pt x="100041" y="59708"/>
                  <a:pt x="100041" y="59561"/>
                  <a:pt x="100059" y="59414"/>
                </a:cubicBezTo>
                <a:cubicBezTo>
                  <a:pt x="100058" y="58598"/>
                  <a:pt x="100090" y="57794"/>
                  <a:pt x="100157" y="57006"/>
                </a:cubicBezTo>
                <a:lnTo>
                  <a:pt x="100164" y="56832"/>
                </a:lnTo>
                <a:cubicBezTo>
                  <a:pt x="100166" y="56832"/>
                  <a:pt x="100168" y="56832"/>
                  <a:pt x="100170" y="56831"/>
                </a:cubicBezTo>
                <a:cubicBezTo>
                  <a:pt x="100830" y="47642"/>
                  <a:pt x="104521" y="40330"/>
                  <a:pt x="109232" y="38783"/>
                </a:cubicBezTo>
                <a:lnTo>
                  <a:pt x="109234" y="38753"/>
                </a:lnTo>
                <a:cubicBezTo>
                  <a:pt x="109304" y="38727"/>
                  <a:pt x="109374" y="38702"/>
                  <a:pt x="109447" y="38713"/>
                </a:cubicBezTo>
                <a:cubicBezTo>
                  <a:pt x="109856" y="38569"/>
                  <a:pt x="110275" y="38491"/>
                  <a:pt x="110700" y="38477"/>
                </a:cubicBezTo>
                <a:close/>
                <a:moveTo>
                  <a:pt x="88887" y="38435"/>
                </a:moveTo>
                <a:lnTo>
                  <a:pt x="89112" y="38477"/>
                </a:lnTo>
                <a:cubicBezTo>
                  <a:pt x="89537" y="38491"/>
                  <a:pt x="89956" y="38569"/>
                  <a:pt x="90365" y="38713"/>
                </a:cubicBezTo>
                <a:cubicBezTo>
                  <a:pt x="90438" y="38702"/>
                  <a:pt x="90508" y="38727"/>
                  <a:pt x="90578" y="38753"/>
                </a:cubicBezTo>
                <a:lnTo>
                  <a:pt x="90579" y="38783"/>
                </a:lnTo>
                <a:cubicBezTo>
                  <a:pt x="95291" y="40330"/>
                  <a:pt x="98981" y="47642"/>
                  <a:pt x="99641" y="56831"/>
                </a:cubicBezTo>
                <a:cubicBezTo>
                  <a:pt x="99644" y="56832"/>
                  <a:pt x="99646" y="56832"/>
                  <a:pt x="99648" y="56832"/>
                </a:cubicBezTo>
                <a:lnTo>
                  <a:pt x="99655" y="57006"/>
                </a:lnTo>
                <a:cubicBezTo>
                  <a:pt x="99722" y="57794"/>
                  <a:pt x="99754" y="58598"/>
                  <a:pt x="99753" y="59414"/>
                </a:cubicBezTo>
                <a:cubicBezTo>
                  <a:pt x="99770" y="59561"/>
                  <a:pt x="99771" y="59708"/>
                  <a:pt x="99771" y="59856"/>
                </a:cubicBezTo>
                <a:cubicBezTo>
                  <a:pt x="99771" y="59956"/>
                  <a:pt x="99771" y="60055"/>
                  <a:pt x="99763" y="60154"/>
                </a:cubicBezTo>
                <a:lnTo>
                  <a:pt x="99757" y="60153"/>
                </a:lnTo>
                <a:lnTo>
                  <a:pt x="99757" y="60166"/>
                </a:lnTo>
                <a:lnTo>
                  <a:pt x="99532" y="60124"/>
                </a:lnTo>
                <a:cubicBezTo>
                  <a:pt x="99107" y="60110"/>
                  <a:pt x="98688" y="60032"/>
                  <a:pt x="98279" y="59888"/>
                </a:cubicBezTo>
                <a:cubicBezTo>
                  <a:pt x="98206" y="59899"/>
                  <a:pt x="98136" y="59874"/>
                  <a:pt x="98066" y="59848"/>
                </a:cubicBezTo>
                <a:lnTo>
                  <a:pt x="98064" y="59818"/>
                </a:lnTo>
                <a:cubicBezTo>
                  <a:pt x="93353" y="58271"/>
                  <a:pt x="89662" y="50959"/>
                  <a:pt x="89002" y="41771"/>
                </a:cubicBezTo>
                <a:cubicBezTo>
                  <a:pt x="89000" y="41769"/>
                  <a:pt x="88998" y="41769"/>
                  <a:pt x="88996" y="41769"/>
                </a:cubicBezTo>
                <a:lnTo>
                  <a:pt x="88989" y="41595"/>
                </a:lnTo>
                <a:cubicBezTo>
                  <a:pt x="88922" y="40807"/>
                  <a:pt x="88890" y="40003"/>
                  <a:pt x="88891" y="39187"/>
                </a:cubicBezTo>
                <a:cubicBezTo>
                  <a:pt x="88873" y="39040"/>
                  <a:pt x="88873" y="38893"/>
                  <a:pt x="88873" y="38745"/>
                </a:cubicBezTo>
                <a:lnTo>
                  <a:pt x="88880" y="38447"/>
                </a:lnTo>
                <a:lnTo>
                  <a:pt x="88887" y="38448"/>
                </a:lnTo>
                <a:close/>
                <a:moveTo>
                  <a:pt x="88706" y="38435"/>
                </a:moveTo>
                <a:lnTo>
                  <a:pt x="88707" y="38448"/>
                </a:lnTo>
                <a:lnTo>
                  <a:pt x="88713" y="38447"/>
                </a:lnTo>
                <a:lnTo>
                  <a:pt x="88721" y="38745"/>
                </a:lnTo>
                <a:cubicBezTo>
                  <a:pt x="88721" y="38893"/>
                  <a:pt x="88720" y="39040"/>
                  <a:pt x="88703" y="39187"/>
                </a:cubicBezTo>
                <a:cubicBezTo>
                  <a:pt x="88703" y="40003"/>
                  <a:pt x="88671" y="40807"/>
                  <a:pt x="88605" y="41595"/>
                </a:cubicBezTo>
                <a:lnTo>
                  <a:pt x="88598" y="41769"/>
                </a:lnTo>
                <a:cubicBezTo>
                  <a:pt x="88596" y="41769"/>
                  <a:pt x="88593" y="41769"/>
                  <a:pt x="88591" y="41771"/>
                </a:cubicBezTo>
                <a:cubicBezTo>
                  <a:pt x="87931" y="50959"/>
                  <a:pt x="84241" y="58271"/>
                  <a:pt x="79529" y="59818"/>
                </a:cubicBezTo>
                <a:lnTo>
                  <a:pt x="79528" y="59848"/>
                </a:lnTo>
                <a:cubicBezTo>
                  <a:pt x="79458" y="59874"/>
                  <a:pt x="79388" y="59899"/>
                  <a:pt x="79315" y="59888"/>
                </a:cubicBezTo>
                <a:cubicBezTo>
                  <a:pt x="78905" y="60032"/>
                  <a:pt x="78487" y="60110"/>
                  <a:pt x="78062" y="60124"/>
                </a:cubicBezTo>
                <a:lnTo>
                  <a:pt x="77837" y="60166"/>
                </a:lnTo>
                <a:lnTo>
                  <a:pt x="77837" y="60153"/>
                </a:lnTo>
                <a:lnTo>
                  <a:pt x="77830" y="60154"/>
                </a:lnTo>
                <a:cubicBezTo>
                  <a:pt x="77823" y="60055"/>
                  <a:pt x="77822" y="59956"/>
                  <a:pt x="77822" y="59856"/>
                </a:cubicBezTo>
                <a:cubicBezTo>
                  <a:pt x="77822" y="59708"/>
                  <a:pt x="77823" y="59561"/>
                  <a:pt x="77840" y="59414"/>
                </a:cubicBezTo>
                <a:cubicBezTo>
                  <a:pt x="77840" y="58598"/>
                  <a:pt x="77872" y="57794"/>
                  <a:pt x="77938" y="57006"/>
                </a:cubicBezTo>
                <a:lnTo>
                  <a:pt x="77945" y="56832"/>
                </a:lnTo>
                <a:cubicBezTo>
                  <a:pt x="77948" y="56832"/>
                  <a:pt x="77950" y="56832"/>
                  <a:pt x="77952" y="56831"/>
                </a:cubicBezTo>
                <a:cubicBezTo>
                  <a:pt x="78612" y="47642"/>
                  <a:pt x="82302" y="40330"/>
                  <a:pt x="87014" y="38783"/>
                </a:cubicBezTo>
                <a:lnTo>
                  <a:pt x="87016" y="38753"/>
                </a:lnTo>
                <a:cubicBezTo>
                  <a:pt x="87085" y="38727"/>
                  <a:pt x="87155" y="38702"/>
                  <a:pt x="87228" y="38713"/>
                </a:cubicBezTo>
                <a:cubicBezTo>
                  <a:pt x="87638" y="38569"/>
                  <a:pt x="88057" y="38491"/>
                  <a:pt x="88482" y="38477"/>
                </a:cubicBezTo>
                <a:close/>
                <a:moveTo>
                  <a:pt x="66669" y="38435"/>
                </a:moveTo>
                <a:lnTo>
                  <a:pt x="66893" y="38477"/>
                </a:lnTo>
                <a:cubicBezTo>
                  <a:pt x="67319" y="38491"/>
                  <a:pt x="67737" y="38569"/>
                  <a:pt x="68147" y="38713"/>
                </a:cubicBezTo>
                <a:cubicBezTo>
                  <a:pt x="68220" y="38702"/>
                  <a:pt x="68290" y="38727"/>
                  <a:pt x="68360" y="38753"/>
                </a:cubicBezTo>
                <a:lnTo>
                  <a:pt x="68361" y="38783"/>
                </a:lnTo>
                <a:cubicBezTo>
                  <a:pt x="73073" y="40330"/>
                  <a:pt x="76763" y="47642"/>
                  <a:pt x="77423" y="56831"/>
                </a:cubicBezTo>
                <a:cubicBezTo>
                  <a:pt x="77425" y="56832"/>
                  <a:pt x="77428" y="56832"/>
                  <a:pt x="77430" y="56832"/>
                </a:cubicBezTo>
                <a:lnTo>
                  <a:pt x="77437" y="57006"/>
                </a:lnTo>
                <a:cubicBezTo>
                  <a:pt x="77503" y="57794"/>
                  <a:pt x="77536" y="58598"/>
                  <a:pt x="77535" y="59414"/>
                </a:cubicBezTo>
                <a:cubicBezTo>
                  <a:pt x="77552" y="59561"/>
                  <a:pt x="77553" y="59708"/>
                  <a:pt x="77553" y="59856"/>
                </a:cubicBezTo>
                <a:cubicBezTo>
                  <a:pt x="77553" y="59956"/>
                  <a:pt x="77553" y="60055"/>
                  <a:pt x="77545" y="60154"/>
                </a:cubicBezTo>
                <a:lnTo>
                  <a:pt x="77539" y="60153"/>
                </a:lnTo>
                <a:lnTo>
                  <a:pt x="77538" y="60166"/>
                </a:lnTo>
                <a:lnTo>
                  <a:pt x="77314" y="60124"/>
                </a:lnTo>
                <a:cubicBezTo>
                  <a:pt x="76888" y="60110"/>
                  <a:pt x="76470" y="60032"/>
                  <a:pt x="76061" y="59888"/>
                </a:cubicBezTo>
                <a:cubicBezTo>
                  <a:pt x="75987" y="59899"/>
                  <a:pt x="75917" y="59874"/>
                  <a:pt x="75848" y="59848"/>
                </a:cubicBezTo>
                <a:lnTo>
                  <a:pt x="75846" y="59818"/>
                </a:lnTo>
                <a:cubicBezTo>
                  <a:pt x="71134" y="58271"/>
                  <a:pt x="67444" y="50959"/>
                  <a:pt x="66784" y="41771"/>
                </a:cubicBezTo>
                <a:cubicBezTo>
                  <a:pt x="66782" y="41769"/>
                  <a:pt x="66780" y="41769"/>
                  <a:pt x="66777" y="41769"/>
                </a:cubicBezTo>
                <a:lnTo>
                  <a:pt x="66770" y="41595"/>
                </a:lnTo>
                <a:cubicBezTo>
                  <a:pt x="66704" y="40807"/>
                  <a:pt x="66672" y="40003"/>
                  <a:pt x="66672" y="39187"/>
                </a:cubicBezTo>
                <a:cubicBezTo>
                  <a:pt x="66655" y="39040"/>
                  <a:pt x="66654" y="38893"/>
                  <a:pt x="66654" y="38745"/>
                </a:cubicBezTo>
                <a:lnTo>
                  <a:pt x="66662" y="38447"/>
                </a:lnTo>
                <a:lnTo>
                  <a:pt x="66669" y="38448"/>
                </a:lnTo>
                <a:close/>
                <a:moveTo>
                  <a:pt x="66488" y="38435"/>
                </a:moveTo>
                <a:lnTo>
                  <a:pt x="66488" y="38448"/>
                </a:lnTo>
                <a:lnTo>
                  <a:pt x="66495" y="38447"/>
                </a:lnTo>
                <a:lnTo>
                  <a:pt x="66503" y="38745"/>
                </a:lnTo>
                <a:cubicBezTo>
                  <a:pt x="66503" y="38893"/>
                  <a:pt x="66502" y="39040"/>
                  <a:pt x="66485" y="39187"/>
                </a:cubicBezTo>
                <a:cubicBezTo>
                  <a:pt x="66485" y="40003"/>
                  <a:pt x="66453" y="40807"/>
                  <a:pt x="66387" y="41595"/>
                </a:cubicBezTo>
                <a:lnTo>
                  <a:pt x="66380" y="41769"/>
                </a:lnTo>
                <a:cubicBezTo>
                  <a:pt x="66377" y="41769"/>
                  <a:pt x="66375" y="41769"/>
                  <a:pt x="66373" y="41771"/>
                </a:cubicBezTo>
                <a:cubicBezTo>
                  <a:pt x="65713" y="50959"/>
                  <a:pt x="62023" y="58271"/>
                  <a:pt x="57311" y="59818"/>
                </a:cubicBezTo>
                <a:lnTo>
                  <a:pt x="57309" y="59848"/>
                </a:lnTo>
                <a:cubicBezTo>
                  <a:pt x="57240" y="59874"/>
                  <a:pt x="57170" y="59899"/>
                  <a:pt x="57096" y="59888"/>
                </a:cubicBezTo>
                <a:cubicBezTo>
                  <a:pt x="56687" y="60032"/>
                  <a:pt x="56269" y="60110"/>
                  <a:pt x="55843" y="60124"/>
                </a:cubicBezTo>
                <a:lnTo>
                  <a:pt x="55619" y="60166"/>
                </a:lnTo>
                <a:lnTo>
                  <a:pt x="55618" y="60153"/>
                </a:lnTo>
                <a:lnTo>
                  <a:pt x="55612" y="60154"/>
                </a:lnTo>
                <a:cubicBezTo>
                  <a:pt x="55604" y="60055"/>
                  <a:pt x="55604" y="59956"/>
                  <a:pt x="55604" y="59856"/>
                </a:cubicBezTo>
                <a:cubicBezTo>
                  <a:pt x="55604" y="59708"/>
                  <a:pt x="55605" y="59561"/>
                  <a:pt x="55622" y="59414"/>
                </a:cubicBezTo>
                <a:cubicBezTo>
                  <a:pt x="55621" y="58598"/>
                  <a:pt x="55654" y="57794"/>
                  <a:pt x="55720" y="57006"/>
                </a:cubicBezTo>
                <a:lnTo>
                  <a:pt x="55727" y="56832"/>
                </a:lnTo>
                <a:cubicBezTo>
                  <a:pt x="55729" y="56832"/>
                  <a:pt x="55732" y="56832"/>
                  <a:pt x="55734" y="56831"/>
                </a:cubicBezTo>
                <a:cubicBezTo>
                  <a:pt x="56394" y="47642"/>
                  <a:pt x="60084" y="40330"/>
                  <a:pt x="64796" y="38783"/>
                </a:cubicBezTo>
                <a:lnTo>
                  <a:pt x="64797" y="38753"/>
                </a:lnTo>
                <a:cubicBezTo>
                  <a:pt x="64867" y="38727"/>
                  <a:pt x="64937" y="38702"/>
                  <a:pt x="65010" y="38713"/>
                </a:cubicBezTo>
                <a:cubicBezTo>
                  <a:pt x="65420" y="38569"/>
                  <a:pt x="65838" y="38491"/>
                  <a:pt x="66264" y="38477"/>
                </a:cubicBezTo>
                <a:close/>
                <a:moveTo>
                  <a:pt x="44451" y="38435"/>
                </a:moveTo>
                <a:lnTo>
                  <a:pt x="44675" y="38477"/>
                </a:lnTo>
                <a:cubicBezTo>
                  <a:pt x="45100" y="38491"/>
                  <a:pt x="45519" y="38569"/>
                  <a:pt x="45929" y="38713"/>
                </a:cubicBezTo>
                <a:cubicBezTo>
                  <a:pt x="46002" y="38702"/>
                  <a:pt x="46072" y="38727"/>
                  <a:pt x="46141" y="38753"/>
                </a:cubicBezTo>
                <a:lnTo>
                  <a:pt x="46143" y="38783"/>
                </a:lnTo>
                <a:cubicBezTo>
                  <a:pt x="50855" y="40330"/>
                  <a:pt x="54545" y="47642"/>
                  <a:pt x="55205" y="56831"/>
                </a:cubicBezTo>
                <a:cubicBezTo>
                  <a:pt x="55207" y="56832"/>
                  <a:pt x="55209" y="56832"/>
                  <a:pt x="55212" y="56832"/>
                </a:cubicBezTo>
                <a:lnTo>
                  <a:pt x="55219" y="57006"/>
                </a:lnTo>
                <a:cubicBezTo>
                  <a:pt x="55285" y="57794"/>
                  <a:pt x="55317" y="58598"/>
                  <a:pt x="55317" y="59414"/>
                </a:cubicBezTo>
                <a:cubicBezTo>
                  <a:pt x="55334" y="59561"/>
                  <a:pt x="55335" y="59708"/>
                  <a:pt x="55335" y="59856"/>
                </a:cubicBezTo>
                <a:cubicBezTo>
                  <a:pt x="55335" y="59956"/>
                  <a:pt x="55334" y="60055"/>
                  <a:pt x="55327" y="60154"/>
                </a:cubicBezTo>
                <a:lnTo>
                  <a:pt x="55320" y="60153"/>
                </a:lnTo>
                <a:lnTo>
                  <a:pt x="55320" y="60166"/>
                </a:lnTo>
                <a:lnTo>
                  <a:pt x="55095" y="60124"/>
                </a:lnTo>
                <a:cubicBezTo>
                  <a:pt x="54670" y="60110"/>
                  <a:pt x="54252" y="60032"/>
                  <a:pt x="53842" y="59888"/>
                </a:cubicBezTo>
                <a:cubicBezTo>
                  <a:pt x="53769" y="59899"/>
                  <a:pt x="53699" y="59874"/>
                  <a:pt x="53629" y="59848"/>
                </a:cubicBezTo>
                <a:lnTo>
                  <a:pt x="53628" y="59818"/>
                </a:lnTo>
                <a:cubicBezTo>
                  <a:pt x="48916" y="58271"/>
                  <a:pt x="45226" y="50959"/>
                  <a:pt x="44566" y="41771"/>
                </a:cubicBezTo>
                <a:cubicBezTo>
                  <a:pt x="44564" y="41769"/>
                  <a:pt x="44561" y="41769"/>
                  <a:pt x="44559" y="41769"/>
                </a:cubicBezTo>
                <a:lnTo>
                  <a:pt x="44552" y="41595"/>
                </a:lnTo>
                <a:cubicBezTo>
                  <a:pt x="44486" y="40807"/>
                  <a:pt x="44453" y="40003"/>
                  <a:pt x="44454" y="39187"/>
                </a:cubicBezTo>
                <a:cubicBezTo>
                  <a:pt x="44437" y="39040"/>
                  <a:pt x="44436" y="38893"/>
                  <a:pt x="44436" y="38745"/>
                </a:cubicBezTo>
                <a:lnTo>
                  <a:pt x="44444" y="38447"/>
                </a:lnTo>
                <a:lnTo>
                  <a:pt x="44450" y="38448"/>
                </a:lnTo>
                <a:close/>
                <a:moveTo>
                  <a:pt x="44270" y="38435"/>
                </a:moveTo>
                <a:lnTo>
                  <a:pt x="44270" y="38448"/>
                </a:lnTo>
                <a:lnTo>
                  <a:pt x="44277" y="38447"/>
                </a:lnTo>
                <a:lnTo>
                  <a:pt x="44284" y="38745"/>
                </a:lnTo>
                <a:cubicBezTo>
                  <a:pt x="44284" y="38893"/>
                  <a:pt x="44284" y="39040"/>
                  <a:pt x="44266" y="39187"/>
                </a:cubicBezTo>
                <a:cubicBezTo>
                  <a:pt x="44267" y="40003"/>
                  <a:pt x="44235" y="40807"/>
                  <a:pt x="44168" y="41595"/>
                </a:cubicBezTo>
                <a:lnTo>
                  <a:pt x="44161" y="41769"/>
                </a:lnTo>
                <a:cubicBezTo>
                  <a:pt x="44159" y="41769"/>
                  <a:pt x="44157" y="41769"/>
                  <a:pt x="44155" y="41771"/>
                </a:cubicBezTo>
                <a:cubicBezTo>
                  <a:pt x="43494" y="50959"/>
                  <a:pt x="39804" y="58271"/>
                  <a:pt x="35093" y="59818"/>
                </a:cubicBezTo>
                <a:lnTo>
                  <a:pt x="35091" y="59848"/>
                </a:lnTo>
                <a:cubicBezTo>
                  <a:pt x="35021" y="59874"/>
                  <a:pt x="34951" y="59899"/>
                  <a:pt x="34878" y="59888"/>
                </a:cubicBezTo>
                <a:cubicBezTo>
                  <a:pt x="34469" y="60032"/>
                  <a:pt x="34050" y="60110"/>
                  <a:pt x="33625" y="60124"/>
                </a:cubicBezTo>
                <a:lnTo>
                  <a:pt x="33400" y="60166"/>
                </a:lnTo>
                <a:lnTo>
                  <a:pt x="33400" y="60153"/>
                </a:lnTo>
                <a:lnTo>
                  <a:pt x="33394" y="60154"/>
                </a:lnTo>
                <a:cubicBezTo>
                  <a:pt x="33386" y="60055"/>
                  <a:pt x="33386" y="59956"/>
                  <a:pt x="33386" y="59856"/>
                </a:cubicBezTo>
                <a:cubicBezTo>
                  <a:pt x="33386" y="59708"/>
                  <a:pt x="33387" y="59561"/>
                  <a:pt x="33404" y="59414"/>
                </a:cubicBezTo>
                <a:cubicBezTo>
                  <a:pt x="33403" y="58598"/>
                  <a:pt x="33435" y="57794"/>
                  <a:pt x="33502" y="57006"/>
                </a:cubicBezTo>
                <a:lnTo>
                  <a:pt x="33509" y="56832"/>
                </a:lnTo>
                <a:cubicBezTo>
                  <a:pt x="33511" y="56832"/>
                  <a:pt x="33513" y="56832"/>
                  <a:pt x="33515" y="56831"/>
                </a:cubicBezTo>
                <a:cubicBezTo>
                  <a:pt x="34176" y="47642"/>
                  <a:pt x="37866" y="40330"/>
                  <a:pt x="42577" y="38783"/>
                </a:cubicBezTo>
                <a:lnTo>
                  <a:pt x="42579" y="38753"/>
                </a:lnTo>
                <a:cubicBezTo>
                  <a:pt x="42649" y="38727"/>
                  <a:pt x="42719" y="38702"/>
                  <a:pt x="42792" y="38713"/>
                </a:cubicBezTo>
                <a:cubicBezTo>
                  <a:pt x="43201" y="38569"/>
                  <a:pt x="43620" y="38491"/>
                  <a:pt x="44045" y="38477"/>
                </a:cubicBezTo>
                <a:close/>
                <a:moveTo>
                  <a:pt x="22232" y="38435"/>
                </a:moveTo>
                <a:lnTo>
                  <a:pt x="22457" y="38477"/>
                </a:lnTo>
                <a:cubicBezTo>
                  <a:pt x="22882" y="38491"/>
                  <a:pt x="23301" y="38569"/>
                  <a:pt x="23710" y="38713"/>
                </a:cubicBezTo>
                <a:cubicBezTo>
                  <a:pt x="23783" y="38702"/>
                  <a:pt x="23853" y="38727"/>
                  <a:pt x="23923" y="38753"/>
                </a:cubicBezTo>
                <a:lnTo>
                  <a:pt x="23925" y="38783"/>
                </a:lnTo>
                <a:cubicBezTo>
                  <a:pt x="28636" y="40330"/>
                  <a:pt x="32327" y="47642"/>
                  <a:pt x="32987" y="56831"/>
                </a:cubicBezTo>
                <a:cubicBezTo>
                  <a:pt x="32989" y="56832"/>
                  <a:pt x="32991" y="56832"/>
                  <a:pt x="32993" y="56832"/>
                </a:cubicBezTo>
                <a:lnTo>
                  <a:pt x="33000" y="57006"/>
                </a:lnTo>
                <a:cubicBezTo>
                  <a:pt x="33067" y="57794"/>
                  <a:pt x="33099" y="58598"/>
                  <a:pt x="33098" y="59414"/>
                </a:cubicBezTo>
                <a:cubicBezTo>
                  <a:pt x="33116" y="59561"/>
                  <a:pt x="33116" y="59708"/>
                  <a:pt x="33116" y="59856"/>
                </a:cubicBezTo>
                <a:cubicBezTo>
                  <a:pt x="33116" y="59956"/>
                  <a:pt x="33116" y="60055"/>
                  <a:pt x="33109" y="60154"/>
                </a:cubicBezTo>
                <a:lnTo>
                  <a:pt x="33102" y="60153"/>
                </a:lnTo>
                <a:lnTo>
                  <a:pt x="33102" y="60166"/>
                </a:lnTo>
                <a:lnTo>
                  <a:pt x="32877" y="60124"/>
                </a:lnTo>
                <a:cubicBezTo>
                  <a:pt x="32452" y="60110"/>
                  <a:pt x="32033" y="60032"/>
                  <a:pt x="31624" y="59888"/>
                </a:cubicBezTo>
                <a:cubicBezTo>
                  <a:pt x="31551" y="59899"/>
                  <a:pt x="31481" y="59874"/>
                  <a:pt x="31411" y="59848"/>
                </a:cubicBezTo>
                <a:lnTo>
                  <a:pt x="31410" y="59818"/>
                </a:lnTo>
                <a:cubicBezTo>
                  <a:pt x="26698" y="58271"/>
                  <a:pt x="23008" y="50959"/>
                  <a:pt x="22348" y="41771"/>
                </a:cubicBezTo>
                <a:cubicBezTo>
                  <a:pt x="22345" y="41769"/>
                  <a:pt x="22343" y="41769"/>
                  <a:pt x="22341" y="41769"/>
                </a:cubicBezTo>
                <a:lnTo>
                  <a:pt x="22334" y="41595"/>
                </a:lnTo>
                <a:cubicBezTo>
                  <a:pt x="22267" y="40807"/>
                  <a:pt x="22235" y="40003"/>
                  <a:pt x="22236" y="39187"/>
                </a:cubicBezTo>
                <a:cubicBezTo>
                  <a:pt x="22219" y="39040"/>
                  <a:pt x="22218" y="38893"/>
                  <a:pt x="22218" y="38745"/>
                </a:cubicBezTo>
                <a:lnTo>
                  <a:pt x="22226" y="38447"/>
                </a:lnTo>
                <a:lnTo>
                  <a:pt x="22232" y="38448"/>
                </a:lnTo>
                <a:close/>
                <a:moveTo>
                  <a:pt x="22051" y="38435"/>
                </a:moveTo>
                <a:lnTo>
                  <a:pt x="22052" y="38448"/>
                </a:lnTo>
                <a:lnTo>
                  <a:pt x="22058" y="38447"/>
                </a:lnTo>
                <a:lnTo>
                  <a:pt x="22066" y="38745"/>
                </a:lnTo>
                <a:cubicBezTo>
                  <a:pt x="22066" y="38893"/>
                  <a:pt x="22065" y="39040"/>
                  <a:pt x="22048" y="39187"/>
                </a:cubicBezTo>
                <a:cubicBezTo>
                  <a:pt x="22049" y="40003"/>
                  <a:pt x="22016" y="40807"/>
                  <a:pt x="21950" y="41595"/>
                </a:cubicBezTo>
                <a:lnTo>
                  <a:pt x="21943" y="41769"/>
                </a:lnTo>
                <a:cubicBezTo>
                  <a:pt x="21941" y="41769"/>
                  <a:pt x="21939" y="41769"/>
                  <a:pt x="21936" y="41771"/>
                </a:cubicBezTo>
                <a:cubicBezTo>
                  <a:pt x="21276" y="50959"/>
                  <a:pt x="17586" y="58271"/>
                  <a:pt x="12874" y="59818"/>
                </a:cubicBezTo>
                <a:lnTo>
                  <a:pt x="12873" y="59848"/>
                </a:lnTo>
                <a:cubicBezTo>
                  <a:pt x="12803" y="59874"/>
                  <a:pt x="12733" y="59899"/>
                  <a:pt x="12660" y="59888"/>
                </a:cubicBezTo>
                <a:cubicBezTo>
                  <a:pt x="12251" y="60032"/>
                  <a:pt x="11832" y="60110"/>
                  <a:pt x="11407" y="60124"/>
                </a:cubicBezTo>
                <a:lnTo>
                  <a:pt x="11182" y="60166"/>
                </a:lnTo>
                <a:lnTo>
                  <a:pt x="11182" y="60153"/>
                </a:lnTo>
                <a:lnTo>
                  <a:pt x="11175" y="60154"/>
                </a:lnTo>
                <a:cubicBezTo>
                  <a:pt x="11168" y="60055"/>
                  <a:pt x="11167" y="59956"/>
                  <a:pt x="11167" y="59856"/>
                </a:cubicBezTo>
                <a:cubicBezTo>
                  <a:pt x="11167" y="59708"/>
                  <a:pt x="11168" y="59561"/>
                  <a:pt x="11185" y="59414"/>
                </a:cubicBezTo>
                <a:cubicBezTo>
                  <a:pt x="11185" y="58598"/>
                  <a:pt x="11217" y="57794"/>
                  <a:pt x="11283" y="57006"/>
                </a:cubicBezTo>
                <a:lnTo>
                  <a:pt x="11291" y="56832"/>
                </a:lnTo>
                <a:cubicBezTo>
                  <a:pt x="11293" y="56832"/>
                  <a:pt x="11295" y="56832"/>
                  <a:pt x="11297" y="56831"/>
                </a:cubicBezTo>
                <a:cubicBezTo>
                  <a:pt x="11957" y="47642"/>
                  <a:pt x="15647" y="40330"/>
                  <a:pt x="20359" y="38783"/>
                </a:cubicBezTo>
                <a:lnTo>
                  <a:pt x="20361" y="38753"/>
                </a:lnTo>
                <a:cubicBezTo>
                  <a:pt x="20430" y="38727"/>
                  <a:pt x="20500" y="38702"/>
                  <a:pt x="20574" y="38713"/>
                </a:cubicBezTo>
                <a:cubicBezTo>
                  <a:pt x="20983" y="38569"/>
                  <a:pt x="21402" y="38491"/>
                  <a:pt x="21827" y="38477"/>
                </a:cubicBezTo>
                <a:close/>
                <a:moveTo>
                  <a:pt x="14" y="38435"/>
                </a:moveTo>
                <a:lnTo>
                  <a:pt x="239" y="38477"/>
                </a:lnTo>
                <a:cubicBezTo>
                  <a:pt x="664" y="38491"/>
                  <a:pt x="1083" y="38569"/>
                  <a:pt x="1492" y="38713"/>
                </a:cubicBezTo>
                <a:cubicBezTo>
                  <a:pt x="1565" y="38702"/>
                  <a:pt x="1635" y="38727"/>
                  <a:pt x="1705" y="38753"/>
                </a:cubicBezTo>
                <a:lnTo>
                  <a:pt x="1706" y="38783"/>
                </a:lnTo>
                <a:cubicBezTo>
                  <a:pt x="6418" y="40330"/>
                  <a:pt x="10108" y="47642"/>
                  <a:pt x="10768" y="56831"/>
                </a:cubicBezTo>
                <a:cubicBezTo>
                  <a:pt x="10771" y="56832"/>
                  <a:pt x="10773" y="56832"/>
                  <a:pt x="10775" y="56832"/>
                </a:cubicBezTo>
                <a:lnTo>
                  <a:pt x="10782" y="57006"/>
                </a:lnTo>
                <a:cubicBezTo>
                  <a:pt x="10849" y="57794"/>
                  <a:pt x="10881" y="58598"/>
                  <a:pt x="10880" y="59414"/>
                </a:cubicBezTo>
                <a:cubicBezTo>
                  <a:pt x="10897" y="59561"/>
                  <a:pt x="10898" y="59708"/>
                  <a:pt x="10898" y="59856"/>
                </a:cubicBezTo>
                <a:cubicBezTo>
                  <a:pt x="10898" y="59956"/>
                  <a:pt x="10898" y="60055"/>
                  <a:pt x="10890" y="60154"/>
                </a:cubicBezTo>
                <a:lnTo>
                  <a:pt x="10884" y="60153"/>
                </a:lnTo>
                <a:lnTo>
                  <a:pt x="10883" y="60166"/>
                </a:lnTo>
                <a:lnTo>
                  <a:pt x="10659" y="60124"/>
                </a:lnTo>
                <a:cubicBezTo>
                  <a:pt x="10234" y="60110"/>
                  <a:pt x="9815" y="60032"/>
                  <a:pt x="9406" y="59888"/>
                </a:cubicBezTo>
                <a:cubicBezTo>
                  <a:pt x="9332" y="59899"/>
                  <a:pt x="9263" y="59874"/>
                  <a:pt x="9193" y="59848"/>
                </a:cubicBezTo>
                <a:lnTo>
                  <a:pt x="9191" y="59818"/>
                </a:lnTo>
                <a:cubicBezTo>
                  <a:pt x="4479" y="58271"/>
                  <a:pt x="789" y="50959"/>
                  <a:pt x="129" y="41771"/>
                </a:cubicBezTo>
                <a:cubicBezTo>
                  <a:pt x="127" y="41769"/>
                  <a:pt x="125" y="41769"/>
                  <a:pt x="123" y="41769"/>
                </a:cubicBezTo>
                <a:lnTo>
                  <a:pt x="116" y="41595"/>
                </a:lnTo>
                <a:cubicBezTo>
                  <a:pt x="49" y="40807"/>
                  <a:pt x="17" y="40003"/>
                  <a:pt x="17" y="39187"/>
                </a:cubicBezTo>
                <a:cubicBezTo>
                  <a:pt x="0" y="39040"/>
                  <a:pt x="0" y="38893"/>
                  <a:pt x="0" y="38745"/>
                </a:cubicBezTo>
                <a:lnTo>
                  <a:pt x="7" y="38447"/>
                </a:lnTo>
                <a:lnTo>
                  <a:pt x="14" y="38448"/>
                </a:lnTo>
                <a:close/>
                <a:moveTo>
                  <a:pt x="101923" y="19700"/>
                </a:moveTo>
                <a:cubicBezTo>
                  <a:pt x="102623" y="26811"/>
                  <a:pt x="105443" y="32448"/>
                  <a:pt x="109057" y="34001"/>
                </a:cubicBezTo>
                <a:cubicBezTo>
                  <a:pt x="108357" y="26890"/>
                  <a:pt x="105536" y="21253"/>
                  <a:pt x="101923" y="19700"/>
                </a:cubicBezTo>
                <a:close/>
                <a:moveTo>
                  <a:pt x="97889" y="19700"/>
                </a:moveTo>
                <a:cubicBezTo>
                  <a:pt x="94275" y="21253"/>
                  <a:pt x="91455" y="26890"/>
                  <a:pt x="90755" y="34001"/>
                </a:cubicBezTo>
                <a:cubicBezTo>
                  <a:pt x="94368" y="32448"/>
                  <a:pt x="97189" y="26811"/>
                  <a:pt x="97889" y="19700"/>
                </a:cubicBezTo>
                <a:close/>
                <a:moveTo>
                  <a:pt x="79705" y="19700"/>
                </a:moveTo>
                <a:cubicBezTo>
                  <a:pt x="80404" y="26811"/>
                  <a:pt x="83225" y="32448"/>
                  <a:pt x="86839" y="34001"/>
                </a:cubicBezTo>
                <a:cubicBezTo>
                  <a:pt x="86139" y="26890"/>
                  <a:pt x="83318" y="21253"/>
                  <a:pt x="79705" y="19700"/>
                </a:cubicBezTo>
                <a:close/>
                <a:moveTo>
                  <a:pt x="75671" y="19700"/>
                </a:moveTo>
                <a:cubicBezTo>
                  <a:pt x="72057" y="21253"/>
                  <a:pt x="69236" y="26890"/>
                  <a:pt x="68537" y="34001"/>
                </a:cubicBezTo>
                <a:cubicBezTo>
                  <a:pt x="72150" y="32448"/>
                  <a:pt x="74971" y="26811"/>
                  <a:pt x="75671" y="19700"/>
                </a:cubicBezTo>
                <a:close/>
                <a:moveTo>
                  <a:pt x="57486" y="19700"/>
                </a:moveTo>
                <a:cubicBezTo>
                  <a:pt x="58186" y="26811"/>
                  <a:pt x="61007" y="32448"/>
                  <a:pt x="64620" y="34001"/>
                </a:cubicBezTo>
                <a:cubicBezTo>
                  <a:pt x="63921" y="26890"/>
                  <a:pt x="61100" y="21253"/>
                  <a:pt x="57486" y="19700"/>
                </a:cubicBezTo>
                <a:close/>
                <a:moveTo>
                  <a:pt x="53452" y="19700"/>
                </a:moveTo>
                <a:cubicBezTo>
                  <a:pt x="49839" y="21253"/>
                  <a:pt x="47018" y="26890"/>
                  <a:pt x="46318" y="34001"/>
                </a:cubicBezTo>
                <a:cubicBezTo>
                  <a:pt x="49932" y="32448"/>
                  <a:pt x="52753" y="26811"/>
                  <a:pt x="53452" y="19700"/>
                </a:cubicBezTo>
                <a:close/>
                <a:moveTo>
                  <a:pt x="35268" y="19700"/>
                </a:moveTo>
                <a:cubicBezTo>
                  <a:pt x="35968" y="26811"/>
                  <a:pt x="38789" y="32448"/>
                  <a:pt x="42402" y="34001"/>
                </a:cubicBezTo>
                <a:cubicBezTo>
                  <a:pt x="41702" y="26890"/>
                  <a:pt x="38882" y="21253"/>
                  <a:pt x="35268" y="19700"/>
                </a:cubicBezTo>
                <a:close/>
                <a:moveTo>
                  <a:pt x="31234" y="19700"/>
                </a:moveTo>
                <a:cubicBezTo>
                  <a:pt x="27621" y="21253"/>
                  <a:pt x="24800" y="26890"/>
                  <a:pt x="24100" y="34001"/>
                </a:cubicBezTo>
                <a:cubicBezTo>
                  <a:pt x="27714" y="32448"/>
                  <a:pt x="30534" y="26811"/>
                  <a:pt x="31234" y="19700"/>
                </a:cubicBezTo>
                <a:close/>
                <a:moveTo>
                  <a:pt x="13050" y="19700"/>
                </a:moveTo>
                <a:cubicBezTo>
                  <a:pt x="13749" y="26811"/>
                  <a:pt x="16570" y="32448"/>
                  <a:pt x="20184" y="34001"/>
                </a:cubicBezTo>
                <a:cubicBezTo>
                  <a:pt x="19484" y="26890"/>
                  <a:pt x="16663" y="21253"/>
                  <a:pt x="13050" y="19700"/>
                </a:cubicBezTo>
                <a:close/>
                <a:moveTo>
                  <a:pt x="9016" y="19700"/>
                </a:moveTo>
                <a:cubicBezTo>
                  <a:pt x="5402" y="21253"/>
                  <a:pt x="2581" y="26890"/>
                  <a:pt x="1882" y="34001"/>
                </a:cubicBezTo>
                <a:cubicBezTo>
                  <a:pt x="5495" y="32448"/>
                  <a:pt x="8316" y="26811"/>
                  <a:pt x="9016" y="19700"/>
                </a:cubicBezTo>
                <a:close/>
                <a:moveTo>
                  <a:pt x="120000" y="16390"/>
                </a:moveTo>
                <a:lnTo>
                  <a:pt x="120000" y="19763"/>
                </a:lnTo>
                <a:lnTo>
                  <a:pt x="118792" y="20469"/>
                </a:lnTo>
                <a:cubicBezTo>
                  <a:pt x="115822" y="22685"/>
                  <a:pt x="113585" y="27779"/>
                  <a:pt x="112973" y="34001"/>
                </a:cubicBezTo>
                <a:cubicBezTo>
                  <a:pt x="116135" y="32642"/>
                  <a:pt x="118690" y="28156"/>
                  <a:pt x="119748" y="22293"/>
                </a:cubicBezTo>
                <a:lnTo>
                  <a:pt x="120000" y="20477"/>
                </a:lnTo>
                <a:lnTo>
                  <a:pt x="120000" y="28497"/>
                </a:lnTo>
                <a:lnTo>
                  <a:pt x="119945" y="28675"/>
                </a:lnTo>
                <a:cubicBezTo>
                  <a:pt x="118288" y="33233"/>
                  <a:pt x="115743" y="36477"/>
                  <a:pt x="112798" y="37451"/>
                </a:cubicBezTo>
                <a:lnTo>
                  <a:pt x="112796" y="37481"/>
                </a:lnTo>
                <a:cubicBezTo>
                  <a:pt x="112726" y="37508"/>
                  <a:pt x="112657" y="37533"/>
                  <a:pt x="112583" y="37522"/>
                </a:cubicBezTo>
                <a:cubicBezTo>
                  <a:pt x="112174" y="37667"/>
                  <a:pt x="111755" y="37746"/>
                  <a:pt x="111330" y="37759"/>
                </a:cubicBezTo>
                <a:lnTo>
                  <a:pt x="111106" y="37802"/>
                </a:lnTo>
                <a:lnTo>
                  <a:pt x="111105" y="37789"/>
                </a:lnTo>
                <a:lnTo>
                  <a:pt x="111099" y="37790"/>
                </a:lnTo>
                <a:cubicBezTo>
                  <a:pt x="111091" y="37690"/>
                  <a:pt x="111091" y="37590"/>
                  <a:pt x="111091" y="37490"/>
                </a:cubicBezTo>
                <a:cubicBezTo>
                  <a:pt x="111091" y="37341"/>
                  <a:pt x="111092" y="37192"/>
                  <a:pt x="111109" y="37044"/>
                </a:cubicBezTo>
                <a:cubicBezTo>
                  <a:pt x="111108" y="36222"/>
                  <a:pt x="111140" y="35411"/>
                  <a:pt x="111207" y="34617"/>
                </a:cubicBezTo>
                <a:lnTo>
                  <a:pt x="111214" y="34442"/>
                </a:lnTo>
                <a:cubicBezTo>
                  <a:pt x="111216" y="34442"/>
                  <a:pt x="111218" y="34441"/>
                  <a:pt x="111221" y="34440"/>
                </a:cubicBezTo>
                <a:cubicBezTo>
                  <a:pt x="111798" y="26336"/>
                  <a:pt x="114696" y="19681"/>
                  <a:pt x="118568" y="17099"/>
                </a:cubicBezTo>
                <a:close/>
                <a:moveTo>
                  <a:pt x="100055" y="15899"/>
                </a:moveTo>
                <a:lnTo>
                  <a:pt x="100280" y="15942"/>
                </a:lnTo>
                <a:cubicBezTo>
                  <a:pt x="100705" y="15955"/>
                  <a:pt x="101124" y="16034"/>
                  <a:pt x="101533" y="16179"/>
                </a:cubicBezTo>
                <a:cubicBezTo>
                  <a:pt x="101606" y="16168"/>
                  <a:pt x="101676" y="16193"/>
                  <a:pt x="101746" y="16220"/>
                </a:cubicBezTo>
                <a:lnTo>
                  <a:pt x="101747" y="16250"/>
                </a:lnTo>
                <a:cubicBezTo>
                  <a:pt x="106459" y="17809"/>
                  <a:pt x="110149" y="25178"/>
                  <a:pt x="110809" y="34440"/>
                </a:cubicBezTo>
                <a:cubicBezTo>
                  <a:pt x="110812" y="34441"/>
                  <a:pt x="110814" y="34442"/>
                  <a:pt x="110816" y="34442"/>
                </a:cubicBezTo>
                <a:lnTo>
                  <a:pt x="110823" y="34617"/>
                </a:lnTo>
                <a:cubicBezTo>
                  <a:pt x="110890" y="35411"/>
                  <a:pt x="110922" y="36222"/>
                  <a:pt x="110921" y="37044"/>
                </a:cubicBezTo>
                <a:cubicBezTo>
                  <a:pt x="110938" y="37192"/>
                  <a:pt x="110939" y="37341"/>
                  <a:pt x="110939" y="37490"/>
                </a:cubicBezTo>
                <a:cubicBezTo>
                  <a:pt x="110939" y="37590"/>
                  <a:pt x="110939" y="37690"/>
                  <a:pt x="110931" y="37790"/>
                </a:cubicBezTo>
                <a:lnTo>
                  <a:pt x="110925" y="37789"/>
                </a:lnTo>
                <a:lnTo>
                  <a:pt x="110925" y="37802"/>
                </a:lnTo>
                <a:lnTo>
                  <a:pt x="110700" y="37759"/>
                </a:lnTo>
                <a:cubicBezTo>
                  <a:pt x="110275" y="37746"/>
                  <a:pt x="109856" y="37667"/>
                  <a:pt x="109447" y="37522"/>
                </a:cubicBezTo>
                <a:cubicBezTo>
                  <a:pt x="109374" y="37533"/>
                  <a:pt x="109304" y="37508"/>
                  <a:pt x="109234" y="37481"/>
                </a:cubicBezTo>
                <a:lnTo>
                  <a:pt x="109232" y="37451"/>
                </a:lnTo>
                <a:cubicBezTo>
                  <a:pt x="104521" y="35892"/>
                  <a:pt x="100830" y="28522"/>
                  <a:pt x="100170" y="19261"/>
                </a:cubicBezTo>
                <a:cubicBezTo>
                  <a:pt x="100168" y="19260"/>
                  <a:pt x="100166" y="19259"/>
                  <a:pt x="100164" y="19259"/>
                </a:cubicBezTo>
                <a:lnTo>
                  <a:pt x="100157" y="19084"/>
                </a:lnTo>
                <a:cubicBezTo>
                  <a:pt x="100090" y="18290"/>
                  <a:pt x="100058" y="17479"/>
                  <a:pt x="100059" y="16657"/>
                </a:cubicBezTo>
                <a:cubicBezTo>
                  <a:pt x="100041" y="16509"/>
                  <a:pt x="100041" y="16360"/>
                  <a:pt x="100041" y="16211"/>
                </a:cubicBezTo>
                <a:lnTo>
                  <a:pt x="100048" y="15911"/>
                </a:lnTo>
                <a:lnTo>
                  <a:pt x="100055" y="15912"/>
                </a:lnTo>
                <a:close/>
                <a:moveTo>
                  <a:pt x="99757" y="15899"/>
                </a:moveTo>
                <a:lnTo>
                  <a:pt x="99757" y="15912"/>
                </a:lnTo>
                <a:lnTo>
                  <a:pt x="99763" y="15911"/>
                </a:lnTo>
                <a:lnTo>
                  <a:pt x="99771" y="16211"/>
                </a:lnTo>
                <a:cubicBezTo>
                  <a:pt x="99771" y="16360"/>
                  <a:pt x="99770" y="16509"/>
                  <a:pt x="99753" y="16657"/>
                </a:cubicBezTo>
                <a:cubicBezTo>
                  <a:pt x="99754" y="17479"/>
                  <a:pt x="99722" y="18290"/>
                  <a:pt x="99655" y="19084"/>
                </a:cubicBezTo>
                <a:lnTo>
                  <a:pt x="99648" y="19259"/>
                </a:lnTo>
                <a:cubicBezTo>
                  <a:pt x="99646" y="19259"/>
                  <a:pt x="99644" y="19260"/>
                  <a:pt x="99641" y="19261"/>
                </a:cubicBezTo>
                <a:cubicBezTo>
                  <a:pt x="98981" y="28522"/>
                  <a:pt x="95291" y="35892"/>
                  <a:pt x="90579" y="37451"/>
                </a:cubicBezTo>
                <a:lnTo>
                  <a:pt x="90578" y="37481"/>
                </a:lnTo>
                <a:cubicBezTo>
                  <a:pt x="90508" y="37508"/>
                  <a:pt x="90438" y="37533"/>
                  <a:pt x="90365" y="37522"/>
                </a:cubicBezTo>
                <a:cubicBezTo>
                  <a:pt x="89956" y="37667"/>
                  <a:pt x="89537" y="37746"/>
                  <a:pt x="89112" y="37759"/>
                </a:cubicBezTo>
                <a:lnTo>
                  <a:pt x="88887" y="37802"/>
                </a:lnTo>
                <a:lnTo>
                  <a:pt x="88887" y="37789"/>
                </a:lnTo>
                <a:lnTo>
                  <a:pt x="88880" y="37790"/>
                </a:lnTo>
                <a:cubicBezTo>
                  <a:pt x="88873" y="37690"/>
                  <a:pt x="88873" y="37590"/>
                  <a:pt x="88873" y="37490"/>
                </a:cubicBezTo>
                <a:cubicBezTo>
                  <a:pt x="88873" y="37341"/>
                  <a:pt x="88873" y="37192"/>
                  <a:pt x="88891" y="37044"/>
                </a:cubicBezTo>
                <a:cubicBezTo>
                  <a:pt x="88890" y="36222"/>
                  <a:pt x="88922" y="35411"/>
                  <a:pt x="88989" y="34617"/>
                </a:cubicBezTo>
                <a:lnTo>
                  <a:pt x="88996" y="34442"/>
                </a:lnTo>
                <a:cubicBezTo>
                  <a:pt x="88998" y="34442"/>
                  <a:pt x="89000" y="34441"/>
                  <a:pt x="89002" y="34440"/>
                </a:cubicBezTo>
                <a:cubicBezTo>
                  <a:pt x="89662" y="25178"/>
                  <a:pt x="93353" y="17809"/>
                  <a:pt x="98064" y="16250"/>
                </a:cubicBezTo>
                <a:lnTo>
                  <a:pt x="98066" y="16220"/>
                </a:lnTo>
                <a:cubicBezTo>
                  <a:pt x="98136" y="16193"/>
                  <a:pt x="98206" y="16168"/>
                  <a:pt x="98279" y="16179"/>
                </a:cubicBezTo>
                <a:cubicBezTo>
                  <a:pt x="98688" y="16034"/>
                  <a:pt x="99107" y="15955"/>
                  <a:pt x="99532" y="15942"/>
                </a:cubicBezTo>
                <a:close/>
                <a:moveTo>
                  <a:pt x="77837" y="15899"/>
                </a:moveTo>
                <a:lnTo>
                  <a:pt x="78061" y="15942"/>
                </a:lnTo>
                <a:cubicBezTo>
                  <a:pt x="78487" y="15955"/>
                  <a:pt x="78905" y="16034"/>
                  <a:pt x="79315" y="16179"/>
                </a:cubicBezTo>
                <a:cubicBezTo>
                  <a:pt x="79388" y="16168"/>
                  <a:pt x="79458" y="16193"/>
                  <a:pt x="79528" y="16220"/>
                </a:cubicBezTo>
                <a:lnTo>
                  <a:pt x="79529" y="16250"/>
                </a:lnTo>
                <a:cubicBezTo>
                  <a:pt x="84241" y="17809"/>
                  <a:pt x="87931" y="25178"/>
                  <a:pt x="88591" y="34440"/>
                </a:cubicBezTo>
                <a:cubicBezTo>
                  <a:pt x="88593" y="34441"/>
                  <a:pt x="88596" y="34442"/>
                  <a:pt x="88598" y="34442"/>
                </a:cubicBezTo>
                <a:lnTo>
                  <a:pt x="88605" y="34617"/>
                </a:lnTo>
                <a:cubicBezTo>
                  <a:pt x="88671" y="35411"/>
                  <a:pt x="88704" y="36222"/>
                  <a:pt x="88703" y="37044"/>
                </a:cubicBezTo>
                <a:cubicBezTo>
                  <a:pt x="88720" y="37192"/>
                  <a:pt x="88721" y="37341"/>
                  <a:pt x="88721" y="37490"/>
                </a:cubicBezTo>
                <a:cubicBezTo>
                  <a:pt x="88721" y="37590"/>
                  <a:pt x="88721" y="37690"/>
                  <a:pt x="88713" y="37790"/>
                </a:cubicBezTo>
                <a:lnTo>
                  <a:pt x="88707" y="37789"/>
                </a:lnTo>
                <a:lnTo>
                  <a:pt x="88706" y="37802"/>
                </a:lnTo>
                <a:lnTo>
                  <a:pt x="88482" y="37759"/>
                </a:lnTo>
                <a:cubicBezTo>
                  <a:pt x="88056" y="37746"/>
                  <a:pt x="87638" y="37667"/>
                  <a:pt x="87229" y="37522"/>
                </a:cubicBezTo>
                <a:cubicBezTo>
                  <a:pt x="87155" y="37533"/>
                  <a:pt x="87085" y="37508"/>
                  <a:pt x="87016" y="37481"/>
                </a:cubicBezTo>
                <a:lnTo>
                  <a:pt x="87014" y="37451"/>
                </a:lnTo>
                <a:cubicBezTo>
                  <a:pt x="82302" y="35892"/>
                  <a:pt x="78612" y="28522"/>
                  <a:pt x="77952" y="19261"/>
                </a:cubicBezTo>
                <a:cubicBezTo>
                  <a:pt x="77950" y="19260"/>
                  <a:pt x="77948" y="19259"/>
                  <a:pt x="77945" y="19259"/>
                </a:cubicBezTo>
                <a:lnTo>
                  <a:pt x="77938" y="19084"/>
                </a:lnTo>
                <a:cubicBezTo>
                  <a:pt x="77872" y="18290"/>
                  <a:pt x="77840" y="17479"/>
                  <a:pt x="77840" y="16657"/>
                </a:cubicBezTo>
                <a:cubicBezTo>
                  <a:pt x="77823" y="16509"/>
                  <a:pt x="77822" y="16360"/>
                  <a:pt x="77822" y="16211"/>
                </a:cubicBezTo>
                <a:lnTo>
                  <a:pt x="77830" y="15911"/>
                </a:lnTo>
                <a:lnTo>
                  <a:pt x="77837" y="15912"/>
                </a:lnTo>
                <a:close/>
                <a:moveTo>
                  <a:pt x="77538" y="15899"/>
                </a:moveTo>
                <a:lnTo>
                  <a:pt x="77539" y="15912"/>
                </a:lnTo>
                <a:lnTo>
                  <a:pt x="77545" y="15911"/>
                </a:lnTo>
                <a:lnTo>
                  <a:pt x="77553" y="16211"/>
                </a:lnTo>
                <a:cubicBezTo>
                  <a:pt x="77553" y="16360"/>
                  <a:pt x="77552" y="16509"/>
                  <a:pt x="77535" y="16657"/>
                </a:cubicBezTo>
                <a:cubicBezTo>
                  <a:pt x="77536" y="17479"/>
                  <a:pt x="77503" y="18290"/>
                  <a:pt x="77437" y="19084"/>
                </a:cubicBezTo>
                <a:lnTo>
                  <a:pt x="77430" y="19259"/>
                </a:lnTo>
                <a:cubicBezTo>
                  <a:pt x="77428" y="19259"/>
                  <a:pt x="77425" y="19260"/>
                  <a:pt x="77423" y="19261"/>
                </a:cubicBezTo>
                <a:cubicBezTo>
                  <a:pt x="76763" y="28522"/>
                  <a:pt x="73073" y="35892"/>
                  <a:pt x="68361" y="37451"/>
                </a:cubicBezTo>
                <a:lnTo>
                  <a:pt x="68360" y="37481"/>
                </a:lnTo>
                <a:cubicBezTo>
                  <a:pt x="68290" y="37508"/>
                  <a:pt x="68220" y="37533"/>
                  <a:pt x="68147" y="37522"/>
                </a:cubicBezTo>
                <a:cubicBezTo>
                  <a:pt x="67737" y="37667"/>
                  <a:pt x="67319" y="37746"/>
                  <a:pt x="66894" y="37759"/>
                </a:cubicBezTo>
                <a:lnTo>
                  <a:pt x="66669" y="37802"/>
                </a:lnTo>
                <a:lnTo>
                  <a:pt x="66669" y="37789"/>
                </a:lnTo>
                <a:lnTo>
                  <a:pt x="66662" y="37790"/>
                </a:lnTo>
                <a:cubicBezTo>
                  <a:pt x="66655" y="37690"/>
                  <a:pt x="66654" y="37590"/>
                  <a:pt x="66654" y="37490"/>
                </a:cubicBezTo>
                <a:cubicBezTo>
                  <a:pt x="66654" y="37341"/>
                  <a:pt x="66655" y="37192"/>
                  <a:pt x="66672" y="37044"/>
                </a:cubicBezTo>
                <a:cubicBezTo>
                  <a:pt x="66672" y="36222"/>
                  <a:pt x="66704" y="35411"/>
                  <a:pt x="66770" y="34617"/>
                </a:cubicBezTo>
                <a:lnTo>
                  <a:pt x="66777" y="34442"/>
                </a:lnTo>
                <a:cubicBezTo>
                  <a:pt x="66780" y="34442"/>
                  <a:pt x="66782" y="34441"/>
                  <a:pt x="66784" y="34440"/>
                </a:cubicBezTo>
                <a:cubicBezTo>
                  <a:pt x="67444" y="25178"/>
                  <a:pt x="71134" y="17809"/>
                  <a:pt x="75846" y="16250"/>
                </a:cubicBezTo>
                <a:lnTo>
                  <a:pt x="75848" y="16220"/>
                </a:lnTo>
                <a:cubicBezTo>
                  <a:pt x="75917" y="16193"/>
                  <a:pt x="75987" y="16168"/>
                  <a:pt x="76060" y="16179"/>
                </a:cubicBezTo>
                <a:cubicBezTo>
                  <a:pt x="76470" y="16034"/>
                  <a:pt x="76889" y="15955"/>
                  <a:pt x="77314" y="15942"/>
                </a:cubicBezTo>
                <a:close/>
                <a:moveTo>
                  <a:pt x="55619" y="15899"/>
                </a:moveTo>
                <a:lnTo>
                  <a:pt x="55843" y="15942"/>
                </a:lnTo>
                <a:cubicBezTo>
                  <a:pt x="56268" y="15955"/>
                  <a:pt x="56687" y="16034"/>
                  <a:pt x="57097" y="16179"/>
                </a:cubicBezTo>
                <a:cubicBezTo>
                  <a:pt x="57170" y="16168"/>
                  <a:pt x="57240" y="16193"/>
                  <a:pt x="57309" y="16220"/>
                </a:cubicBezTo>
                <a:lnTo>
                  <a:pt x="57311" y="16250"/>
                </a:lnTo>
                <a:cubicBezTo>
                  <a:pt x="62023" y="17809"/>
                  <a:pt x="65713" y="25178"/>
                  <a:pt x="66373" y="34440"/>
                </a:cubicBezTo>
                <a:cubicBezTo>
                  <a:pt x="66375" y="34441"/>
                  <a:pt x="66377" y="34442"/>
                  <a:pt x="66380" y="34442"/>
                </a:cubicBezTo>
                <a:lnTo>
                  <a:pt x="66387" y="34617"/>
                </a:lnTo>
                <a:cubicBezTo>
                  <a:pt x="66453" y="35411"/>
                  <a:pt x="66485" y="36222"/>
                  <a:pt x="66485" y="37044"/>
                </a:cubicBezTo>
                <a:cubicBezTo>
                  <a:pt x="66502" y="37192"/>
                  <a:pt x="66503" y="37341"/>
                  <a:pt x="66503" y="37490"/>
                </a:cubicBezTo>
                <a:cubicBezTo>
                  <a:pt x="66503" y="37590"/>
                  <a:pt x="66502" y="37690"/>
                  <a:pt x="66495" y="37790"/>
                </a:cubicBezTo>
                <a:lnTo>
                  <a:pt x="66488" y="37789"/>
                </a:lnTo>
                <a:lnTo>
                  <a:pt x="66488" y="37802"/>
                </a:lnTo>
                <a:lnTo>
                  <a:pt x="66263" y="37759"/>
                </a:lnTo>
                <a:cubicBezTo>
                  <a:pt x="65838" y="37746"/>
                  <a:pt x="65420" y="37667"/>
                  <a:pt x="65010" y="37522"/>
                </a:cubicBezTo>
                <a:cubicBezTo>
                  <a:pt x="64937" y="37533"/>
                  <a:pt x="64867" y="37508"/>
                  <a:pt x="64797" y="37481"/>
                </a:cubicBezTo>
                <a:lnTo>
                  <a:pt x="64796" y="37451"/>
                </a:lnTo>
                <a:cubicBezTo>
                  <a:pt x="60084" y="35892"/>
                  <a:pt x="56394" y="28522"/>
                  <a:pt x="55734" y="19261"/>
                </a:cubicBezTo>
                <a:cubicBezTo>
                  <a:pt x="55732" y="19260"/>
                  <a:pt x="55729" y="19259"/>
                  <a:pt x="55727" y="19259"/>
                </a:cubicBezTo>
                <a:lnTo>
                  <a:pt x="55720" y="19084"/>
                </a:lnTo>
                <a:cubicBezTo>
                  <a:pt x="55654" y="18290"/>
                  <a:pt x="55621" y="17479"/>
                  <a:pt x="55622" y="16657"/>
                </a:cubicBezTo>
                <a:cubicBezTo>
                  <a:pt x="55605" y="16509"/>
                  <a:pt x="55604" y="16360"/>
                  <a:pt x="55604" y="16211"/>
                </a:cubicBezTo>
                <a:lnTo>
                  <a:pt x="55612" y="15911"/>
                </a:lnTo>
                <a:lnTo>
                  <a:pt x="55618" y="15912"/>
                </a:lnTo>
                <a:close/>
                <a:moveTo>
                  <a:pt x="55320" y="15899"/>
                </a:moveTo>
                <a:lnTo>
                  <a:pt x="55320" y="15912"/>
                </a:lnTo>
                <a:lnTo>
                  <a:pt x="55327" y="15911"/>
                </a:lnTo>
                <a:lnTo>
                  <a:pt x="55335" y="16211"/>
                </a:lnTo>
                <a:cubicBezTo>
                  <a:pt x="55335" y="16360"/>
                  <a:pt x="55334" y="16509"/>
                  <a:pt x="55317" y="16657"/>
                </a:cubicBezTo>
                <a:cubicBezTo>
                  <a:pt x="55317" y="17479"/>
                  <a:pt x="55285" y="18290"/>
                  <a:pt x="55219" y="19084"/>
                </a:cubicBezTo>
                <a:lnTo>
                  <a:pt x="55212" y="19259"/>
                </a:lnTo>
                <a:cubicBezTo>
                  <a:pt x="55209" y="19259"/>
                  <a:pt x="55207" y="19260"/>
                  <a:pt x="55205" y="19261"/>
                </a:cubicBezTo>
                <a:cubicBezTo>
                  <a:pt x="54545" y="28522"/>
                  <a:pt x="50855" y="35892"/>
                  <a:pt x="46143" y="37451"/>
                </a:cubicBezTo>
                <a:lnTo>
                  <a:pt x="46141" y="37481"/>
                </a:lnTo>
                <a:cubicBezTo>
                  <a:pt x="46072" y="37508"/>
                  <a:pt x="46002" y="37533"/>
                  <a:pt x="45928" y="37522"/>
                </a:cubicBezTo>
                <a:cubicBezTo>
                  <a:pt x="45519" y="37667"/>
                  <a:pt x="45101" y="37746"/>
                  <a:pt x="44675" y="37759"/>
                </a:cubicBezTo>
                <a:lnTo>
                  <a:pt x="44451" y="37802"/>
                </a:lnTo>
                <a:lnTo>
                  <a:pt x="44450" y="37789"/>
                </a:lnTo>
                <a:lnTo>
                  <a:pt x="44444" y="37790"/>
                </a:lnTo>
                <a:cubicBezTo>
                  <a:pt x="44436" y="37690"/>
                  <a:pt x="44436" y="37590"/>
                  <a:pt x="44436" y="37490"/>
                </a:cubicBezTo>
                <a:cubicBezTo>
                  <a:pt x="44436" y="37341"/>
                  <a:pt x="44437" y="37192"/>
                  <a:pt x="44454" y="37044"/>
                </a:cubicBezTo>
                <a:cubicBezTo>
                  <a:pt x="44453" y="36222"/>
                  <a:pt x="44486" y="35411"/>
                  <a:pt x="44552" y="34617"/>
                </a:cubicBezTo>
                <a:lnTo>
                  <a:pt x="44559" y="34442"/>
                </a:lnTo>
                <a:cubicBezTo>
                  <a:pt x="44561" y="34442"/>
                  <a:pt x="44564" y="34441"/>
                  <a:pt x="44566" y="34440"/>
                </a:cubicBezTo>
                <a:cubicBezTo>
                  <a:pt x="45226" y="25178"/>
                  <a:pt x="48916" y="17809"/>
                  <a:pt x="53628" y="16250"/>
                </a:cubicBezTo>
                <a:lnTo>
                  <a:pt x="53629" y="16220"/>
                </a:lnTo>
                <a:cubicBezTo>
                  <a:pt x="53699" y="16193"/>
                  <a:pt x="53769" y="16168"/>
                  <a:pt x="53842" y="16179"/>
                </a:cubicBezTo>
                <a:cubicBezTo>
                  <a:pt x="54252" y="16034"/>
                  <a:pt x="54670" y="15955"/>
                  <a:pt x="55096" y="15942"/>
                </a:cubicBezTo>
                <a:close/>
                <a:moveTo>
                  <a:pt x="33400" y="15899"/>
                </a:moveTo>
                <a:lnTo>
                  <a:pt x="33625" y="15942"/>
                </a:lnTo>
                <a:cubicBezTo>
                  <a:pt x="34050" y="15955"/>
                  <a:pt x="34469" y="16034"/>
                  <a:pt x="34878" y="16179"/>
                </a:cubicBezTo>
                <a:cubicBezTo>
                  <a:pt x="34951" y="16168"/>
                  <a:pt x="35021" y="16193"/>
                  <a:pt x="35091" y="16220"/>
                </a:cubicBezTo>
                <a:lnTo>
                  <a:pt x="35093" y="16250"/>
                </a:lnTo>
                <a:cubicBezTo>
                  <a:pt x="39804" y="17809"/>
                  <a:pt x="43495" y="25178"/>
                  <a:pt x="44155" y="34440"/>
                </a:cubicBezTo>
                <a:cubicBezTo>
                  <a:pt x="44157" y="34441"/>
                  <a:pt x="44159" y="34442"/>
                  <a:pt x="44161" y="34442"/>
                </a:cubicBezTo>
                <a:lnTo>
                  <a:pt x="44168" y="34617"/>
                </a:lnTo>
                <a:cubicBezTo>
                  <a:pt x="44235" y="35411"/>
                  <a:pt x="44267" y="36222"/>
                  <a:pt x="44266" y="37044"/>
                </a:cubicBezTo>
                <a:cubicBezTo>
                  <a:pt x="44284" y="37192"/>
                  <a:pt x="44284" y="37341"/>
                  <a:pt x="44284" y="37490"/>
                </a:cubicBezTo>
                <a:cubicBezTo>
                  <a:pt x="44284" y="37590"/>
                  <a:pt x="44284" y="37690"/>
                  <a:pt x="44277" y="37790"/>
                </a:cubicBezTo>
                <a:lnTo>
                  <a:pt x="44270" y="37789"/>
                </a:lnTo>
                <a:lnTo>
                  <a:pt x="44270" y="37802"/>
                </a:lnTo>
                <a:lnTo>
                  <a:pt x="44045" y="37759"/>
                </a:lnTo>
                <a:cubicBezTo>
                  <a:pt x="43620" y="37746"/>
                  <a:pt x="43201" y="37667"/>
                  <a:pt x="42792" y="37522"/>
                </a:cubicBezTo>
                <a:cubicBezTo>
                  <a:pt x="42719" y="37533"/>
                  <a:pt x="42649" y="37508"/>
                  <a:pt x="42579" y="37481"/>
                </a:cubicBezTo>
                <a:lnTo>
                  <a:pt x="42578" y="37451"/>
                </a:lnTo>
                <a:cubicBezTo>
                  <a:pt x="37866" y="35892"/>
                  <a:pt x="34176" y="28522"/>
                  <a:pt x="33516" y="19261"/>
                </a:cubicBezTo>
                <a:cubicBezTo>
                  <a:pt x="33513" y="19260"/>
                  <a:pt x="33511" y="19259"/>
                  <a:pt x="33509" y="19259"/>
                </a:cubicBezTo>
                <a:lnTo>
                  <a:pt x="33502" y="19084"/>
                </a:lnTo>
                <a:cubicBezTo>
                  <a:pt x="33435" y="18290"/>
                  <a:pt x="33403" y="17479"/>
                  <a:pt x="33404" y="16657"/>
                </a:cubicBezTo>
                <a:cubicBezTo>
                  <a:pt x="33387" y="16509"/>
                  <a:pt x="33386" y="16360"/>
                  <a:pt x="33386" y="16211"/>
                </a:cubicBezTo>
                <a:lnTo>
                  <a:pt x="33394" y="15911"/>
                </a:lnTo>
                <a:lnTo>
                  <a:pt x="33400" y="15912"/>
                </a:lnTo>
                <a:close/>
                <a:moveTo>
                  <a:pt x="33102" y="15899"/>
                </a:moveTo>
                <a:lnTo>
                  <a:pt x="33102" y="15912"/>
                </a:lnTo>
                <a:lnTo>
                  <a:pt x="33109" y="15911"/>
                </a:lnTo>
                <a:lnTo>
                  <a:pt x="33116" y="16211"/>
                </a:lnTo>
                <a:cubicBezTo>
                  <a:pt x="33116" y="16360"/>
                  <a:pt x="33116" y="16509"/>
                  <a:pt x="33098" y="16657"/>
                </a:cubicBezTo>
                <a:cubicBezTo>
                  <a:pt x="33099" y="17479"/>
                  <a:pt x="33067" y="18290"/>
                  <a:pt x="33000" y="19084"/>
                </a:cubicBezTo>
                <a:lnTo>
                  <a:pt x="32993" y="19259"/>
                </a:lnTo>
                <a:cubicBezTo>
                  <a:pt x="32991" y="19259"/>
                  <a:pt x="32989" y="19260"/>
                  <a:pt x="32987" y="19261"/>
                </a:cubicBezTo>
                <a:cubicBezTo>
                  <a:pt x="32327" y="28522"/>
                  <a:pt x="28636" y="35892"/>
                  <a:pt x="23925" y="37451"/>
                </a:cubicBezTo>
                <a:lnTo>
                  <a:pt x="23923" y="37481"/>
                </a:lnTo>
                <a:cubicBezTo>
                  <a:pt x="23853" y="37508"/>
                  <a:pt x="23783" y="37533"/>
                  <a:pt x="23710" y="37522"/>
                </a:cubicBezTo>
                <a:cubicBezTo>
                  <a:pt x="23301" y="37667"/>
                  <a:pt x="22882" y="37746"/>
                  <a:pt x="22457" y="37759"/>
                </a:cubicBezTo>
                <a:lnTo>
                  <a:pt x="22232" y="37802"/>
                </a:lnTo>
                <a:lnTo>
                  <a:pt x="22232" y="37789"/>
                </a:lnTo>
                <a:lnTo>
                  <a:pt x="22226" y="37790"/>
                </a:lnTo>
                <a:cubicBezTo>
                  <a:pt x="22218" y="37690"/>
                  <a:pt x="22218" y="37590"/>
                  <a:pt x="22218" y="37490"/>
                </a:cubicBezTo>
                <a:cubicBezTo>
                  <a:pt x="22218" y="37341"/>
                  <a:pt x="22219" y="37192"/>
                  <a:pt x="22236" y="37044"/>
                </a:cubicBezTo>
                <a:cubicBezTo>
                  <a:pt x="22235" y="36222"/>
                  <a:pt x="22267" y="35411"/>
                  <a:pt x="22334" y="34617"/>
                </a:cubicBezTo>
                <a:lnTo>
                  <a:pt x="22341" y="34442"/>
                </a:lnTo>
                <a:cubicBezTo>
                  <a:pt x="22343" y="34442"/>
                  <a:pt x="22345" y="34441"/>
                  <a:pt x="22348" y="34440"/>
                </a:cubicBezTo>
                <a:cubicBezTo>
                  <a:pt x="23008" y="25178"/>
                  <a:pt x="26698" y="17809"/>
                  <a:pt x="31410" y="16250"/>
                </a:cubicBezTo>
                <a:lnTo>
                  <a:pt x="31411" y="16220"/>
                </a:lnTo>
                <a:cubicBezTo>
                  <a:pt x="31481" y="16193"/>
                  <a:pt x="31551" y="16168"/>
                  <a:pt x="31624" y="16179"/>
                </a:cubicBezTo>
                <a:cubicBezTo>
                  <a:pt x="32033" y="16034"/>
                  <a:pt x="32452" y="15955"/>
                  <a:pt x="32877" y="15942"/>
                </a:cubicBezTo>
                <a:close/>
                <a:moveTo>
                  <a:pt x="11182" y="15899"/>
                </a:moveTo>
                <a:lnTo>
                  <a:pt x="11407" y="15942"/>
                </a:lnTo>
                <a:cubicBezTo>
                  <a:pt x="11832" y="15955"/>
                  <a:pt x="12251" y="16034"/>
                  <a:pt x="12660" y="16179"/>
                </a:cubicBezTo>
                <a:cubicBezTo>
                  <a:pt x="12733" y="16168"/>
                  <a:pt x="12803" y="16193"/>
                  <a:pt x="12873" y="16220"/>
                </a:cubicBezTo>
                <a:lnTo>
                  <a:pt x="12874" y="16250"/>
                </a:lnTo>
                <a:cubicBezTo>
                  <a:pt x="17586" y="17809"/>
                  <a:pt x="21276" y="25178"/>
                  <a:pt x="21936" y="34440"/>
                </a:cubicBezTo>
                <a:cubicBezTo>
                  <a:pt x="21939" y="34441"/>
                  <a:pt x="21941" y="34442"/>
                  <a:pt x="21943" y="34442"/>
                </a:cubicBezTo>
                <a:lnTo>
                  <a:pt x="21950" y="34617"/>
                </a:lnTo>
                <a:cubicBezTo>
                  <a:pt x="22017" y="35411"/>
                  <a:pt x="22049" y="36222"/>
                  <a:pt x="22048" y="37044"/>
                </a:cubicBezTo>
                <a:cubicBezTo>
                  <a:pt x="22065" y="37192"/>
                  <a:pt x="22066" y="37341"/>
                  <a:pt x="22066" y="37490"/>
                </a:cubicBezTo>
                <a:cubicBezTo>
                  <a:pt x="22066" y="37590"/>
                  <a:pt x="22066" y="37690"/>
                  <a:pt x="22058" y="37790"/>
                </a:cubicBezTo>
                <a:lnTo>
                  <a:pt x="22052" y="37789"/>
                </a:lnTo>
                <a:lnTo>
                  <a:pt x="22051" y="37802"/>
                </a:lnTo>
                <a:lnTo>
                  <a:pt x="21827" y="37759"/>
                </a:lnTo>
                <a:cubicBezTo>
                  <a:pt x="21402" y="37746"/>
                  <a:pt x="20983" y="37667"/>
                  <a:pt x="20574" y="37522"/>
                </a:cubicBezTo>
                <a:cubicBezTo>
                  <a:pt x="20500" y="37533"/>
                  <a:pt x="20431" y="37508"/>
                  <a:pt x="20361" y="37481"/>
                </a:cubicBezTo>
                <a:lnTo>
                  <a:pt x="20359" y="37451"/>
                </a:lnTo>
                <a:cubicBezTo>
                  <a:pt x="15647" y="35892"/>
                  <a:pt x="11957" y="28522"/>
                  <a:pt x="11297" y="19261"/>
                </a:cubicBezTo>
                <a:cubicBezTo>
                  <a:pt x="11295" y="19260"/>
                  <a:pt x="11293" y="19259"/>
                  <a:pt x="11291" y="19259"/>
                </a:cubicBezTo>
                <a:lnTo>
                  <a:pt x="11284" y="19084"/>
                </a:lnTo>
                <a:cubicBezTo>
                  <a:pt x="11217" y="18290"/>
                  <a:pt x="11185" y="17479"/>
                  <a:pt x="11185" y="16657"/>
                </a:cubicBezTo>
                <a:cubicBezTo>
                  <a:pt x="11168" y="16509"/>
                  <a:pt x="11167" y="16360"/>
                  <a:pt x="11167" y="16211"/>
                </a:cubicBezTo>
                <a:lnTo>
                  <a:pt x="11175" y="15911"/>
                </a:lnTo>
                <a:lnTo>
                  <a:pt x="11182" y="15912"/>
                </a:lnTo>
                <a:close/>
                <a:moveTo>
                  <a:pt x="10883" y="15899"/>
                </a:moveTo>
                <a:lnTo>
                  <a:pt x="10884" y="15912"/>
                </a:lnTo>
                <a:lnTo>
                  <a:pt x="10890" y="15911"/>
                </a:lnTo>
                <a:lnTo>
                  <a:pt x="10898" y="16211"/>
                </a:lnTo>
                <a:cubicBezTo>
                  <a:pt x="10898" y="16360"/>
                  <a:pt x="10897" y="16509"/>
                  <a:pt x="10880" y="16657"/>
                </a:cubicBezTo>
                <a:cubicBezTo>
                  <a:pt x="10881" y="17479"/>
                  <a:pt x="10849" y="18290"/>
                  <a:pt x="10782" y="19084"/>
                </a:cubicBezTo>
                <a:lnTo>
                  <a:pt x="10775" y="19259"/>
                </a:lnTo>
                <a:cubicBezTo>
                  <a:pt x="10773" y="19259"/>
                  <a:pt x="10771" y="19260"/>
                  <a:pt x="10768" y="19261"/>
                </a:cubicBezTo>
                <a:cubicBezTo>
                  <a:pt x="10108" y="28522"/>
                  <a:pt x="6418" y="35892"/>
                  <a:pt x="1706" y="37451"/>
                </a:cubicBezTo>
                <a:lnTo>
                  <a:pt x="1705" y="37481"/>
                </a:lnTo>
                <a:cubicBezTo>
                  <a:pt x="1635" y="37508"/>
                  <a:pt x="1565" y="37533"/>
                  <a:pt x="1492" y="37522"/>
                </a:cubicBezTo>
                <a:cubicBezTo>
                  <a:pt x="1083" y="37667"/>
                  <a:pt x="664" y="37746"/>
                  <a:pt x="239" y="37759"/>
                </a:cubicBezTo>
                <a:lnTo>
                  <a:pt x="14" y="37802"/>
                </a:lnTo>
                <a:lnTo>
                  <a:pt x="14" y="37789"/>
                </a:lnTo>
                <a:lnTo>
                  <a:pt x="7" y="37790"/>
                </a:lnTo>
                <a:cubicBezTo>
                  <a:pt x="0" y="37690"/>
                  <a:pt x="0" y="37590"/>
                  <a:pt x="0" y="37490"/>
                </a:cubicBezTo>
                <a:cubicBezTo>
                  <a:pt x="0" y="37341"/>
                  <a:pt x="0" y="37192"/>
                  <a:pt x="17" y="37044"/>
                </a:cubicBezTo>
                <a:cubicBezTo>
                  <a:pt x="17" y="36222"/>
                  <a:pt x="49" y="35411"/>
                  <a:pt x="116" y="34617"/>
                </a:cubicBezTo>
                <a:lnTo>
                  <a:pt x="123" y="34442"/>
                </a:lnTo>
                <a:cubicBezTo>
                  <a:pt x="125" y="34442"/>
                  <a:pt x="127" y="34441"/>
                  <a:pt x="129" y="34440"/>
                </a:cubicBezTo>
                <a:cubicBezTo>
                  <a:pt x="789" y="25178"/>
                  <a:pt x="4479" y="17809"/>
                  <a:pt x="9191" y="16250"/>
                </a:cubicBezTo>
                <a:lnTo>
                  <a:pt x="9193" y="16220"/>
                </a:lnTo>
                <a:cubicBezTo>
                  <a:pt x="9262" y="16193"/>
                  <a:pt x="9332" y="16168"/>
                  <a:pt x="9406" y="16179"/>
                </a:cubicBezTo>
                <a:cubicBezTo>
                  <a:pt x="9815" y="16034"/>
                  <a:pt x="10234" y="15955"/>
                  <a:pt x="10659" y="15942"/>
                </a:cubicBezTo>
                <a:close/>
                <a:moveTo>
                  <a:pt x="115870" y="0"/>
                </a:moveTo>
                <a:lnTo>
                  <a:pt x="118610" y="0"/>
                </a:lnTo>
                <a:cubicBezTo>
                  <a:pt x="119042" y="798"/>
                  <a:pt x="119440" y="1665"/>
                  <a:pt x="119799" y="2592"/>
                </a:cubicBezTo>
                <a:lnTo>
                  <a:pt x="120000" y="3212"/>
                </a:lnTo>
                <a:lnTo>
                  <a:pt x="120000" y="11174"/>
                </a:lnTo>
                <a:lnTo>
                  <a:pt x="119541" y="8253"/>
                </a:lnTo>
                <a:cubicBezTo>
                  <a:pt x="118788" y="4816"/>
                  <a:pt x="117499" y="1929"/>
                  <a:pt x="115870" y="0"/>
                </a:cubicBezTo>
                <a:close/>
                <a:moveTo>
                  <a:pt x="111539" y="0"/>
                </a:moveTo>
                <a:lnTo>
                  <a:pt x="113299" y="0"/>
                </a:lnTo>
                <a:cubicBezTo>
                  <a:pt x="114193" y="5196"/>
                  <a:pt x="116282" y="9333"/>
                  <a:pt x="118936" y="11200"/>
                </a:cubicBezTo>
                <a:lnTo>
                  <a:pt x="120000" y="11798"/>
                </a:lnTo>
                <a:lnTo>
                  <a:pt x="120000" y="15147"/>
                </a:lnTo>
                <a:lnTo>
                  <a:pt x="118739" y="14549"/>
                </a:lnTo>
                <a:cubicBezTo>
                  <a:pt x="115241" y="12359"/>
                  <a:pt x="112513" y="6885"/>
                  <a:pt x="111539" y="0"/>
                </a:cubicBezTo>
                <a:close/>
                <a:moveTo>
                  <a:pt x="103420" y="0"/>
                </a:moveTo>
                <a:lnTo>
                  <a:pt x="106161" y="0"/>
                </a:lnTo>
                <a:cubicBezTo>
                  <a:pt x="103988" y="2572"/>
                  <a:pt x="102420" y="6846"/>
                  <a:pt x="101923" y="11859"/>
                </a:cubicBezTo>
                <a:cubicBezTo>
                  <a:pt x="105127" y="10493"/>
                  <a:pt x="107709" y="5939"/>
                  <a:pt x="108732" y="0"/>
                </a:cubicBezTo>
                <a:lnTo>
                  <a:pt x="110491" y="0"/>
                </a:lnTo>
                <a:cubicBezTo>
                  <a:pt x="109378" y="7869"/>
                  <a:pt x="105974" y="13894"/>
                  <a:pt x="101747" y="15282"/>
                </a:cubicBezTo>
                <a:lnTo>
                  <a:pt x="101746" y="15312"/>
                </a:lnTo>
                <a:cubicBezTo>
                  <a:pt x="101676" y="15338"/>
                  <a:pt x="101606" y="15363"/>
                  <a:pt x="101533" y="15352"/>
                </a:cubicBezTo>
                <a:cubicBezTo>
                  <a:pt x="101124" y="15496"/>
                  <a:pt x="100705" y="15574"/>
                  <a:pt x="100280" y="15588"/>
                </a:cubicBezTo>
                <a:lnTo>
                  <a:pt x="100055" y="15630"/>
                </a:lnTo>
                <a:lnTo>
                  <a:pt x="100055" y="15617"/>
                </a:lnTo>
                <a:lnTo>
                  <a:pt x="100048" y="15618"/>
                </a:lnTo>
                <a:cubicBezTo>
                  <a:pt x="100041" y="15519"/>
                  <a:pt x="100041" y="15420"/>
                  <a:pt x="100041" y="15320"/>
                </a:cubicBezTo>
                <a:cubicBezTo>
                  <a:pt x="100041" y="15172"/>
                  <a:pt x="100041" y="15025"/>
                  <a:pt x="100059" y="14878"/>
                </a:cubicBezTo>
                <a:cubicBezTo>
                  <a:pt x="100058" y="14062"/>
                  <a:pt x="100090" y="13258"/>
                  <a:pt x="100157" y="12470"/>
                </a:cubicBezTo>
                <a:lnTo>
                  <a:pt x="100164" y="12296"/>
                </a:lnTo>
                <a:cubicBezTo>
                  <a:pt x="100166" y="12296"/>
                  <a:pt x="100168" y="12296"/>
                  <a:pt x="100170" y="12294"/>
                </a:cubicBezTo>
                <a:cubicBezTo>
                  <a:pt x="100516" y="7487"/>
                  <a:pt x="101690" y="3194"/>
                  <a:pt x="103420" y="0"/>
                </a:cubicBezTo>
                <a:close/>
                <a:moveTo>
                  <a:pt x="89321" y="0"/>
                </a:moveTo>
                <a:lnTo>
                  <a:pt x="91080" y="0"/>
                </a:lnTo>
                <a:cubicBezTo>
                  <a:pt x="92103" y="5939"/>
                  <a:pt x="94684" y="10493"/>
                  <a:pt x="97889" y="11859"/>
                </a:cubicBezTo>
                <a:cubicBezTo>
                  <a:pt x="97392" y="6846"/>
                  <a:pt x="95824" y="2572"/>
                  <a:pt x="93651" y="0"/>
                </a:cubicBezTo>
                <a:lnTo>
                  <a:pt x="96392" y="0"/>
                </a:lnTo>
                <a:cubicBezTo>
                  <a:pt x="98121" y="3194"/>
                  <a:pt x="99296" y="7487"/>
                  <a:pt x="99641" y="12294"/>
                </a:cubicBezTo>
                <a:cubicBezTo>
                  <a:pt x="99644" y="12296"/>
                  <a:pt x="99646" y="12296"/>
                  <a:pt x="99648" y="12296"/>
                </a:cubicBezTo>
                <a:lnTo>
                  <a:pt x="99655" y="12470"/>
                </a:lnTo>
                <a:cubicBezTo>
                  <a:pt x="99722" y="13258"/>
                  <a:pt x="99754" y="14062"/>
                  <a:pt x="99753" y="14878"/>
                </a:cubicBezTo>
                <a:cubicBezTo>
                  <a:pt x="99770" y="15025"/>
                  <a:pt x="99771" y="15172"/>
                  <a:pt x="99771" y="15320"/>
                </a:cubicBezTo>
                <a:cubicBezTo>
                  <a:pt x="99771" y="15420"/>
                  <a:pt x="99771" y="15519"/>
                  <a:pt x="99763" y="15618"/>
                </a:cubicBezTo>
                <a:lnTo>
                  <a:pt x="99757" y="15617"/>
                </a:lnTo>
                <a:lnTo>
                  <a:pt x="99757" y="15630"/>
                </a:lnTo>
                <a:lnTo>
                  <a:pt x="99532" y="15588"/>
                </a:lnTo>
                <a:cubicBezTo>
                  <a:pt x="99107" y="15574"/>
                  <a:pt x="98688" y="15496"/>
                  <a:pt x="98279" y="15352"/>
                </a:cubicBezTo>
                <a:cubicBezTo>
                  <a:pt x="98206" y="15363"/>
                  <a:pt x="98136" y="15338"/>
                  <a:pt x="98066" y="15312"/>
                </a:cubicBezTo>
                <a:lnTo>
                  <a:pt x="98064" y="15282"/>
                </a:lnTo>
                <a:cubicBezTo>
                  <a:pt x="93838" y="13894"/>
                  <a:pt x="90434" y="7869"/>
                  <a:pt x="89321" y="0"/>
                </a:cubicBezTo>
                <a:close/>
                <a:moveTo>
                  <a:pt x="81202" y="0"/>
                </a:moveTo>
                <a:lnTo>
                  <a:pt x="83942" y="0"/>
                </a:lnTo>
                <a:cubicBezTo>
                  <a:pt x="81770" y="2572"/>
                  <a:pt x="80202" y="6846"/>
                  <a:pt x="79705" y="11859"/>
                </a:cubicBezTo>
                <a:cubicBezTo>
                  <a:pt x="82909" y="10493"/>
                  <a:pt x="85490" y="5939"/>
                  <a:pt x="86513" y="0"/>
                </a:cubicBezTo>
                <a:lnTo>
                  <a:pt x="88273" y="0"/>
                </a:lnTo>
                <a:cubicBezTo>
                  <a:pt x="87160" y="7869"/>
                  <a:pt x="83755" y="13894"/>
                  <a:pt x="79529" y="15282"/>
                </a:cubicBezTo>
                <a:lnTo>
                  <a:pt x="79528" y="15312"/>
                </a:lnTo>
                <a:cubicBezTo>
                  <a:pt x="79458" y="15338"/>
                  <a:pt x="79388" y="15363"/>
                  <a:pt x="79315" y="15352"/>
                </a:cubicBezTo>
                <a:cubicBezTo>
                  <a:pt x="78905" y="15496"/>
                  <a:pt x="78487" y="15574"/>
                  <a:pt x="78062" y="15588"/>
                </a:cubicBezTo>
                <a:lnTo>
                  <a:pt x="77837" y="15630"/>
                </a:lnTo>
                <a:lnTo>
                  <a:pt x="77837" y="15617"/>
                </a:lnTo>
                <a:lnTo>
                  <a:pt x="77830" y="15618"/>
                </a:lnTo>
                <a:cubicBezTo>
                  <a:pt x="77823" y="15519"/>
                  <a:pt x="77822" y="15420"/>
                  <a:pt x="77822" y="15320"/>
                </a:cubicBezTo>
                <a:cubicBezTo>
                  <a:pt x="77822" y="15172"/>
                  <a:pt x="77823" y="15025"/>
                  <a:pt x="77840" y="14878"/>
                </a:cubicBezTo>
                <a:cubicBezTo>
                  <a:pt x="77840" y="14062"/>
                  <a:pt x="77872" y="13258"/>
                  <a:pt x="77938" y="12470"/>
                </a:cubicBezTo>
                <a:lnTo>
                  <a:pt x="77945" y="12296"/>
                </a:lnTo>
                <a:cubicBezTo>
                  <a:pt x="77948" y="12296"/>
                  <a:pt x="77950" y="12296"/>
                  <a:pt x="77952" y="12294"/>
                </a:cubicBezTo>
                <a:cubicBezTo>
                  <a:pt x="78297" y="7487"/>
                  <a:pt x="79472" y="3194"/>
                  <a:pt x="81202" y="0"/>
                </a:cubicBezTo>
                <a:close/>
                <a:moveTo>
                  <a:pt x="67102" y="0"/>
                </a:moveTo>
                <a:lnTo>
                  <a:pt x="68862" y="0"/>
                </a:lnTo>
                <a:cubicBezTo>
                  <a:pt x="69885" y="5939"/>
                  <a:pt x="72466" y="10493"/>
                  <a:pt x="75671" y="11859"/>
                </a:cubicBezTo>
                <a:cubicBezTo>
                  <a:pt x="75174" y="6846"/>
                  <a:pt x="73606" y="2572"/>
                  <a:pt x="71433" y="0"/>
                </a:cubicBezTo>
                <a:lnTo>
                  <a:pt x="74173" y="0"/>
                </a:lnTo>
                <a:cubicBezTo>
                  <a:pt x="75903" y="3194"/>
                  <a:pt x="77078" y="7487"/>
                  <a:pt x="77423" y="12294"/>
                </a:cubicBezTo>
                <a:cubicBezTo>
                  <a:pt x="77425" y="12296"/>
                  <a:pt x="77428" y="12296"/>
                  <a:pt x="77430" y="12296"/>
                </a:cubicBezTo>
                <a:lnTo>
                  <a:pt x="77437" y="12470"/>
                </a:lnTo>
                <a:cubicBezTo>
                  <a:pt x="77503" y="13258"/>
                  <a:pt x="77536" y="14062"/>
                  <a:pt x="77535" y="14878"/>
                </a:cubicBezTo>
                <a:cubicBezTo>
                  <a:pt x="77552" y="15025"/>
                  <a:pt x="77553" y="15172"/>
                  <a:pt x="77553" y="15320"/>
                </a:cubicBezTo>
                <a:cubicBezTo>
                  <a:pt x="77553" y="15420"/>
                  <a:pt x="77553" y="15519"/>
                  <a:pt x="77545" y="15618"/>
                </a:cubicBezTo>
                <a:lnTo>
                  <a:pt x="77539" y="15617"/>
                </a:lnTo>
                <a:lnTo>
                  <a:pt x="77538" y="15630"/>
                </a:lnTo>
                <a:lnTo>
                  <a:pt x="77314" y="15588"/>
                </a:lnTo>
                <a:cubicBezTo>
                  <a:pt x="76888" y="15574"/>
                  <a:pt x="76470" y="15496"/>
                  <a:pt x="76061" y="15352"/>
                </a:cubicBezTo>
                <a:cubicBezTo>
                  <a:pt x="75987" y="15363"/>
                  <a:pt x="75917" y="15338"/>
                  <a:pt x="75848" y="15312"/>
                </a:cubicBezTo>
                <a:lnTo>
                  <a:pt x="75846" y="15282"/>
                </a:lnTo>
                <a:cubicBezTo>
                  <a:pt x="71620" y="13894"/>
                  <a:pt x="68216" y="7869"/>
                  <a:pt x="67102" y="0"/>
                </a:cubicBezTo>
                <a:close/>
                <a:moveTo>
                  <a:pt x="58984" y="0"/>
                </a:moveTo>
                <a:lnTo>
                  <a:pt x="61724" y="0"/>
                </a:lnTo>
                <a:cubicBezTo>
                  <a:pt x="59551" y="2572"/>
                  <a:pt x="57983" y="6846"/>
                  <a:pt x="57486" y="11859"/>
                </a:cubicBezTo>
                <a:cubicBezTo>
                  <a:pt x="60691" y="10493"/>
                  <a:pt x="63272" y="5939"/>
                  <a:pt x="64295" y="0"/>
                </a:cubicBezTo>
                <a:lnTo>
                  <a:pt x="66055" y="0"/>
                </a:lnTo>
                <a:cubicBezTo>
                  <a:pt x="64941" y="7869"/>
                  <a:pt x="61537" y="13894"/>
                  <a:pt x="57311" y="15282"/>
                </a:cubicBezTo>
                <a:lnTo>
                  <a:pt x="57309" y="15312"/>
                </a:lnTo>
                <a:cubicBezTo>
                  <a:pt x="57240" y="15338"/>
                  <a:pt x="57170" y="15363"/>
                  <a:pt x="57096" y="15352"/>
                </a:cubicBezTo>
                <a:cubicBezTo>
                  <a:pt x="56687" y="15496"/>
                  <a:pt x="56269" y="15574"/>
                  <a:pt x="55843" y="15588"/>
                </a:cubicBezTo>
                <a:lnTo>
                  <a:pt x="55619" y="15630"/>
                </a:lnTo>
                <a:lnTo>
                  <a:pt x="55618" y="15617"/>
                </a:lnTo>
                <a:lnTo>
                  <a:pt x="55612" y="15618"/>
                </a:lnTo>
                <a:cubicBezTo>
                  <a:pt x="55604" y="15519"/>
                  <a:pt x="55604" y="15420"/>
                  <a:pt x="55604" y="15320"/>
                </a:cubicBezTo>
                <a:cubicBezTo>
                  <a:pt x="55604" y="15172"/>
                  <a:pt x="55605" y="15025"/>
                  <a:pt x="55622" y="14878"/>
                </a:cubicBezTo>
                <a:cubicBezTo>
                  <a:pt x="55621" y="14062"/>
                  <a:pt x="55654" y="13258"/>
                  <a:pt x="55720" y="12470"/>
                </a:cubicBezTo>
                <a:lnTo>
                  <a:pt x="55727" y="12296"/>
                </a:lnTo>
                <a:cubicBezTo>
                  <a:pt x="55729" y="12296"/>
                  <a:pt x="55732" y="12296"/>
                  <a:pt x="55734" y="12294"/>
                </a:cubicBezTo>
                <a:cubicBezTo>
                  <a:pt x="56079" y="7487"/>
                  <a:pt x="57254" y="3194"/>
                  <a:pt x="58984" y="0"/>
                </a:cubicBezTo>
                <a:close/>
                <a:moveTo>
                  <a:pt x="44884" y="0"/>
                </a:moveTo>
                <a:lnTo>
                  <a:pt x="46644" y="0"/>
                </a:lnTo>
                <a:cubicBezTo>
                  <a:pt x="47667" y="5939"/>
                  <a:pt x="50248" y="10493"/>
                  <a:pt x="53452" y="11859"/>
                </a:cubicBezTo>
                <a:cubicBezTo>
                  <a:pt x="52955" y="6846"/>
                  <a:pt x="51387" y="2572"/>
                  <a:pt x="49215" y="0"/>
                </a:cubicBezTo>
                <a:lnTo>
                  <a:pt x="51955" y="0"/>
                </a:lnTo>
                <a:cubicBezTo>
                  <a:pt x="53685" y="3194"/>
                  <a:pt x="54860" y="7487"/>
                  <a:pt x="55205" y="12294"/>
                </a:cubicBezTo>
                <a:cubicBezTo>
                  <a:pt x="55207" y="12296"/>
                  <a:pt x="55209" y="12296"/>
                  <a:pt x="55212" y="12296"/>
                </a:cubicBezTo>
                <a:lnTo>
                  <a:pt x="55219" y="12470"/>
                </a:lnTo>
                <a:cubicBezTo>
                  <a:pt x="55285" y="13258"/>
                  <a:pt x="55317" y="14062"/>
                  <a:pt x="55317" y="14878"/>
                </a:cubicBezTo>
                <a:cubicBezTo>
                  <a:pt x="55334" y="15025"/>
                  <a:pt x="55335" y="15172"/>
                  <a:pt x="55335" y="15320"/>
                </a:cubicBezTo>
                <a:cubicBezTo>
                  <a:pt x="55335" y="15420"/>
                  <a:pt x="55334" y="15519"/>
                  <a:pt x="55327" y="15618"/>
                </a:cubicBezTo>
                <a:lnTo>
                  <a:pt x="55320" y="15617"/>
                </a:lnTo>
                <a:lnTo>
                  <a:pt x="55320" y="15630"/>
                </a:lnTo>
                <a:lnTo>
                  <a:pt x="55095" y="15588"/>
                </a:lnTo>
                <a:cubicBezTo>
                  <a:pt x="54670" y="15574"/>
                  <a:pt x="54252" y="15496"/>
                  <a:pt x="53842" y="15352"/>
                </a:cubicBezTo>
                <a:cubicBezTo>
                  <a:pt x="53769" y="15363"/>
                  <a:pt x="53699" y="15338"/>
                  <a:pt x="53629" y="15312"/>
                </a:cubicBezTo>
                <a:lnTo>
                  <a:pt x="53628" y="15282"/>
                </a:lnTo>
                <a:cubicBezTo>
                  <a:pt x="49402" y="13894"/>
                  <a:pt x="45997" y="7869"/>
                  <a:pt x="44884" y="0"/>
                </a:cubicBezTo>
                <a:close/>
                <a:moveTo>
                  <a:pt x="36765" y="0"/>
                </a:moveTo>
                <a:lnTo>
                  <a:pt x="39506" y="0"/>
                </a:lnTo>
                <a:cubicBezTo>
                  <a:pt x="37333" y="2572"/>
                  <a:pt x="35765" y="6846"/>
                  <a:pt x="35268" y="11859"/>
                </a:cubicBezTo>
                <a:cubicBezTo>
                  <a:pt x="38473" y="10493"/>
                  <a:pt x="41054" y="5939"/>
                  <a:pt x="42077" y="0"/>
                </a:cubicBezTo>
                <a:lnTo>
                  <a:pt x="43836" y="0"/>
                </a:lnTo>
                <a:cubicBezTo>
                  <a:pt x="42723" y="7869"/>
                  <a:pt x="39319" y="13894"/>
                  <a:pt x="35093" y="15282"/>
                </a:cubicBezTo>
                <a:lnTo>
                  <a:pt x="35091" y="15312"/>
                </a:lnTo>
                <a:cubicBezTo>
                  <a:pt x="35021" y="15338"/>
                  <a:pt x="34951" y="15363"/>
                  <a:pt x="34878" y="15352"/>
                </a:cubicBezTo>
                <a:cubicBezTo>
                  <a:pt x="34469" y="15496"/>
                  <a:pt x="34050" y="15574"/>
                  <a:pt x="33625" y="15588"/>
                </a:cubicBezTo>
                <a:lnTo>
                  <a:pt x="33400" y="15630"/>
                </a:lnTo>
                <a:lnTo>
                  <a:pt x="33400" y="15617"/>
                </a:lnTo>
                <a:lnTo>
                  <a:pt x="33394" y="15618"/>
                </a:lnTo>
                <a:cubicBezTo>
                  <a:pt x="33386" y="15519"/>
                  <a:pt x="33386" y="15420"/>
                  <a:pt x="33386" y="15320"/>
                </a:cubicBezTo>
                <a:cubicBezTo>
                  <a:pt x="33386" y="15172"/>
                  <a:pt x="33387" y="15025"/>
                  <a:pt x="33404" y="14878"/>
                </a:cubicBezTo>
                <a:cubicBezTo>
                  <a:pt x="33403" y="14062"/>
                  <a:pt x="33435" y="13258"/>
                  <a:pt x="33502" y="12470"/>
                </a:cubicBezTo>
                <a:lnTo>
                  <a:pt x="33509" y="12296"/>
                </a:lnTo>
                <a:cubicBezTo>
                  <a:pt x="33511" y="12296"/>
                  <a:pt x="33513" y="12296"/>
                  <a:pt x="33515" y="12294"/>
                </a:cubicBezTo>
                <a:cubicBezTo>
                  <a:pt x="33861" y="7487"/>
                  <a:pt x="35035" y="3194"/>
                  <a:pt x="36765" y="0"/>
                </a:cubicBezTo>
                <a:close/>
                <a:moveTo>
                  <a:pt x="22666" y="0"/>
                </a:moveTo>
                <a:lnTo>
                  <a:pt x="24425" y="0"/>
                </a:lnTo>
                <a:cubicBezTo>
                  <a:pt x="25448" y="5939"/>
                  <a:pt x="28030" y="10493"/>
                  <a:pt x="31234" y="11859"/>
                </a:cubicBezTo>
                <a:cubicBezTo>
                  <a:pt x="30737" y="6846"/>
                  <a:pt x="29169" y="2572"/>
                  <a:pt x="26996" y="0"/>
                </a:cubicBezTo>
                <a:lnTo>
                  <a:pt x="29737" y="0"/>
                </a:lnTo>
                <a:cubicBezTo>
                  <a:pt x="31467" y="3194"/>
                  <a:pt x="32641" y="7487"/>
                  <a:pt x="32987" y="12294"/>
                </a:cubicBezTo>
                <a:cubicBezTo>
                  <a:pt x="32989" y="12296"/>
                  <a:pt x="32991" y="12296"/>
                  <a:pt x="32993" y="12296"/>
                </a:cubicBezTo>
                <a:lnTo>
                  <a:pt x="33000" y="12470"/>
                </a:lnTo>
                <a:cubicBezTo>
                  <a:pt x="33067" y="13258"/>
                  <a:pt x="33099" y="14062"/>
                  <a:pt x="33098" y="14878"/>
                </a:cubicBezTo>
                <a:cubicBezTo>
                  <a:pt x="33116" y="15025"/>
                  <a:pt x="33116" y="15172"/>
                  <a:pt x="33116" y="15320"/>
                </a:cubicBezTo>
                <a:cubicBezTo>
                  <a:pt x="33116" y="15420"/>
                  <a:pt x="33116" y="15519"/>
                  <a:pt x="33109" y="15618"/>
                </a:cubicBezTo>
                <a:lnTo>
                  <a:pt x="33102" y="15617"/>
                </a:lnTo>
                <a:lnTo>
                  <a:pt x="33102" y="15630"/>
                </a:lnTo>
                <a:lnTo>
                  <a:pt x="32877" y="15588"/>
                </a:lnTo>
                <a:cubicBezTo>
                  <a:pt x="32452" y="15574"/>
                  <a:pt x="32033" y="15496"/>
                  <a:pt x="31624" y="15352"/>
                </a:cubicBezTo>
                <a:cubicBezTo>
                  <a:pt x="31551" y="15363"/>
                  <a:pt x="31481" y="15338"/>
                  <a:pt x="31411" y="15312"/>
                </a:cubicBezTo>
                <a:lnTo>
                  <a:pt x="31410" y="15282"/>
                </a:lnTo>
                <a:cubicBezTo>
                  <a:pt x="27183" y="13894"/>
                  <a:pt x="23779" y="7869"/>
                  <a:pt x="22666" y="0"/>
                </a:cubicBezTo>
                <a:close/>
                <a:moveTo>
                  <a:pt x="14547" y="0"/>
                </a:moveTo>
                <a:lnTo>
                  <a:pt x="17287" y="0"/>
                </a:lnTo>
                <a:cubicBezTo>
                  <a:pt x="15115" y="2572"/>
                  <a:pt x="13547" y="6846"/>
                  <a:pt x="13050" y="11859"/>
                </a:cubicBezTo>
                <a:cubicBezTo>
                  <a:pt x="16254" y="10493"/>
                  <a:pt x="18836" y="5939"/>
                  <a:pt x="19858" y="0"/>
                </a:cubicBezTo>
                <a:lnTo>
                  <a:pt x="21618" y="0"/>
                </a:lnTo>
                <a:cubicBezTo>
                  <a:pt x="20505" y="7869"/>
                  <a:pt x="17101" y="13894"/>
                  <a:pt x="12874" y="15282"/>
                </a:cubicBezTo>
                <a:lnTo>
                  <a:pt x="12873" y="15312"/>
                </a:lnTo>
                <a:cubicBezTo>
                  <a:pt x="12803" y="15338"/>
                  <a:pt x="12733" y="15363"/>
                  <a:pt x="12660" y="15352"/>
                </a:cubicBezTo>
                <a:cubicBezTo>
                  <a:pt x="12251" y="15496"/>
                  <a:pt x="11832" y="15574"/>
                  <a:pt x="11407" y="15588"/>
                </a:cubicBezTo>
                <a:lnTo>
                  <a:pt x="11182" y="15630"/>
                </a:lnTo>
                <a:lnTo>
                  <a:pt x="11182" y="15617"/>
                </a:lnTo>
                <a:lnTo>
                  <a:pt x="11175" y="15618"/>
                </a:lnTo>
                <a:cubicBezTo>
                  <a:pt x="11168" y="15519"/>
                  <a:pt x="11167" y="15420"/>
                  <a:pt x="11167" y="15320"/>
                </a:cubicBezTo>
                <a:cubicBezTo>
                  <a:pt x="11167" y="15172"/>
                  <a:pt x="11168" y="15025"/>
                  <a:pt x="11185" y="14878"/>
                </a:cubicBezTo>
                <a:cubicBezTo>
                  <a:pt x="11185" y="14062"/>
                  <a:pt x="11217" y="13258"/>
                  <a:pt x="11283" y="12470"/>
                </a:cubicBezTo>
                <a:lnTo>
                  <a:pt x="11291" y="12296"/>
                </a:lnTo>
                <a:cubicBezTo>
                  <a:pt x="11293" y="12296"/>
                  <a:pt x="11295" y="12296"/>
                  <a:pt x="11297" y="12294"/>
                </a:cubicBezTo>
                <a:cubicBezTo>
                  <a:pt x="11643" y="7487"/>
                  <a:pt x="12817" y="3194"/>
                  <a:pt x="14547" y="0"/>
                </a:cubicBezTo>
                <a:close/>
                <a:moveTo>
                  <a:pt x="448" y="0"/>
                </a:moveTo>
                <a:lnTo>
                  <a:pt x="2207" y="0"/>
                </a:lnTo>
                <a:cubicBezTo>
                  <a:pt x="3230" y="5939"/>
                  <a:pt x="5811" y="10493"/>
                  <a:pt x="9016" y="11859"/>
                </a:cubicBezTo>
                <a:cubicBezTo>
                  <a:pt x="8519" y="6846"/>
                  <a:pt x="6951" y="2572"/>
                  <a:pt x="4778" y="0"/>
                </a:cubicBezTo>
                <a:lnTo>
                  <a:pt x="7519" y="0"/>
                </a:lnTo>
                <a:cubicBezTo>
                  <a:pt x="9248" y="3194"/>
                  <a:pt x="10423" y="7487"/>
                  <a:pt x="10768" y="12294"/>
                </a:cubicBezTo>
                <a:cubicBezTo>
                  <a:pt x="10771" y="12296"/>
                  <a:pt x="10773" y="12296"/>
                  <a:pt x="10775" y="12296"/>
                </a:cubicBezTo>
                <a:lnTo>
                  <a:pt x="10782" y="12470"/>
                </a:lnTo>
                <a:cubicBezTo>
                  <a:pt x="10849" y="13258"/>
                  <a:pt x="10881" y="14062"/>
                  <a:pt x="10880" y="14878"/>
                </a:cubicBezTo>
                <a:cubicBezTo>
                  <a:pt x="10897" y="15025"/>
                  <a:pt x="10898" y="15172"/>
                  <a:pt x="10898" y="15320"/>
                </a:cubicBezTo>
                <a:cubicBezTo>
                  <a:pt x="10898" y="15420"/>
                  <a:pt x="10898" y="15519"/>
                  <a:pt x="10890" y="15618"/>
                </a:cubicBezTo>
                <a:lnTo>
                  <a:pt x="10884" y="15617"/>
                </a:lnTo>
                <a:lnTo>
                  <a:pt x="10883" y="15630"/>
                </a:lnTo>
                <a:lnTo>
                  <a:pt x="10659" y="15588"/>
                </a:lnTo>
                <a:cubicBezTo>
                  <a:pt x="10234" y="15574"/>
                  <a:pt x="9815" y="15496"/>
                  <a:pt x="9406" y="15352"/>
                </a:cubicBezTo>
                <a:cubicBezTo>
                  <a:pt x="9332" y="15363"/>
                  <a:pt x="9263" y="15338"/>
                  <a:pt x="9193" y="15312"/>
                </a:cubicBezTo>
                <a:lnTo>
                  <a:pt x="9191" y="15282"/>
                </a:lnTo>
                <a:cubicBezTo>
                  <a:pt x="4965" y="13894"/>
                  <a:pt x="1561" y="7869"/>
                  <a:pt x="4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42900" y="4960137"/>
            <a:ext cx="5829299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44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16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68097" y="6470703"/>
            <a:ext cx="1615606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632200" y="6470703"/>
            <a:ext cx="4426094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28000" y="6470703"/>
            <a:ext cx="730250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43" name="Shape 43"/>
          <p:cNvCxnSpPr/>
          <p:nvPr/>
        </p:nvCxnSpPr>
        <p:spPr>
          <a:xfrm rot="10800000">
            <a:off x="629013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290053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44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68095" y="2286000"/>
            <a:ext cx="356615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365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609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660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6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701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731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491989" y="2286000"/>
            <a:ext cx="356615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365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609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660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6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701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731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68097" y="6470703"/>
            <a:ext cx="1615606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632200" y="6470703"/>
            <a:ext cx="4426094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128000" y="6470703"/>
            <a:ext cx="730250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290053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44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68095" y="2179635"/>
            <a:ext cx="3566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  <a:defRPr sz="22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768095" y="2967788"/>
            <a:ext cx="3566159" cy="3341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365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609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660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6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701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731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491989" y="2179635"/>
            <a:ext cx="3566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  <a:defRPr sz="22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491989" y="2967788"/>
            <a:ext cx="3566159" cy="3341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365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609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660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6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701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731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768097" y="6470703"/>
            <a:ext cx="1615606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632200" y="6470703"/>
            <a:ext cx="4426094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128000" y="6470703"/>
            <a:ext cx="730250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290053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44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768097" y="6470703"/>
            <a:ext cx="1615606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632200" y="6470703"/>
            <a:ext cx="4426094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128000" y="6470703"/>
            <a:ext cx="730250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768097" y="6470703"/>
            <a:ext cx="1615606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32200" y="6470703"/>
            <a:ext cx="4426094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128000" y="6470703"/>
            <a:ext cx="730250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68095" y="471508"/>
            <a:ext cx="3291840" cy="1737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36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286250" y="822959"/>
            <a:ext cx="4258817" cy="5184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365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609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660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6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701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731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768095" y="2257506"/>
            <a:ext cx="3291840" cy="37622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68097" y="6470703"/>
            <a:ext cx="1615606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632200" y="6470703"/>
            <a:ext cx="4426094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128000" y="6470703"/>
            <a:ext cx="730250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290053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44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68095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365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609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660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6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701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731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670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768097" y="6470703"/>
            <a:ext cx="1615606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632200" y="6470703"/>
            <a:ext cx="4426094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128000" y="6470703"/>
            <a:ext cx="730250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1" name="Shape 11"/>
          <p:cNvCxnSpPr/>
          <p:nvPr/>
        </p:nvCxnSpPr>
        <p:spPr>
          <a:xfrm rot="10800000">
            <a:off x="5715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342900" y="4960137"/>
            <a:ext cx="5829299" cy="14630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4400" b="0" i="0" u="none" strike="noStrike" cap="none" dirty="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STI CASE STUDY  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r>
              <a:rPr lang="en-US" sz="1600" b="0" i="0" u="sng" strike="noStrike" cap="none" dirty="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Final Presentation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r>
              <a:rPr lang="en-US" dirty="0"/>
              <a:t>Samuel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r>
              <a:rPr lang="en-US" dirty="0"/>
              <a:t>Jun YI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r>
              <a:rPr lang="en-US" dirty="0"/>
              <a:t>Derek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endParaRPr sz="1600" b="0" i="0" u="none" strike="noStrike" cap="none" dirty="0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issues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10857"/>
              </p:ext>
            </p:extLst>
          </p:nvPr>
        </p:nvGraphicFramePr>
        <p:xfrm>
          <a:off x="260223" y="1828801"/>
          <a:ext cx="83058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8388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388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Issue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Integrating </a:t>
                      </a:r>
                      <a:r>
                        <a:rPr lang="en-SG" dirty="0" err="1" smtClean="0"/>
                        <a:t>blockchain</a:t>
                      </a:r>
                      <a:r>
                        <a:rPr lang="en-SG" baseline="0" dirty="0" smtClean="0"/>
                        <a:t> into our application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7082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Recommendation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Research</a:t>
                      </a:r>
                      <a:r>
                        <a:rPr lang="en-SG" baseline="0" dirty="0" smtClean="0"/>
                        <a:t> on </a:t>
                      </a:r>
                      <a:r>
                        <a:rPr lang="en-SG" baseline="0" smtClean="0"/>
                        <a:t>the different </a:t>
                      </a:r>
                      <a:r>
                        <a:rPr lang="en-SG" baseline="0" dirty="0" smtClean="0"/>
                        <a:t>types of API that we can use to link the </a:t>
                      </a:r>
                      <a:r>
                        <a:rPr lang="en-SG" baseline="0" dirty="0" err="1" smtClean="0"/>
                        <a:t>blockchain</a:t>
                      </a:r>
                      <a:r>
                        <a:rPr lang="en-SG" baseline="0" dirty="0" smtClean="0"/>
                        <a:t> technology with our application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issues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2671"/>
              </p:ext>
            </p:extLst>
          </p:nvPr>
        </p:nvGraphicFramePr>
        <p:xfrm>
          <a:off x="260223" y="1828801"/>
          <a:ext cx="8305800" cy="3584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88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 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043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Issue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Database used (SQLite)</a:t>
                      </a:r>
                      <a:r>
                        <a:rPr lang="en-SG" baseline="0" dirty="0" smtClean="0"/>
                        <a:t> not compatible with some versions of Android</a:t>
                      </a:r>
                    </a:p>
                    <a:p>
                      <a:r>
                        <a:rPr lang="en-SG" dirty="0" smtClean="0"/>
                        <a:t>Some users will not</a:t>
                      </a:r>
                      <a:r>
                        <a:rPr lang="en-SG" baseline="0" dirty="0" smtClean="0"/>
                        <a:t> be able to use </a:t>
                      </a:r>
                      <a:r>
                        <a:rPr lang="en-SG" baseline="0" dirty="0" err="1" smtClean="0"/>
                        <a:t>EasyEther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51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Recommendation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Make use of other forms of database</a:t>
                      </a:r>
                      <a:r>
                        <a:rPr lang="en-SG" baseline="0" dirty="0" smtClean="0"/>
                        <a:t> to store data</a:t>
                      </a:r>
                    </a:p>
                    <a:p>
                      <a:r>
                        <a:rPr lang="en-SG" baseline="0" dirty="0" smtClean="0"/>
                        <a:t>Example: Firebase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83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issues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0223" y="1828800"/>
          <a:ext cx="8305800" cy="418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 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704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Issue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Data</a:t>
                      </a:r>
                      <a:r>
                        <a:rPr lang="en-SG" baseline="0" dirty="0" smtClean="0"/>
                        <a:t> stored in database not secured</a:t>
                      </a:r>
                    </a:p>
                    <a:p>
                      <a:r>
                        <a:rPr lang="en-SG" baseline="0" dirty="0" smtClean="0"/>
                        <a:t>Password information stored in clear-text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1791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Recommendation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Encrypt the password stored in database</a:t>
                      </a:r>
                    </a:p>
                    <a:p>
                      <a:r>
                        <a:rPr lang="en-SG" dirty="0" smtClean="0"/>
                        <a:t>Encrypt the whole database</a:t>
                      </a:r>
                    </a:p>
                    <a:p>
                      <a:r>
                        <a:rPr lang="en-SG" dirty="0" smtClean="0"/>
                        <a:t>Using SQLite encryption extension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13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issues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0223" y="1828800"/>
          <a:ext cx="8305800" cy="419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4049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 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041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Issue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Able to set calendar reminders</a:t>
                      </a:r>
                    </a:p>
                    <a:p>
                      <a:r>
                        <a:rPr lang="en-SG" baseline="0" dirty="0" smtClean="0"/>
                        <a:t>No notification in Calendar 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37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Recommendation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Making use of “Date”</a:t>
                      </a:r>
                      <a:r>
                        <a:rPr lang="en-SG" baseline="0" dirty="0" smtClean="0"/>
                        <a:t> function in JavaScript</a:t>
                      </a:r>
                    </a:p>
                    <a:p>
                      <a:r>
                        <a:rPr lang="en-SG" baseline="0" dirty="0" smtClean="0"/>
                        <a:t>Storing the dates in a loop</a:t>
                      </a:r>
                    </a:p>
                    <a:p>
                      <a:r>
                        <a:rPr lang="en-SG" baseline="0" dirty="0" smtClean="0"/>
                        <a:t>Alert function to send an alert to user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73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issues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0223" y="1828800"/>
          <a:ext cx="83058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Issue 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704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Issue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Login Verification is being hard-coded</a:t>
                      </a:r>
                    </a:p>
                    <a:p>
                      <a:r>
                        <a:rPr lang="en-SG" baseline="0" dirty="0" smtClean="0"/>
                        <a:t>Not able to get login credentials from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855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Recommendation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Find a method to get login credentials</a:t>
                      </a:r>
                      <a:r>
                        <a:rPr lang="en-SG" baseline="0" dirty="0" smtClean="0"/>
                        <a:t> stored in database</a:t>
                      </a:r>
                    </a:p>
                    <a:p>
                      <a:r>
                        <a:rPr lang="en-SG" baseline="0" dirty="0" smtClean="0"/>
                        <a:t>Cross check with the mobile number and password entered in login screen</a:t>
                      </a:r>
                    </a:p>
                    <a:p>
                      <a:r>
                        <a:rPr lang="en-SG" baseline="0" dirty="0" smtClean="0"/>
                        <a:t>Only allow authenticated users to go through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6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023360"/>
          </a:xfrm>
        </p:spPr>
        <p:txBody>
          <a:bodyPr/>
          <a:lstStyle/>
          <a:p>
            <a:pPr indent="0">
              <a:buNone/>
            </a:pPr>
            <a:r>
              <a:rPr lang="en-GB" dirty="0" smtClean="0"/>
              <a:t>Other Modes of Cryptocurrency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Bitcoin, </a:t>
            </a:r>
            <a:r>
              <a:rPr lang="en-GB" dirty="0" err="1" smtClean="0"/>
              <a:t>DigitalNote</a:t>
            </a:r>
            <a:r>
              <a:rPr lang="en-GB" dirty="0"/>
              <a:t> </a:t>
            </a:r>
            <a:r>
              <a:rPr lang="en-GB" dirty="0" smtClean="0"/>
              <a:t>(XDN), </a:t>
            </a:r>
            <a:r>
              <a:rPr lang="en-GB" dirty="0" err="1" smtClean="0"/>
              <a:t>Bytecoin</a:t>
            </a:r>
            <a:endParaRPr lang="en-GB" dirty="0" smtClean="0"/>
          </a:p>
          <a:p>
            <a:pPr indent="0">
              <a:buNone/>
            </a:pPr>
            <a:endParaRPr lang="en-GB" dirty="0" smtClean="0"/>
          </a:p>
          <a:p>
            <a:pPr indent="0">
              <a:buNone/>
            </a:pPr>
            <a:r>
              <a:rPr lang="en-GB" dirty="0" smtClean="0"/>
              <a:t>Multi-Platform and Multi-Languages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iOS, Blackberry,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English, Chinese, Malay, Tamil</a:t>
            </a:r>
          </a:p>
          <a:p>
            <a:pPr indent="0">
              <a:buNone/>
            </a:pPr>
            <a:endParaRPr lang="en-GB" dirty="0" smtClean="0"/>
          </a:p>
          <a:p>
            <a:pPr indent="0">
              <a:buNone/>
            </a:pPr>
            <a:r>
              <a:rPr lang="en-GB" dirty="0" smtClean="0"/>
              <a:t>Automation of Calendar Reminder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0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461504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4400" b="0" i="0" u="none" strike="noStrike" cap="none" dirty="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DETAIL SOLUTION FEATURES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53819" y="3423424"/>
            <a:ext cx="7290055" cy="170613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PROJECT DEMONSTRATION</a:t>
            </a:r>
            <a:endParaRPr lang="en-US" sz="4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42900" y="4960137"/>
            <a:ext cx="5829299" cy="14630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4400" b="0" i="0" u="none" strike="noStrike" cap="none" dirty="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290053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dirty="0"/>
              <a:t>Easy Ether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8095" y="2286000"/>
            <a:ext cx="7290055" cy="402336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to enter the Code </a:t>
            </a:r>
            <a:r>
              <a:rPr lang="en-US" dirty="0" err="1"/>
              <a:t>Xtreme</a:t>
            </a:r>
            <a:r>
              <a:rPr lang="en-US" dirty="0"/>
              <a:t> competition held by Information Technology Standards Committee (ITSC). For the competition we are to develop an application to solve a financial problem given to us on the day of the competition.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this subject (STI), we have decided to come up with a smartphone application which makes use of the </a:t>
            </a:r>
            <a:r>
              <a:rPr lang="en-US" dirty="0" err="1"/>
              <a:t>Ethereum</a:t>
            </a:r>
            <a:r>
              <a:rPr lang="en-US" dirty="0"/>
              <a:t> cryptocurrency to pay for bills. We also created some unique features for our app that will help solve common problems users 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290053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3959" b="1" i="0" u="none" strike="noStrike" cap="none" dirty="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OPPORTUNITY IDENTIFIED/PROBLEMS YOU ARE SOLVING.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68095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Our application plans to help busy working adults who have no time to go pay their phone bills at regular payment machines (AXS machines)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also aims to aid forgetful adults who tend to forget their bills payment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To allow greater convenience for users of our app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290053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4400" b="1" i="0" u="none" strike="noStrike" cap="none" dirty="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PROPOSED IDEA AND PLATFORM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68095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The application will be made for the Android smartphone platform and would allow users to pay for their phone bills via cryptocurrency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The cryptocurrency used for this project would be the </a:t>
            </a:r>
            <a:r>
              <a:rPr lang="en-US" dirty="0" err="1"/>
              <a:t>Ethereum</a:t>
            </a:r>
            <a:r>
              <a:rPr lang="en-US" dirty="0"/>
              <a:t> currency.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290000" cy="149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4400" b="1" i="0" u="none" strike="noStrike" cap="none" dirty="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PROPOSED IDEA AND PLATFORM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68095" y="2286000"/>
            <a:ext cx="7290000" cy="40233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Our proposed idea allows mobile bill payments to be more convenient and easy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r>
              <a:rPr lang="en-US" dirty="0"/>
              <a:t>Proposed features / functionalities of our app:</a:t>
            </a:r>
          </a:p>
          <a:p>
            <a:pPr marL="5715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Calendar reminder</a:t>
            </a:r>
          </a:p>
          <a:p>
            <a:pPr marL="5715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Automated payment</a:t>
            </a:r>
          </a:p>
          <a:p>
            <a:pPr marL="5715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Paying current month’s bill</a:t>
            </a:r>
          </a:p>
          <a:p>
            <a:pPr marL="5715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Viewing past transactions</a:t>
            </a:r>
          </a:p>
          <a:p>
            <a:pPr marL="5715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Conversion of local currency to cryptocurrency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290053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4400" b="1" i="0" u="none" strike="noStrike" cap="none" dirty="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TARGET AUDIENCE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68095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Working adults that prefer to pay through mobile application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People who tends to be forgetful when it comes to paying for bills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People who want a secure method of transaction to pay for their bills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People who do not want a 3rd party mediator for verification when making their payments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290053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4400" b="1" i="0" u="none" strike="noStrike" cap="none" dirty="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ORIGINALITY AND VALUE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68095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US" dirty="0"/>
              <a:t>Innovative solutions of your app: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endParaRPr dirty="0"/>
          </a:p>
          <a:p>
            <a:pPr marL="5715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Users can pay their bills using cryptocurrency like </a:t>
            </a:r>
            <a:r>
              <a:rPr lang="en-US" dirty="0" err="1"/>
              <a:t>ethereum</a:t>
            </a:r>
            <a:r>
              <a:rPr lang="en-US" dirty="0"/>
              <a:t> instead of normal currency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5715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Unique features such as automation payment, calendar reminder, conversion of real currency to cryptocurrency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5715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Currently no other application on the market incorporates our app’s unique features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768095" y="585216"/>
            <a:ext cx="729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b="1" dirty="0"/>
              <a:t>ORIGINALITY AND VALUE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68095" y="2286000"/>
            <a:ext cx="729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Benefits of our app:</a:t>
            </a:r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Provide a more convenient means of bill payment (Compared to paying through AXS machine)</a:t>
            </a:r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Our app features automation payment and calendar reminder for forgetful users</a:t>
            </a:r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Transactions will also be more secure as it is using </a:t>
            </a:r>
            <a:r>
              <a:rPr lang="en-US" dirty="0" err="1"/>
              <a:t>blockchain</a:t>
            </a:r>
            <a:r>
              <a:rPr lang="en-US" dirty="0"/>
              <a:t> technology</a:t>
            </a:r>
          </a:p>
          <a:p>
            <a:pPr marL="0" lvl="0" indent="45720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  <a:r>
              <a:rPr lang="en-US" dirty="0" err="1"/>
              <a:t>blockchain</a:t>
            </a:r>
            <a:r>
              <a:rPr lang="en-US" dirty="0"/>
              <a:t> is hard to decrypt and exploit)</a:t>
            </a:r>
          </a:p>
          <a:p>
            <a:pPr marL="0" lvl="0" indent="0" rtl="0"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917050"/>
              </p:ext>
            </p:extLst>
          </p:nvPr>
        </p:nvGraphicFramePr>
        <p:xfrm>
          <a:off x="768350" y="2286000"/>
          <a:ext cx="7289799" cy="421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Samuel</a:t>
                      </a:r>
                      <a:endParaRPr lang="en-GB" dirty="0"/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Derek</a:t>
                      </a:r>
                      <a:endParaRPr lang="en-GB" dirty="0" smtClean="0"/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Jun Yi</a:t>
                      </a:r>
                      <a:endParaRPr lang="en-GB" dirty="0" smtClean="0"/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8382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r>
                        <a:rPr lang="en-US" baseline="0" dirty="0" smtClean="0"/>
                        <a:t> of the block chain and API needed</a:t>
                      </a:r>
                      <a:endParaRPr lang="en-GB" dirty="0"/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Integrating </a:t>
                      </a:r>
                      <a:r>
                        <a:rPr lang="en-GB" dirty="0" err="1" smtClean="0"/>
                        <a:t>blockchain</a:t>
                      </a:r>
                      <a:r>
                        <a:rPr lang="en-GB" baseline="0" dirty="0" smtClean="0"/>
                        <a:t> with user interface of application</a:t>
                      </a:r>
                    </a:p>
                    <a:p>
                      <a:endParaRPr lang="en-GB" baseline="0" dirty="0" smtClean="0"/>
                    </a:p>
                    <a:p>
                      <a:r>
                        <a:rPr lang="en-GB" baseline="0" dirty="0" smtClean="0"/>
                        <a:t>User Interface Design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aseline="0" dirty="0" smtClean="0"/>
                        <a:t>Paying Existing Bills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aseline="0" dirty="0" smtClean="0"/>
                        <a:t>Automation of Payment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aseline="0" dirty="0" smtClean="0"/>
                        <a:t>Purchase Ether Currency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 Interface</a:t>
                      </a:r>
                      <a:r>
                        <a:rPr lang="en-GB" baseline="0" dirty="0" smtClean="0"/>
                        <a:t> Design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aseline="0" dirty="0" smtClean="0"/>
                        <a:t>Login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aseline="0" dirty="0" smtClean="0"/>
                        <a:t>Sign Up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aseline="0" dirty="0" smtClean="0"/>
                        <a:t>View Current Bills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aseline="0" dirty="0" smtClean="0"/>
                        <a:t>View Transaction History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 smtClean="0"/>
                        <a:t>Calendar Reminders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Database for functions: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 smtClean="0"/>
                        <a:t>Sign</a:t>
                      </a:r>
                      <a:r>
                        <a:rPr lang="en-GB" baseline="0" dirty="0" smtClean="0"/>
                        <a:t> Up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aseline="0" dirty="0" smtClean="0"/>
                        <a:t>Calendar Reminders</a:t>
                      </a:r>
                      <a:endParaRPr lang="en-GB" dirty="0"/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911733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697</Words>
  <Application>Microsoft Office PowerPoint</Application>
  <PresentationFormat>On-screen Show (4:3)</PresentationFormat>
  <Paragraphs>129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Questrial</vt:lpstr>
      <vt:lpstr>Noto Sans Symbols</vt:lpstr>
      <vt:lpstr>Arial</vt:lpstr>
      <vt:lpstr>Integral</vt:lpstr>
      <vt:lpstr>STI CASE STUDY  </vt:lpstr>
      <vt:lpstr>Easy Ether</vt:lpstr>
      <vt:lpstr>OPPORTUNITY IDENTIFIED/PROBLEMS YOU ARE SOLVING.</vt:lpstr>
      <vt:lpstr>PROPOSED IDEA AND PLATFORM</vt:lpstr>
      <vt:lpstr>PROPOSED IDEA AND PLATFORM</vt:lpstr>
      <vt:lpstr>TARGET AUDIENCE</vt:lpstr>
      <vt:lpstr>ORIGINALITY AND VALUE</vt:lpstr>
      <vt:lpstr>ORIGINALITY AND VALUE</vt:lpstr>
      <vt:lpstr>Work Distributions</vt:lpstr>
      <vt:lpstr>Outstanding issues</vt:lpstr>
      <vt:lpstr>Outstanding issues</vt:lpstr>
      <vt:lpstr>Outstanding issues</vt:lpstr>
      <vt:lpstr>Outstanding issues</vt:lpstr>
      <vt:lpstr>Outstanding issues</vt:lpstr>
      <vt:lpstr>Future enhancements</vt:lpstr>
      <vt:lpstr>DETAIL SOLUTION FEATURES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 CASE STUDY  </dc:title>
  <cp:lastModifiedBy>DEREK</cp:lastModifiedBy>
  <cp:revision>4</cp:revision>
  <dcterms:modified xsi:type="dcterms:W3CDTF">2016-06-08T14:23:32Z</dcterms:modified>
</cp:coreProperties>
</file>