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8" r:id="rId4"/>
    <p:sldId id="271" r:id="rId5"/>
    <p:sldId id="272" r:id="rId6"/>
    <p:sldId id="273" r:id="rId7"/>
    <p:sldId id="274" r:id="rId8"/>
    <p:sldId id="275" r:id="rId9"/>
    <p:sldId id="277" r:id="rId10"/>
    <p:sldId id="276" r:id="rId11"/>
    <p:sldId id="279" r:id="rId12"/>
    <p:sldId id="281" r:id="rId13"/>
    <p:sldId id="283" r:id="rId14"/>
    <p:sldId id="284" r:id="rId15"/>
    <p:sldId id="286" r:id="rId16"/>
    <p:sldId id="289" r:id="rId17"/>
    <p:sldId id="280" r:id="rId18"/>
    <p:sldId id="282" r:id="rId19"/>
    <p:sldId id="285" r:id="rId20"/>
    <p:sldId id="287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8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4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6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4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B29E7-A3DB-43DF-83AA-240AC6501AC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64CD-672B-419D-A736-4FF81EBBC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1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098110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정보 설계하기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네이비게이션 구조</a:t>
                      </a:r>
                      <a:r>
                        <a:rPr lang="ko-KR" altLang="en-US" sz="1000" baseline="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네비게이션 구조 설계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57" y="2021854"/>
            <a:ext cx="8766629" cy="39580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46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82182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3-1.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로그인 페이지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57" y="1807708"/>
            <a:ext cx="4123871" cy="4200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31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773312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3-2.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회원가입 페이지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033" y="1782081"/>
            <a:ext cx="4260396" cy="43850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31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779147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4.</a:t>
                      </a:r>
                      <a:r>
                        <a:rPr lang="en-US" altLang="ko-KR" sz="1000" baseline="0" dirty="0" smtClean="0"/>
                        <a:t> About us (</a:t>
                      </a:r>
                      <a:r>
                        <a:rPr lang="ko-KR" altLang="en-US" sz="1000" baseline="0" dirty="0" smtClean="0"/>
                        <a:t>회사 소개 페이지</a:t>
                      </a:r>
                      <a:r>
                        <a:rPr lang="en-US" altLang="ko-KR" sz="1000" baseline="0" dirty="0" smtClean="0"/>
                        <a:t>)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845" y="1741715"/>
            <a:ext cx="5679158" cy="43600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64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759664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5-1. products (</a:t>
                      </a:r>
                      <a:r>
                        <a:rPr lang="ko-KR" altLang="en-US" sz="1000" baseline="0" dirty="0" smtClean="0"/>
                        <a:t>제품 목록 화면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168" y="1959427"/>
            <a:ext cx="5640161" cy="37601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35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668062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5-2.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제품 상세페이지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68" y="1702068"/>
            <a:ext cx="7828547" cy="44035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82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37603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5-3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상품 장바구니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979" y="1816518"/>
            <a:ext cx="4089735" cy="42195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60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87569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5-4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상품 구매 페이지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6" y="1794710"/>
            <a:ext cx="6990795" cy="39323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3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301219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6.</a:t>
                      </a:r>
                      <a:r>
                        <a:rPr lang="en-US" altLang="ko-KR" sz="1000" baseline="0" dirty="0" smtClean="0"/>
                        <a:t> Community (</a:t>
                      </a:r>
                      <a:r>
                        <a:rPr lang="ko-KR" altLang="en-US" sz="1000" baseline="0" dirty="0" smtClean="0"/>
                        <a:t>게시판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91" y="1914012"/>
            <a:ext cx="5645819" cy="41300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22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055128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6.</a:t>
                      </a:r>
                      <a:r>
                        <a:rPr lang="en-US" altLang="ko-KR" sz="1000" baseline="0" dirty="0" smtClean="0"/>
                        <a:t> Contact us (</a:t>
                      </a:r>
                      <a:r>
                        <a:rPr lang="ko-KR" altLang="en-US" sz="1000" baseline="0" dirty="0" smtClean="0"/>
                        <a:t>위치와 문의사항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07" y="1789446"/>
            <a:ext cx="5095987" cy="40915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15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470763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7.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알림톡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32" y="1957137"/>
            <a:ext cx="6833936" cy="38440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14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467298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네비게이션 바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73" y="2173287"/>
            <a:ext cx="6905625" cy="3324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89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561178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8.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로딩 창 </a:t>
                      </a:r>
                      <a:r>
                        <a:rPr lang="en-US" altLang="ko-KR" sz="1000" baseline="0" dirty="0" smtClean="0"/>
                        <a:t>( </a:t>
                      </a:r>
                      <a:r>
                        <a:rPr lang="ko-KR" altLang="en-US" sz="1000" baseline="0" dirty="0" smtClean="0"/>
                        <a:t>사이트 방문 시 발생하는 이벤트 효과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08" y="1826795"/>
            <a:ext cx="7333024" cy="41248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4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031161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아키텍처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태스크 </a:t>
                      </a:r>
                      <a:r>
                        <a:rPr lang="ko-KR" altLang="en-US" sz="1000" dirty="0" err="1" smtClean="0"/>
                        <a:t>플로우</a:t>
                      </a:r>
                      <a:r>
                        <a:rPr lang="ko-KR" altLang="en-US" sz="1000" dirty="0" smtClean="0"/>
                        <a:t>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워크 </a:t>
                      </a:r>
                      <a:r>
                        <a:rPr lang="ko-KR" altLang="en-US" sz="1000" dirty="0" err="1" smtClean="0"/>
                        <a:t>플로우</a:t>
                      </a:r>
                      <a:r>
                        <a:rPr lang="ko-KR" altLang="en-US" sz="1000" dirty="0" smtClean="0"/>
                        <a:t> 작성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5" y="1851527"/>
            <a:ext cx="10014857" cy="41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373410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2.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메인 화면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88" y="1828800"/>
            <a:ext cx="4202112" cy="40395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56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8262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2.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메인 화면  </a:t>
                      </a:r>
                      <a:r>
                        <a:rPr lang="en-US" altLang="ko-KR" sz="1000" baseline="0" dirty="0" smtClean="0"/>
                        <a:t>2-1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6" y="1903185"/>
            <a:ext cx="7324878" cy="41202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2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16385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2.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메인 화면 </a:t>
                      </a:r>
                      <a:r>
                        <a:rPr lang="en-US" altLang="ko-KR" sz="1000" baseline="0" dirty="0" smtClean="0"/>
                        <a:t>2-2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874156"/>
            <a:ext cx="6757207" cy="38009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18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436092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2.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메인 화면 </a:t>
                      </a:r>
                      <a:r>
                        <a:rPr lang="en-US" altLang="ko-KR" sz="1000" baseline="0" dirty="0" smtClean="0"/>
                        <a:t>2-3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058" y="1961241"/>
            <a:ext cx="6731404" cy="37864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32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84577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2.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메인 화면 </a:t>
                      </a:r>
                      <a:r>
                        <a:rPr lang="en-US" altLang="ko-KR" sz="1000" baseline="0" dirty="0" smtClean="0"/>
                        <a:t>2-4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99" y="1776550"/>
            <a:ext cx="7895771" cy="4441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70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17631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2.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메인 화면 </a:t>
                      </a:r>
                      <a:r>
                        <a:rPr lang="en-US" altLang="ko-KR" sz="1000" baseline="0" dirty="0" smtClean="0"/>
                        <a:t>2-5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94" y="1809458"/>
            <a:ext cx="5554663" cy="44084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94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028556"/>
              </p:ext>
            </p:extLst>
          </p:nvPr>
        </p:nvGraphicFramePr>
        <p:xfrm>
          <a:off x="838199" y="640080"/>
          <a:ext cx="10666616" cy="55778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62932487"/>
                    </a:ext>
                  </a:extLst>
                </a:gridCol>
                <a:gridCol w="9295015">
                  <a:extLst>
                    <a:ext uri="{9D8B030D-6E8A-4147-A177-3AD203B41FA5}">
                      <a16:colId xmlns:a16="http://schemas.microsoft.com/office/drawing/2014/main" val="3580562681"/>
                    </a:ext>
                  </a:extLst>
                </a:gridCol>
              </a:tblGrid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과정 명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웹 개발 프로젝트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23396"/>
                  </a:ext>
                </a:extLst>
              </a:tr>
              <a:tr h="279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아키텍쳐</a:t>
                      </a:r>
                      <a:r>
                        <a:rPr lang="ko-KR" altLang="en-US" sz="1000" dirty="0" smtClean="0"/>
                        <a:t>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96822"/>
                  </a:ext>
                </a:extLst>
              </a:tr>
              <a:tr h="271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능력 단위 설계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41704"/>
                  </a:ext>
                </a:extLst>
              </a:tr>
              <a:tr h="24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문항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기획된 와이어 프레임 작성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88127"/>
                  </a:ext>
                </a:extLst>
              </a:tr>
              <a:tr h="45291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2.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메인 화면 </a:t>
                      </a:r>
                      <a:r>
                        <a:rPr lang="en-US" altLang="ko-KR" sz="1000" baseline="0" dirty="0" smtClean="0"/>
                        <a:t>2-6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4697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716768"/>
            <a:ext cx="4721451" cy="4324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09334" y="1429000"/>
            <a:ext cx="3395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훈련생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홍준이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김자겸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김솔비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조정원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지성현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79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779</Words>
  <Application>Microsoft Office PowerPoint</Application>
  <PresentationFormat>와이드스크린</PresentationFormat>
  <Paragraphs>248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10</cp:revision>
  <dcterms:created xsi:type="dcterms:W3CDTF">2023-03-16T07:08:34Z</dcterms:created>
  <dcterms:modified xsi:type="dcterms:W3CDTF">2023-03-16T08:34:44Z</dcterms:modified>
</cp:coreProperties>
</file>