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3" r:id="rId4"/>
    <p:sldId id="266" r:id="rId5"/>
    <p:sldId id="265" r:id="rId6"/>
    <p:sldId id="261" r:id="rId7"/>
    <p:sldId id="262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B7EAA-7F03-406B-8267-E327C5C54D3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ADC9E3B-21E5-4F91-8458-82DFFDBBBA60}">
      <dgm:prSet phldrT="[Text]"/>
      <dgm:spPr/>
      <dgm:t>
        <a:bodyPr/>
        <a:lstStyle/>
        <a:p>
          <a:r>
            <a:rPr lang="en-US" dirty="0" smtClean="0"/>
            <a:t>Early Stages Data</a:t>
          </a:r>
          <a:endParaRPr lang="en-MY" dirty="0"/>
        </a:p>
      </dgm:t>
    </dgm:pt>
    <dgm:pt modelId="{E6266268-8EA1-4846-9FE5-3C0BEB838041}" type="parTrans" cxnId="{9EE2D157-47EF-48BC-A07B-623C73C4A38F}">
      <dgm:prSet/>
      <dgm:spPr/>
      <dgm:t>
        <a:bodyPr/>
        <a:lstStyle/>
        <a:p>
          <a:endParaRPr lang="en-MY"/>
        </a:p>
      </dgm:t>
    </dgm:pt>
    <dgm:pt modelId="{D5995AAD-909D-42A2-9A16-40963F8FB5AD}" type="sibTrans" cxnId="{9EE2D157-47EF-48BC-A07B-623C73C4A38F}">
      <dgm:prSet/>
      <dgm:spPr/>
      <dgm:t>
        <a:bodyPr/>
        <a:lstStyle/>
        <a:p>
          <a:endParaRPr lang="en-MY"/>
        </a:p>
      </dgm:t>
    </dgm:pt>
    <dgm:pt modelId="{DD6FBB08-3FAB-447E-A1CC-7C426B3EF6F4}">
      <dgm:prSet phldrT="[Text]"/>
      <dgm:spPr/>
      <dgm:t>
        <a:bodyPr/>
        <a:lstStyle/>
        <a:p>
          <a:r>
            <a:rPr lang="en-US" dirty="0" smtClean="0"/>
            <a:t>Prototype Analyze Collected Data and Generate Reports </a:t>
          </a:r>
          <a:endParaRPr lang="en-MY" dirty="0"/>
        </a:p>
      </dgm:t>
    </dgm:pt>
    <dgm:pt modelId="{A0E0FF44-7A9B-449B-974F-858EEB642116}" type="parTrans" cxnId="{4DD380EC-8E1A-497B-8E7E-14F525725C53}">
      <dgm:prSet/>
      <dgm:spPr/>
      <dgm:t>
        <a:bodyPr/>
        <a:lstStyle/>
        <a:p>
          <a:endParaRPr lang="en-MY"/>
        </a:p>
      </dgm:t>
    </dgm:pt>
    <dgm:pt modelId="{120A6877-4859-4929-93C0-971BC2BCC4E9}" type="sibTrans" cxnId="{4DD380EC-8E1A-497B-8E7E-14F525725C53}">
      <dgm:prSet/>
      <dgm:spPr/>
      <dgm:t>
        <a:bodyPr/>
        <a:lstStyle/>
        <a:p>
          <a:endParaRPr lang="en-MY"/>
        </a:p>
      </dgm:t>
    </dgm:pt>
    <dgm:pt modelId="{99395A45-A8EE-4CC9-B075-CE51C0EEF81D}">
      <dgm:prSet phldrT="[Text]"/>
      <dgm:spPr/>
      <dgm:t>
        <a:bodyPr/>
        <a:lstStyle/>
        <a:p>
          <a:r>
            <a:rPr lang="en-US" dirty="0" smtClean="0"/>
            <a:t>Inform Users</a:t>
          </a:r>
        </a:p>
      </dgm:t>
    </dgm:pt>
    <dgm:pt modelId="{E78A3F4B-3BDD-41C3-9C90-E5F8E11EE514}" type="parTrans" cxnId="{F6DFDBFA-7793-4E00-A3B6-68A80D93BFE9}">
      <dgm:prSet/>
      <dgm:spPr/>
      <dgm:t>
        <a:bodyPr/>
        <a:lstStyle/>
        <a:p>
          <a:endParaRPr lang="en-MY"/>
        </a:p>
      </dgm:t>
    </dgm:pt>
    <dgm:pt modelId="{F460E639-03BC-4652-B964-E7C5277C8BB0}" type="sibTrans" cxnId="{F6DFDBFA-7793-4E00-A3B6-68A80D93BFE9}">
      <dgm:prSet/>
      <dgm:spPr/>
      <dgm:t>
        <a:bodyPr/>
        <a:lstStyle/>
        <a:p>
          <a:endParaRPr lang="en-MY"/>
        </a:p>
      </dgm:t>
    </dgm:pt>
    <dgm:pt modelId="{167655D9-E1D9-4DD3-B840-6AFE5E3417C8}" type="pres">
      <dgm:prSet presAssocID="{F14B7EAA-7F03-406B-8267-E327C5C54D34}" presName="CompostProcess" presStyleCnt="0">
        <dgm:presLayoutVars>
          <dgm:dir/>
          <dgm:resizeHandles val="exact"/>
        </dgm:presLayoutVars>
      </dgm:prSet>
      <dgm:spPr/>
    </dgm:pt>
    <dgm:pt modelId="{B8F868E5-E0B3-4367-81CD-E6AB82EE8105}" type="pres">
      <dgm:prSet presAssocID="{F14B7EAA-7F03-406B-8267-E327C5C54D34}" presName="arrow" presStyleLbl="bgShp" presStyleIdx="0" presStyleCnt="1"/>
      <dgm:spPr/>
    </dgm:pt>
    <dgm:pt modelId="{B56682B1-45B8-46FC-AF4A-8F8716914173}" type="pres">
      <dgm:prSet presAssocID="{F14B7EAA-7F03-406B-8267-E327C5C54D34}" presName="linearProcess" presStyleCnt="0"/>
      <dgm:spPr/>
    </dgm:pt>
    <dgm:pt modelId="{BFEBCCA1-DE3F-442B-8FA9-49DEE125FAA7}" type="pres">
      <dgm:prSet presAssocID="{8ADC9E3B-21E5-4F91-8458-82DFFDBBBA6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FDDDA44-4ED4-4820-959D-A0B3F9127C69}" type="pres">
      <dgm:prSet presAssocID="{D5995AAD-909D-42A2-9A16-40963F8FB5AD}" presName="sibTrans" presStyleCnt="0"/>
      <dgm:spPr/>
    </dgm:pt>
    <dgm:pt modelId="{8347BCAF-C4DC-4A1E-987B-E51FAF04AF68}" type="pres">
      <dgm:prSet presAssocID="{DD6FBB08-3FAB-447E-A1CC-7C426B3EF6F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0DDAB83-D8BB-4801-B2F2-4463F460B1FA}" type="pres">
      <dgm:prSet presAssocID="{120A6877-4859-4929-93C0-971BC2BCC4E9}" presName="sibTrans" presStyleCnt="0"/>
      <dgm:spPr/>
    </dgm:pt>
    <dgm:pt modelId="{5FDA4048-F6F0-492B-8849-67DF8884FD8A}" type="pres">
      <dgm:prSet presAssocID="{99395A45-A8EE-4CC9-B075-CE51C0EEF8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4DD380EC-8E1A-497B-8E7E-14F525725C53}" srcId="{F14B7EAA-7F03-406B-8267-E327C5C54D34}" destId="{DD6FBB08-3FAB-447E-A1CC-7C426B3EF6F4}" srcOrd="1" destOrd="0" parTransId="{A0E0FF44-7A9B-449B-974F-858EEB642116}" sibTransId="{120A6877-4859-4929-93C0-971BC2BCC4E9}"/>
    <dgm:cxn modelId="{2268A239-D136-45AD-8578-F7E1DE71C60F}" type="presOf" srcId="{F14B7EAA-7F03-406B-8267-E327C5C54D34}" destId="{167655D9-E1D9-4DD3-B840-6AFE5E3417C8}" srcOrd="0" destOrd="0" presId="urn:microsoft.com/office/officeart/2005/8/layout/hProcess9"/>
    <dgm:cxn modelId="{CD6AE643-6AFB-4073-A635-6A1EA5FBAC09}" type="presOf" srcId="{99395A45-A8EE-4CC9-B075-CE51C0EEF81D}" destId="{5FDA4048-F6F0-492B-8849-67DF8884FD8A}" srcOrd="0" destOrd="0" presId="urn:microsoft.com/office/officeart/2005/8/layout/hProcess9"/>
    <dgm:cxn modelId="{37969698-E56D-4C45-9959-9BD7277846CC}" type="presOf" srcId="{DD6FBB08-3FAB-447E-A1CC-7C426B3EF6F4}" destId="{8347BCAF-C4DC-4A1E-987B-E51FAF04AF68}" srcOrd="0" destOrd="0" presId="urn:microsoft.com/office/officeart/2005/8/layout/hProcess9"/>
    <dgm:cxn modelId="{B793CBA6-00F7-4E3B-B298-4432A204AF30}" type="presOf" srcId="{8ADC9E3B-21E5-4F91-8458-82DFFDBBBA60}" destId="{BFEBCCA1-DE3F-442B-8FA9-49DEE125FAA7}" srcOrd="0" destOrd="0" presId="urn:microsoft.com/office/officeart/2005/8/layout/hProcess9"/>
    <dgm:cxn modelId="{9EE2D157-47EF-48BC-A07B-623C73C4A38F}" srcId="{F14B7EAA-7F03-406B-8267-E327C5C54D34}" destId="{8ADC9E3B-21E5-4F91-8458-82DFFDBBBA60}" srcOrd="0" destOrd="0" parTransId="{E6266268-8EA1-4846-9FE5-3C0BEB838041}" sibTransId="{D5995AAD-909D-42A2-9A16-40963F8FB5AD}"/>
    <dgm:cxn modelId="{F6DFDBFA-7793-4E00-A3B6-68A80D93BFE9}" srcId="{F14B7EAA-7F03-406B-8267-E327C5C54D34}" destId="{99395A45-A8EE-4CC9-B075-CE51C0EEF81D}" srcOrd="2" destOrd="0" parTransId="{E78A3F4B-3BDD-41C3-9C90-E5F8E11EE514}" sibTransId="{F460E639-03BC-4652-B964-E7C5277C8BB0}"/>
    <dgm:cxn modelId="{EE86DD8C-4A3B-4BEB-A1CB-B3DFFABCB6F4}" type="presParOf" srcId="{167655D9-E1D9-4DD3-B840-6AFE5E3417C8}" destId="{B8F868E5-E0B3-4367-81CD-E6AB82EE8105}" srcOrd="0" destOrd="0" presId="urn:microsoft.com/office/officeart/2005/8/layout/hProcess9"/>
    <dgm:cxn modelId="{3764E8A3-0C5F-471B-A5FD-12C1EA7F8012}" type="presParOf" srcId="{167655D9-E1D9-4DD3-B840-6AFE5E3417C8}" destId="{B56682B1-45B8-46FC-AF4A-8F8716914173}" srcOrd="1" destOrd="0" presId="urn:microsoft.com/office/officeart/2005/8/layout/hProcess9"/>
    <dgm:cxn modelId="{F9A8D1FA-81ED-4212-BB4D-FB4366143ABB}" type="presParOf" srcId="{B56682B1-45B8-46FC-AF4A-8F8716914173}" destId="{BFEBCCA1-DE3F-442B-8FA9-49DEE125FAA7}" srcOrd="0" destOrd="0" presId="urn:microsoft.com/office/officeart/2005/8/layout/hProcess9"/>
    <dgm:cxn modelId="{84B88320-4B5D-4B2E-8385-8D3148A06A62}" type="presParOf" srcId="{B56682B1-45B8-46FC-AF4A-8F8716914173}" destId="{2FDDDA44-4ED4-4820-959D-A0B3F9127C69}" srcOrd="1" destOrd="0" presId="urn:microsoft.com/office/officeart/2005/8/layout/hProcess9"/>
    <dgm:cxn modelId="{C5BDC067-CC96-4937-922F-0477B9288DEF}" type="presParOf" srcId="{B56682B1-45B8-46FC-AF4A-8F8716914173}" destId="{8347BCAF-C4DC-4A1E-987B-E51FAF04AF68}" srcOrd="2" destOrd="0" presId="urn:microsoft.com/office/officeart/2005/8/layout/hProcess9"/>
    <dgm:cxn modelId="{AA2D48B9-3540-4E37-8F5B-2DA39D902A49}" type="presParOf" srcId="{B56682B1-45B8-46FC-AF4A-8F8716914173}" destId="{60DDAB83-D8BB-4801-B2F2-4463F460B1FA}" srcOrd="3" destOrd="0" presId="urn:microsoft.com/office/officeart/2005/8/layout/hProcess9"/>
    <dgm:cxn modelId="{082A9B04-09F1-411B-B5E1-8D54B7C9AA67}" type="presParOf" srcId="{B56682B1-45B8-46FC-AF4A-8F8716914173}" destId="{5FDA4048-F6F0-492B-8849-67DF8884FD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868E5-E0B3-4367-81CD-E6AB82EE8105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BCCA1-DE3F-442B-8FA9-49DEE125FAA7}">
      <dsp:nvSpPr>
        <dsp:cNvPr id="0" name=""/>
        <dsp:cNvSpPr/>
      </dsp:nvSpPr>
      <dsp:spPr>
        <a:xfrm>
          <a:off x="8185" y="1440179"/>
          <a:ext cx="24526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Early Stages Data</a:t>
          </a:r>
          <a:endParaRPr lang="en-MY" sz="2300" kern="1200" dirty="0"/>
        </a:p>
      </dsp:txBody>
      <dsp:txXfrm>
        <a:off x="101923" y="1533917"/>
        <a:ext cx="2265211" cy="1732764"/>
      </dsp:txXfrm>
    </dsp:sp>
    <dsp:sp modelId="{8347BCAF-C4DC-4A1E-987B-E51FAF04AF68}">
      <dsp:nvSpPr>
        <dsp:cNvPr id="0" name=""/>
        <dsp:cNvSpPr/>
      </dsp:nvSpPr>
      <dsp:spPr>
        <a:xfrm>
          <a:off x="2583656" y="1440179"/>
          <a:ext cx="24526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Prototype Analyze Collected Data and Generate Reports </a:t>
          </a:r>
          <a:endParaRPr lang="en-MY" sz="2300" kern="1200" dirty="0"/>
        </a:p>
      </dsp:txBody>
      <dsp:txXfrm>
        <a:off x="2677394" y="1533917"/>
        <a:ext cx="2265211" cy="1732764"/>
      </dsp:txXfrm>
    </dsp:sp>
    <dsp:sp modelId="{5FDA4048-F6F0-492B-8849-67DF8884FD8A}">
      <dsp:nvSpPr>
        <dsp:cNvPr id="0" name=""/>
        <dsp:cNvSpPr/>
      </dsp:nvSpPr>
      <dsp:spPr>
        <a:xfrm>
          <a:off x="5159126" y="1440179"/>
          <a:ext cx="2452687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Inform Users</a:t>
          </a:r>
        </a:p>
      </dsp:txBody>
      <dsp:txXfrm>
        <a:off x="5252864" y="1533917"/>
        <a:ext cx="2265211" cy="173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E334-2231-4F37-98DE-C439A8B03152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B6782-7EAC-4EED-942C-AED8D22364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76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B6782-7EAC-4EED-942C-AED8D223644C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8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9C67E-A68E-4F85-9FD1-5DCF732AE139}" type="slidenum">
              <a:rPr lang="en-MY" smtClean="0"/>
              <a:t>‹#›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D0DBFB-6A57-4293-9764-3CABCC3AFE55}" type="datetimeFigureOut">
              <a:rPr lang="en-MY" smtClean="0"/>
              <a:t>30/4/2017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Disease Modeling Prototype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Team Name: Miracle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42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stimate peak and spread of the pandemic . </a:t>
            </a:r>
          </a:p>
          <a:p>
            <a:pPr lvl="1"/>
            <a:r>
              <a:rPr lang="en-US" sz="2800" dirty="0" smtClean="0"/>
              <a:t>To enable early preparation. </a:t>
            </a:r>
          </a:p>
          <a:p>
            <a:pPr lvl="1"/>
            <a:r>
              <a:rPr lang="en-US" sz="2800" dirty="0"/>
              <a:t>To assist in decision making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To minimize fatality and economic loss. </a:t>
            </a:r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6611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prototype works?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18064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prototype works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model considered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Immigration and Emigration Movement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Population has no immune to the new disease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The disease spread via human contact only</a:t>
            </a:r>
            <a:endParaRPr lang="en-MY" sz="2500" dirty="0">
              <a:latin typeface="Times New Roman" pitchFamily="18" charset="0"/>
              <a:cs typeface="Times New Roman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308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prototype works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prototype will analyze population density data given by NASA. 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Analyzed results regarding the disease will be shown on the webpage: These results are as follow</a:t>
            </a:r>
            <a:endParaRPr lang="en-MY" sz="25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Time to reach the infected population peak 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Number of infected population (Peak)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Distribution of the infected population </a:t>
            </a:r>
            <a:br>
              <a:rPr 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(Number of infected population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time)</a:t>
            </a:r>
          </a:p>
          <a:p>
            <a:pPr lvl="1"/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76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Modeling : Webpage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Webpage Interface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r="33767" b="11174"/>
          <a:stretch/>
        </p:blipFill>
        <p:spPr bwMode="auto">
          <a:xfrm>
            <a:off x="533400" y="2057400"/>
            <a:ext cx="7620000" cy="421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2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Prospect</a:t>
            </a:r>
            <a:r>
              <a:rPr lang="en-US" dirty="0" smtClean="0"/>
              <a:t>: Application </a:t>
            </a:r>
            <a:r>
              <a:rPr lang="en-US" dirty="0" smtClean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Disease Modeling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map provided includes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map (Country -&gt; Region)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Zone 	– Infected Region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Zone 	– High Risk Region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dirty="0" smtClean="0">
                <a:solidFill>
                  <a:srgbClr val="054B1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Zone 	– Safe Region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Estimate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peak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nfected population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disease reported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Recommend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precaution steps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user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nearest medical facilities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include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quarantine zone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policy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government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244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6000" dirty="0" smtClean="0"/>
          </a:p>
          <a:p>
            <a:pPr marL="114300" indent="0" algn="ctr">
              <a:buNone/>
            </a:pPr>
            <a:r>
              <a:rPr lang="en-US" sz="6000" dirty="0" smtClean="0"/>
              <a:t>Thank You!</a:t>
            </a:r>
          </a:p>
          <a:p>
            <a:pPr marL="114300" indent="0" algn="ctr">
              <a:buNone/>
            </a:pPr>
            <a:r>
              <a:rPr lang="en-US" sz="6000" dirty="0" smtClean="0">
                <a:sym typeface="Wingdings" pitchFamily="2" charset="2"/>
              </a:rPr>
              <a:t>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30766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295</TotalTime>
  <Words>166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Disease Modeling Prototype</vt:lpstr>
      <vt:lpstr>Objectives </vt:lpstr>
      <vt:lpstr>How the prototype works?</vt:lpstr>
      <vt:lpstr>How the prototype works </vt:lpstr>
      <vt:lpstr>How the prototype works </vt:lpstr>
      <vt:lpstr>Disease Modeling : Webpage</vt:lpstr>
      <vt:lpstr>Prospect: Application of  the Disease Modeling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Modeling</dc:title>
  <dc:creator>Acer</dc:creator>
  <cp:lastModifiedBy>Acer</cp:lastModifiedBy>
  <cp:revision>18</cp:revision>
  <dcterms:created xsi:type="dcterms:W3CDTF">2017-04-30T00:18:44Z</dcterms:created>
  <dcterms:modified xsi:type="dcterms:W3CDTF">2017-04-30T05:17:39Z</dcterms:modified>
</cp:coreProperties>
</file>