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0" autoAdjust="0"/>
    <p:restoredTop sz="94660"/>
  </p:normalViewPr>
  <p:slideViewPr>
    <p:cSldViewPr snapToGrid="0">
      <p:cViewPr>
        <p:scale>
          <a:sx n="100" d="100"/>
          <a:sy n="100" d="100"/>
        </p:scale>
        <p:origin x="107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63D6-54A6-4242-A0C8-16953590889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459-8914-4A86-B2DB-39E7FF9E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7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63D6-54A6-4242-A0C8-16953590889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459-8914-4A86-B2DB-39E7FF9E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6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63D6-54A6-4242-A0C8-16953590889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459-8914-4A86-B2DB-39E7FF9E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31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63D6-54A6-4242-A0C8-16953590889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459-8914-4A86-B2DB-39E7FF9E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2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63D6-54A6-4242-A0C8-16953590889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459-8914-4A86-B2DB-39E7FF9E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5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63D6-54A6-4242-A0C8-16953590889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459-8914-4A86-B2DB-39E7FF9E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9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63D6-54A6-4242-A0C8-16953590889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459-8914-4A86-B2DB-39E7FF9E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6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63D6-54A6-4242-A0C8-16953590889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459-8914-4A86-B2DB-39E7FF9E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4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63D6-54A6-4242-A0C8-16953590889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459-8914-4A86-B2DB-39E7FF9E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6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63D6-54A6-4242-A0C8-16953590889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459-8914-4A86-B2DB-39E7FF9E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3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63D6-54A6-4242-A0C8-16953590889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459-8914-4A86-B2DB-39E7FF9E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6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63D6-54A6-4242-A0C8-16953590889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D459-8914-4A86-B2DB-39E7FF9E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t="1176" r="7908"/>
          <a:stretch/>
        </p:blipFill>
        <p:spPr>
          <a:xfrm>
            <a:off x="456677" y="3220013"/>
            <a:ext cx="11165304" cy="756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56677" y="2863429"/>
            <a:ext cx="2961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Instance </a:t>
            </a:r>
            <a:r>
              <a:rPr lang="ko-KR" altLang="en-US" sz="1400" b="1" dirty="0" smtClean="0"/>
              <a:t>유형 </a:t>
            </a:r>
            <a:r>
              <a:rPr lang="en-US" altLang="ko-KR" sz="1000" dirty="0" smtClean="0"/>
              <a:t>(ap-northeast-2: </a:t>
            </a:r>
            <a:r>
              <a:rPr lang="ko-KR" altLang="en-US" sz="1000" dirty="0" smtClean="0"/>
              <a:t>서울 </a:t>
            </a:r>
            <a:r>
              <a:rPr lang="ko-KR" altLang="en-US" sz="1000" dirty="0" err="1" smtClean="0"/>
              <a:t>리전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26989"/>
              </p:ext>
            </p:extLst>
          </p:nvPr>
        </p:nvGraphicFramePr>
        <p:xfrm>
          <a:off x="456677" y="1250378"/>
          <a:ext cx="1116530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663">
                  <a:extLst>
                    <a:ext uri="{9D8B030D-6E8A-4147-A177-3AD203B41FA5}">
                      <a16:colId xmlns:a16="http://schemas.microsoft.com/office/drawing/2014/main" val="850738109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3537310094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1112313707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1278880519"/>
                    </a:ext>
                  </a:extLst>
                </a:gridCol>
                <a:gridCol w="1099007">
                  <a:extLst>
                    <a:ext uri="{9D8B030D-6E8A-4147-A177-3AD203B41FA5}">
                      <a16:colId xmlns:a16="http://schemas.microsoft.com/office/drawing/2014/main" val="723043049"/>
                    </a:ext>
                  </a:extLst>
                </a:gridCol>
                <a:gridCol w="1996253">
                  <a:extLst>
                    <a:ext uri="{9D8B030D-6E8A-4147-A177-3AD203B41FA5}">
                      <a16:colId xmlns:a16="http://schemas.microsoft.com/office/drawing/2014/main" val="370572163"/>
                    </a:ext>
                  </a:extLst>
                </a:gridCol>
                <a:gridCol w="1091729">
                  <a:extLst>
                    <a:ext uri="{9D8B030D-6E8A-4147-A177-3AD203B41FA5}">
                      <a16:colId xmlns:a16="http://schemas.microsoft.com/office/drawing/2014/main" val="2805650515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417526612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서비스 구분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요구 사양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Storage(GB)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485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(Core)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(GB)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Instance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38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EC2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t3a.xlarge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Windows server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설문 서버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(Node.js)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운영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893550"/>
                  </a:ext>
                </a:extLst>
              </a:tr>
              <a:tr h="144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RDS(DB)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db.t3.large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Enterprise Edition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AZ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운영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38695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57184" y="35185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/>
              <a:t>요구 사항</a:t>
            </a:r>
            <a:endParaRPr lang="ko-KR" altLang="en-US" b="1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456677" y="4144143"/>
            <a:ext cx="11625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선정 사유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- </a:t>
            </a:r>
            <a:r>
              <a:rPr lang="ko-KR" altLang="en-US" sz="1400" dirty="0" smtClean="0"/>
              <a:t>다중 설문 페이지 운영 예정 각 설문 페이지당 설문 대상이 평균 </a:t>
            </a:r>
            <a:r>
              <a:rPr lang="en-US" altLang="ko-KR" sz="1400" dirty="0" smtClean="0"/>
              <a:t>1400</a:t>
            </a:r>
            <a:r>
              <a:rPr lang="ko-KR" altLang="en-US" sz="1400" dirty="0" smtClean="0"/>
              <a:t>명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최대</a:t>
            </a:r>
            <a:r>
              <a:rPr lang="en-US" altLang="ko-KR" sz="1400" dirty="0" smtClean="0"/>
              <a:t> 4</a:t>
            </a:r>
            <a:r>
              <a:rPr lang="ko-KR" altLang="en-US" sz="1400" dirty="0" smtClean="0"/>
              <a:t>개의 설문 페이지 동시 운영이 가능하여야 함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</a:t>
            </a:r>
            <a:r>
              <a:rPr lang="ko-KR" altLang="en-US" sz="1400" dirty="0" smtClean="0"/>
              <a:t>이에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설문 참여자에게 원활한 네트워크 환경을 제공하기 위해 </a:t>
            </a:r>
            <a:r>
              <a:rPr lang="en-US" altLang="ko-KR" sz="1400" dirty="0" smtClean="0"/>
              <a:t>t3a Type</a:t>
            </a:r>
            <a:r>
              <a:rPr lang="ko-KR" altLang="en-US" sz="1400" dirty="0" smtClean="0"/>
              <a:t>을 선정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설문 참여 대상이 국내 뿐만이 아닌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미국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폴란드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에도 있기에 </a:t>
            </a:r>
            <a:r>
              <a:rPr lang="en-US" altLang="ko-KR" sz="1400" dirty="0" smtClean="0"/>
              <a:t>24</a:t>
            </a:r>
            <a:r>
              <a:rPr lang="ko-KR" altLang="en-US" sz="1400" dirty="0" smtClean="0"/>
              <a:t>시간 인스턴스 운용 필요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설문 데이터 결과 및 분석을 위한 별도의 </a:t>
            </a:r>
            <a:r>
              <a:rPr lang="en-US" altLang="ko-KR" sz="1400" dirty="0" smtClean="0"/>
              <a:t>Database </a:t>
            </a:r>
            <a:r>
              <a:rPr lang="ko-KR" altLang="en-US" sz="1400" dirty="0" smtClean="0"/>
              <a:t>필요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설문 결과는 실시간 업데이트가 아닌 설문 페이지 내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제출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버튼을 눌렀을 경우에만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전송 되기에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저 사양 </a:t>
            </a:r>
            <a:r>
              <a:rPr lang="en-US" altLang="ko-KR" sz="1400" dirty="0" smtClean="0"/>
              <a:t>DB Server</a:t>
            </a:r>
            <a:r>
              <a:rPr lang="ko-KR" altLang="en-US" sz="1400" dirty="0" smtClean="0"/>
              <a:t>로 충분히 운영 가능 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56677" y="860027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 </a:t>
            </a:r>
            <a:r>
              <a:rPr lang="en-US" altLang="ko-KR" sz="1400" b="1" dirty="0" smtClean="0"/>
              <a:t>Spec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313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57184" y="35185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/>
              <a:t>네트워크 구성도</a:t>
            </a:r>
            <a:endParaRPr lang="ko-KR" altLang="en-US" b="1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07" y="905524"/>
            <a:ext cx="9291109" cy="55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4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89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6</cp:revision>
  <dcterms:created xsi:type="dcterms:W3CDTF">2023-07-19T02:30:29Z</dcterms:created>
  <dcterms:modified xsi:type="dcterms:W3CDTF">2023-07-19T04:05:13Z</dcterms:modified>
</cp:coreProperties>
</file>