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0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9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33BE-5612-4318-849F-0349FF3C12F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84EB-036C-4B92-BC86-C53D62077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95274" y="1302809"/>
            <a:ext cx="6381750" cy="4942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7207250" y="766387"/>
            <a:ext cx="3775074" cy="714546"/>
            <a:chOff x="7810500" y="638175"/>
            <a:chExt cx="3775074" cy="714546"/>
          </a:xfrm>
        </p:grpSpPr>
        <p:sp>
          <p:nvSpPr>
            <p:cNvPr id="12" name="직사각형 11"/>
            <p:cNvSpPr/>
            <p:nvPr/>
          </p:nvSpPr>
          <p:spPr>
            <a:xfrm>
              <a:off x="7810500" y="638175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53400" y="638175"/>
              <a:ext cx="27051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데이터 수집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29600" y="904875"/>
              <a:ext cx="3355974" cy="44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Kinesis</a:t>
              </a:r>
              <a:r>
                <a:rPr lang="ko-KR" altLang="en-US" sz="1200" dirty="0">
                  <a:solidFill>
                    <a:schemeClr val="tx1"/>
                  </a:solidFill>
                </a:rPr>
                <a:t> 통한 실시간 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Lambda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통한 수집 데이터 실시간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검증 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207250" y="1848273"/>
            <a:ext cx="4457700" cy="485154"/>
            <a:chOff x="7810500" y="1395498"/>
            <a:chExt cx="4457700" cy="485154"/>
          </a:xfrm>
        </p:grpSpPr>
        <p:sp>
          <p:nvSpPr>
            <p:cNvPr id="13" name="직사각형 12"/>
            <p:cNvSpPr/>
            <p:nvPr/>
          </p:nvSpPr>
          <p:spPr>
            <a:xfrm>
              <a:off x="7810500" y="1395498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53399" y="1395498"/>
              <a:ext cx="3432175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데이터 분석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및 학습 데이터 생성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29600" y="1613952"/>
              <a:ext cx="40386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Elastic Search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통해 수집된 데이터 시각화 및 분석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197725" y="2700767"/>
            <a:ext cx="4467225" cy="620168"/>
            <a:chOff x="7810500" y="2152821"/>
            <a:chExt cx="4467225" cy="620168"/>
          </a:xfrm>
        </p:grpSpPr>
        <p:sp>
          <p:nvSpPr>
            <p:cNvPr id="14" name="직사각형 13"/>
            <p:cNvSpPr/>
            <p:nvPr/>
          </p:nvSpPr>
          <p:spPr>
            <a:xfrm>
              <a:off x="7810500" y="2152821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53400" y="2152821"/>
              <a:ext cx="27051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학습 모델 생성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39125" y="2506289"/>
              <a:ext cx="40386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고사양 컴퓨팅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(HPC)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통해 학습 모델 생성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필요 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Amazon Sagemaker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를 통한 모델 생성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207250" y="3579665"/>
            <a:ext cx="4448175" cy="687120"/>
            <a:chOff x="7810500" y="2910144"/>
            <a:chExt cx="4448175" cy="687120"/>
          </a:xfrm>
        </p:grpSpPr>
        <p:sp>
          <p:nvSpPr>
            <p:cNvPr id="15" name="직사각형 14"/>
            <p:cNvSpPr/>
            <p:nvPr/>
          </p:nvSpPr>
          <p:spPr>
            <a:xfrm>
              <a:off x="7810500" y="2910144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53400" y="2910144"/>
              <a:ext cx="27051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학습 모델 등록 및 관리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220075" y="3235825"/>
              <a:ext cx="4038600" cy="361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AWS DevOps Tool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을 통한 학습 모델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&amp;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소스코드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</a:rPr>
                <a:t>배포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ECR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통해 학습 모델 컨테이너 이미지 생성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207250" y="4553302"/>
            <a:ext cx="4457700" cy="659334"/>
            <a:chOff x="7810500" y="3667467"/>
            <a:chExt cx="4457700" cy="659334"/>
          </a:xfrm>
        </p:grpSpPr>
        <p:sp>
          <p:nvSpPr>
            <p:cNvPr id="16" name="직사각형 15"/>
            <p:cNvSpPr/>
            <p:nvPr/>
          </p:nvSpPr>
          <p:spPr>
            <a:xfrm>
              <a:off x="7810500" y="3667467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53400" y="3667467"/>
              <a:ext cx="27051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운영 서버 등록 및 배포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29600" y="3965362"/>
              <a:ext cx="4038600" cy="361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생성된 이미지 운영 서버 등록 및 관리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Web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서버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통한 사용자의 데이터 분석 요청 관리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7250" y="5579976"/>
            <a:ext cx="4448175" cy="665666"/>
            <a:chOff x="7810500" y="4424790"/>
            <a:chExt cx="4448175" cy="665666"/>
          </a:xfrm>
        </p:grpSpPr>
        <p:sp>
          <p:nvSpPr>
            <p:cNvPr id="17" name="직사각형 16"/>
            <p:cNvSpPr/>
            <p:nvPr/>
          </p:nvSpPr>
          <p:spPr>
            <a:xfrm>
              <a:off x="7810500" y="4424790"/>
              <a:ext cx="266700" cy="26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53400" y="4424790"/>
              <a:ext cx="2705100" cy="26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관리 및 대시보드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29600" y="4729017"/>
              <a:ext cx="4029075" cy="361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Grafana, Cloudwatch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통한 학습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운영 서버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</a:rPr>
                <a:t>상태 점검 및 오토 스케일링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95274" y="735247"/>
            <a:ext cx="6381750" cy="504825"/>
          </a:xfrm>
          <a:prstGeom prst="rect">
            <a:avLst/>
          </a:prstGeom>
          <a:solidFill>
            <a:srgbClr val="C5003D"/>
          </a:solidFill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AI Framework Process Architecture(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9" y="1691036"/>
            <a:ext cx="5938019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9</cp:revision>
  <dcterms:created xsi:type="dcterms:W3CDTF">2023-06-19T02:07:11Z</dcterms:created>
  <dcterms:modified xsi:type="dcterms:W3CDTF">2023-06-19T06:46:21Z</dcterms:modified>
</cp:coreProperties>
</file>