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7112-6261-4ED8-8CF7-A6495E509AB4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B0A1-8B5E-46E8-9ED8-D28AF9A18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31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7112-6261-4ED8-8CF7-A6495E509AB4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B0A1-8B5E-46E8-9ED8-D28AF9A18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91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7112-6261-4ED8-8CF7-A6495E509AB4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B0A1-8B5E-46E8-9ED8-D28AF9A18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29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7112-6261-4ED8-8CF7-A6495E509AB4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B0A1-8B5E-46E8-9ED8-D28AF9A18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2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7112-6261-4ED8-8CF7-A6495E509AB4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B0A1-8B5E-46E8-9ED8-D28AF9A18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2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7112-6261-4ED8-8CF7-A6495E509AB4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B0A1-8B5E-46E8-9ED8-D28AF9A18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7112-6261-4ED8-8CF7-A6495E509AB4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B0A1-8B5E-46E8-9ED8-D28AF9A18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2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7112-6261-4ED8-8CF7-A6495E509AB4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B0A1-8B5E-46E8-9ED8-D28AF9A18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3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7112-6261-4ED8-8CF7-A6495E509AB4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B0A1-8B5E-46E8-9ED8-D28AF9A18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16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7112-6261-4ED8-8CF7-A6495E509AB4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B0A1-8B5E-46E8-9ED8-D28AF9A18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7112-6261-4ED8-8CF7-A6495E509AB4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B0A1-8B5E-46E8-9ED8-D28AF9A18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3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17112-6261-4ED8-8CF7-A6495E509AB4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6B0A1-8B5E-46E8-9ED8-D28AF9A18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682273"/>
              </p:ext>
            </p:extLst>
          </p:nvPr>
        </p:nvGraphicFramePr>
        <p:xfrm>
          <a:off x="1987030" y="59974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9846" y="579471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 </a:t>
            </a:r>
            <a:r>
              <a:rPr lang="ko-KR" altLang="en-US" b="1" dirty="0" smtClean="0"/>
              <a:t>초기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9865" y="3153959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15661"/>
              </p:ext>
            </p:extLst>
          </p:nvPr>
        </p:nvGraphicFramePr>
        <p:xfrm>
          <a:off x="1987030" y="315245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15995"/>
              </p:ext>
            </p:extLst>
          </p:nvPr>
        </p:nvGraphicFramePr>
        <p:xfrm>
          <a:off x="1987030" y="2607133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9865" y="258685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9846" y="1055908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초기</a:t>
            </a:r>
            <a:endParaRPr lang="ko-KR" altLang="en-US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89971"/>
              </p:ext>
            </p:extLst>
          </p:nvPr>
        </p:nvGraphicFramePr>
        <p:xfrm>
          <a:off x="1987030" y="1054400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846291" y="2152478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타겟 넘버가 작거나 같은 경우 패스 </a:t>
            </a:r>
            <a:r>
              <a:rPr lang="en-US" altLang="ko-KR" b="1" dirty="0" smtClean="0"/>
              <a:t>!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8874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9865" y="110649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43863"/>
              </p:ext>
            </p:extLst>
          </p:nvPr>
        </p:nvGraphicFramePr>
        <p:xfrm>
          <a:off x="1987030" y="1104984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72615"/>
              </p:ext>
            </p:extLst>
          </p:nvPr>
        </p:nvGraphicFramePr>
        <p:xfrm>
          <a:off x="1987030" y="559666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09865" y="53939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</a:t>
            </a:r>
            <a:endParaRPr lang="ko-KR" altLang="en-US" b="1" dirty="0"/>
          </a:p>
        </p:txBody>
      </p:sp>
      <p:sp>
        <p:nvSpPr>
          <p:cNvPr id="2" name="위로 구부러진 화살표 1"/>
          <p:cNvSpPr/>
          <p:nvPr/>
        </p:nvSpPr>
        <p:spPr>
          <a:xfrm>
            <a:off x="2518348" y="1475824"/>
            <a:ext cx="2533337" cy="5328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7030" y="2079737"/>
            <a:ext cx="731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비교 </a:t>
            </a:r>
            <a:r>
              <a:rPr lang="en-US" altLang="ko-KR" b="1" dirty="0" smtClean="0"/>
              <a:t>– max( </a:t>
            </a:r>
            <a:r>
              <a:rPr lang="ko-KR" altLang="en-US" b="1" dirty="0" smtClean="0"/>
              <a:t>타겟 넘버의 </a:t>
            </a:r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비교하고자 하는 숫자의 </a:t>
            </a:r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값 </a:t>
            </a:r>
            <a:r>
              <a:rPr lang="en-US" altLang="ko-KR" b="1" dirty="0" smtClean="0"/>
              <a:t>+ 1)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09865" y="328006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486286"/>
              </p:ext>
            </p:extLst>
          </p:nvPr>
        </p:nvGraphicFramePr>
        <p:xfrm>
          <a:off x="1987030" y="3278556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72615"/>
              </p:ext>
            </p:extLst>
          </p:nvPr>
        </p:nvGraphicFramePr>
        <p:xfrm>
          <a:off x="1987030" y="2733238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09865" y="271296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</a:t>
            </a:r>
            <a:endParaRPr lang="ko-KR" altLang="en-US" b="1" dirty="0"/>
          </a:p>
        </p:txBody>
      </p:sp>
      <p:sp>
        <p:nvSpPr>
          <p:cNvPr id="33" name="위로 구부러진 화살표 32"/>
          <p:cNvSpPr/>
          <p:nvPr/>
        </p:nvSpPr>
        <p:spPr>
          <a:xfrm>
            <a:off x="2518348" y="3649396"/>
            <a:ext cx="2533337" cy="5328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87030" y="4253309"/>
            <a:ext cx="425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비교 </a:t>
            </a:r>
            <a:r>
              <a:rPr lang="en-US" altLang="ko-KR" b="1" dirty="0" smtClean="0"/>
              <a:t>– max (1, 1+1) , </a:t>
            </a:r>
            <a:r>
              <a:rPr lang="ko-KR" altLang="en-US" b="1" dirty="0" smtClean="0"/>
              <a:t>따라서</a:t>
            </a:r>
            <a:r>
              <a:rPr lang="en-US" altLang="ko-KR" b="1" dirty="0"/>
              <a:t>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로 갱신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1327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865" y="127138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41599"/>
              </p:ext>
            </p:extLst>
          </p:nvPr>
        </p:nvGraphicFramePr>
        <p:xfrm>
          <a:off x="1987030" y="1269874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306237"/>
              </p:ext>
            </p:extLst>
          </p:nvPr>
        </p:nvGraphicFramePr>
        <p:xfrm>
          <a:off x="1987030" y="724556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9865" y="70428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46291" y="267985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타겟 넘버가 작거나 같은 경우 패스 </a:t>
            </a:r>
            <a:r>
              <a:rPr lang="en-US" altLang="ko-KR" b="1" dirty="0" smtClean="0"/>
              <a:t>!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0033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865" y="1001559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084424"/>
              </p:ext>
            </p:extLst>
          </p:nvPr>
        </p:nvGraphicFramePr>
        <p:xfrm>
          <a:off x="1987030" y="100005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3923"/>
              </p:ext>
            </p:extLst>
          </p:nvPr>
        </p:nvGraphicFramePr>
        <p:xfrm>
          <a:off x="1987030" y="454733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9865" y="43445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9865" y="2260733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34262"/>
              </p:ext>
            </p:extLst>
          </p:nvPr>
        </p:nvGraphicFramePr>
        <p:xfrm>
          <a:off x="1987030" y="225922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98596"/>
              </p:ext>
            </p:extLst>
          </p:nvPr>
        </p:nvGraphicFramePr>
        <p:xfrm>
          <a:off x="1987030" y="171390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9865" y="169363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9865" y="3499633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362421"/>
              </p:ext>
            </p:extLst>
          </p:nvPr>
        </p:nvGraphicFramePr>
        <p:xfrm>
          <a:off x="1987030" y="349812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049770"/>
              </p:ext>
            </p:extLst>
          </p:nvPr>
        </p:nvGraphicFramePr>
        <p:xfrm>
          <a:off x="1987030" y="295280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09865" y="293253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4121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67318"/>
              </p:ext>
            </p:extLst>
          </p:nvPr>
        </p:nvGraphicFramePr>
        <p:xfrm>
          <a:off x="1987030" y="814493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9865" y="79421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87030" y="357922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타겟 넘버가 작거나 같은 경우 패스 </a:t>
            </a:r>
            <a:r>
              <a:rPr lang="en-US" altLang="ko-KR" b="1" dirty="0" smtClean="0"/>
              <a:t>! 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9865" y="141600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311865"/>
              </p:ext>
            </p:extLst>
          </p:nvPr>
        </p:nvGraphicFramePr>
        <p:xfrm>
          <a:off x="1987030" y="1414492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75932"/>
              </p:ext>
            </p:extLst>
          </p:nvPr>
        </p:nvGraphicFramePr>
        <p:xfrm>
          <a:off x="1987030" y="2253549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09865" y="223327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09865" y="2855056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286271"/>
              </p:ext>
            </p:extLst>
          </p:nvPr>
        </p:nvGraphicFramePr>
        <p:xfrm>
          <a:off x="1987030" y="2853548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99807"/>
              </p:ext>
            </p:extLst>
          </p:nvPr>
        </p:nvGraphicFramePr>
        <p:xfrm>
          <a:off x="1987030" y="4108692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9865" y="408841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09865" y="4710199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219114"/>
              </p:ext>
            </p:extLst>
          </p:nvPr>
        </p:nvGraphicFramePr>
        <p:xfrm>
          <a:off x="1987030" y="470869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987030" y="3694867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타겟 넘버가 작거나 같은 경우 패스 </a:t>
            </a:r>
            <a:r>
              <a:rPr lang="en-US" altLang="ko-KR" b="1" dirty="0" smtClean="0"/>
              <a:t>! </a:t>
            </a:r>
            <a:endParaRPr lang="ko-KR" altLang="en-US" b="1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134186"/>
              </p:ext>
            </p:extLst>
          </p:nvPr>
        </p:nvGraphicFramePr>
        <p:xfrm>
          <a:off x="1987030" y="574580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09865" y="572553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09865" y="634731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219114"/>
              </p:ext>
            </p:extLst>
          </p:nvPr>
        </p:nvGraphicFramePr>
        <p:xfrm>
          <a:off x="1987030" y="6345804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987030" y="5331980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타겟 넘버가 작거나 같은 경우 패스 </a:t>
            </a:r>
            <a:r>
              <a:rPr lang="en-US" altLang="ko-KR" b="1" dirty="0" smtClean="0"/>
              <a:t>!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6410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53693"/>
              </p:ext>
            </p:extLst>
          </p:nvPr>
        </p:nvGraphicFramePr>
        <p:xfrm>
          <a:off x="1987030" y="244418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9865" y="22414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9865" y="845925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701476"/>
              </p:ext>
            </p:extLst>
          </p:nvPr>
        </p:nvGraphicFramePr>
        <p:xfrm>
          <a:off x="1987030" y="84441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20629"/>
              </p:ext>
            </p:extLst>
          </p:nvPr>
        </p:nvGraphicFramePr>
        <p:xfrm>
          <a:off x="1987030" y="1653494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9865" y="163322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9865" y="225500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91327"/>
              </p:ext>
            </p:extLst>
          </p:nvPr>
        </p:nvGraphicFramePr>
        <p:xfrm>
          <a:off x="1987030" y="2253493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27807"/>
              </p:ext>
            </p:extLst>
          </p:nvPr>
        </p:nvGraphicFramePr>
        <p:xfrm>
          <a:off x="1987030" y="3042296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09865" y="302202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09865" y="3643803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373697"/>
              </p:ext>
            </p:extLst>
          </p:nvPr>
        </p:nvGraphicFramePr>
        <p:xfrm>
          <a:off x="1987030" y="364229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718616"/>
              </p:ext>
            </p:extLst>
          </p:nvPr>
        </p:nvGraphicFramePr>
        <p:xfrm>
          <a:off x="1987030" y="4410824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09865" y="439055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9865" y="501233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84925"/>
              </p:ext>
            </p:extLst>
          </p:nvPr>
        </p:nvGraphicFramePr>
        <p:xfrm>
          <a:off x="1987030" y="5010823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975586"/>
              </p:ext>
            </p:extLst>
          </p:nvPr>
        </p:nvGraphicFramePr>
        <p:xfrm>
          <a:off x="1987030" y="5759078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09865" y="573880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9865" y="6360585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84925"/>
              </p:ext>
            </p:extLst>
          </p:nvPr>
        </p:nvGraphicFramePr>
        <p:xfrm>
          <a:off x="1987030" y="635907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11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68316"/>
              </p:ext>
            </p:extLst>
          </p:nvPr>
        </p:nvGraphicFramePr>
        <p:xfrm>
          <a:off x="1987030" y="347629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9865" y="32735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9865" y="949136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53579"/>
              </p:ext>
            </p:extLst>
          </p:nvPr>
        </p:nvGraphicFramePr>
        <p:xfrm>
          <a:off x="1987030" y="947628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958096"/>
              </p:ext>
            </p:extLst>
          </p:nvPr>
        </p:nvGraphicFramePr>
        <p:xfrm>
          <a:off x="1987030" y="159119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9865" y="157091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9865" y="219269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8114"/>
              </p:ext>
            </p:extLst>
          </p:nvPr>
        </p:nvGraphicFramePr>
        <p:xfrm>
          <a:off x="1987030" y="2191190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401060"/>
              </p:ext>
            </p:extLst>
          </p:nvPr>
        </p:nvGraphicFramePr>
        <p:xfrm>
          <a:off x="1987030" y="2843778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9865" y="282350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9865" y="3445285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91218"/>
              </p:ext>
            </p:extLst>
          </p:nvPr>
        </p:nvGraphicFramePr>
        <p:xfrm>
          <a:off x="1987030" y="344377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59117"/>
              </p:ext>
            </p:extLst>
          </p:nvPr>
        </p:nvGraphicFramePr>
        <p:xfrm>
          <a:off x="1987030" y="4064050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09865" y="404377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9865" y="4665557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86108"/>
              </p:ext>
            </p:extLst>
          </p:nvPr>
        </p:nvGraphicFramePr>
        <p:xfrm>
          <a:off x="1987030" y="4664049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58170"/>
              </p:ext>
            </p:extLst>
          </p:nvPr>
        </p:nvGraphicFramePr>
        <p:xfrm>
          <a:off x="1987030" y="5304870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09865" y="528459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09865" y="5906377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9201"/>
              </p:ext>
            </p:extLst>
          </p:nvPr>
        </p:nvGraphicFramePr>
        <p:xfrm>
          <a:off x="1987030" y="5904869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11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663922"/>
              </p:ext>
            </p:extLst>
          </p:nvPr>
        </p:nvGraphicFramePr>
        <p:xfrm>
          <a:off x="1987030" y="358116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C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9865" y="33784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9865" y="959623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264568"/>
              </p:ext>
            </p:extLst>
          </p:nvPr>
        </p:nvGraphicFramePr>
        <p:xfrm>
          <a:off x="1987030" y="95811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72825"/>
              </p:ext>
            </p:extLst>
          </p:nvPr>
        </p:nvGraphicFramePr>
        <p:xfrm>
          <a:off x="1987030" y="2441749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9865" y="242147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array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9865" y="3043256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dp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519906"/>
              </p:ext>
            </p:extLst>
          </p:nvPr>
        </p:nvGraphicFramePr>
        <p:xfrm>
          <a:off x="1987030" y="3041748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445452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2531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537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173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76936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2933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2609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4438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87030" y="1775144"/>
            <a:ext cx="9377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완료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테이블에서 남아 있는 값 중에서 가장 큰 값이 가장 긴 증가하는 부분 수열의 길이</a:t>
            </a:r>
            <a:endParaRPr lang="en-US" altLang="ko-KR" b="1" dirty="0" smtClean="0"/>
          </a:p>
          <a:p>
            <a:r>
              <a:rPr lang="en-US" altLang="ko-KR" b="1" dirty="0" smtClean="0"/>
              <a:t>5</a:t>
            </a:r>
            <a:r>
              <a:rPr lang="ko-KR" altLang="en-US" b="1" dirty="0" smtClean="0"/>
              <a:t>가 최장 길이가 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9592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496</Words>
  <Application>Microsoft Office PowerPoint</Application>
  <PresentationFormat>와이드스크린</PresentationFormat>
  <Paragraphs>393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Yoo</dc:creator>
  <cp:lastModifiedBy>Jun Yoo</cp:lastModifiedBy>
  <cp:revision>25</cp:revision>
  <dcterms:created xsi:type="dcterms:W3CDTF">2022-05-26T03:12:04Z</dcterms:created>
  <dcterms:modified xsi:type="dcterms:W3CDTF">2022-05-26T03:54:57Z</dcterms:modified>
</cp:coreProperties>
</file>