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3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8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6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4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3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3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5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5ECD-26DE-4473-9528-196D752BC1C8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64A1-0941-4A81-B356-8055D8AAD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5100" y="1846262"/>
            <a:ext cx="9144000" cy="329723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GPRMAX SIMULATION</a:t>
            </a:r>
            <a:br>
              <a:rPr lang="en-US" altLang="ko-KR" sz="4000" b="1" dirty="0" smtClean="0"/>
            </a:b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2700" dirty="0" smtClean="0"/>
              <a:t>2020. 02. 21.</a:t>
            </a:r>
            <a:br>
              <a:rPr lang="en-US" altLang="ko-KR" sz="2700" dirty="0" smtClean="0"/>
            </a:br>
            <a:r>
              <a:rPr lang="en-US" altLang="ko-KR" sz="2700" dirty="0" err="1" smtClean="0"/>
              <a:t>Woong</a:t>
            </a:r>
            <a:r>
              <a:rPr lang="en-US" altLang="ko-KR" sz="2700" dirty="0" smtClean="0"/>
              <a:t> Kang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97815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330200"/>
            <a:ext cx="11620500" cy="5922963"/>
          </a:xfrm>
        </p:spPr>
        <p:txBody>
          <a:bodyPr>
            <a:normAutofit lnSpcReduction="10000"/>
          </a:bodyPr>
          <a:lstStyle/>
          <a:p>
            <a:r>
              <a:rPr lang="ko-KR" altLang="en-US" sz="1400" dirty="0" smtClean="0"/>
              <a:t>아래 왼쪽 그림은 이전에 보냈던 </a:t>
            </a:r>
            <a:r>
              <a:rPr lang="en-US" altLang="ko-KR" sz="1400" dirty="0" smtClean="0"/>
              <a:t>Model_01/Line01_.in </a:t>
            </a:r>
            <a:r>
              <a:rPr lang="ko-KR" altLang="en-US" sz="1400" dirty="0" smtClean="0"/>
              <a:t>파일의 구조입니다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왼쪽 그림과 같이 시뮬레이션의 영역 </a:t>
            </a:r>
            <a:r>
              <a:rPr lang="en-US" altLang="ko-KR" sz="1400" dirty="0" smtClean="0"/>
              <a:t>(Domain) </a:t>
            </a:r>
            <a:r>
              <a:rPr lang="ko-KR" altLang="en-US" sz="1400" dirty="0" err="1" smtClean="0"/>
              <a:t>경계면들에</a:t>
            </a:r>
            <a:r>
              <a:rPr lang="ko-KR" altLang="en-US" sz="1400" dirty="0" smtClean="0"/>
              <a:t> 안테나가 너무 타이트하게 위치해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모든 시뮬레이션 </a:t>
            </a:r>
            <a:r>
              <a:rPr lang="ko-KR" altLang="en-US" sz="1400" dirty="0" err="1" smtClean="0"/>
              <a:t>실행시</a:t>
            </a:r>
            <a:r>
              <a:rPr lang="ko-KR" altLang="en-US" sz="1400" dirty="0" smtClean="0"/>
              <a:t> 시뮬레이션 영역의 경계면 부근에는 전자파 </a:t>
            </a:r>
            <a:r>
              <a:rPr lang="ko-KR" altLang="en-US" sz="1400" dirty="0" err="1" smtClean="0"/>
              <a:t>흡수체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바운더리</a:t>
            </a:r>
            <a:r>
              <a:rPr lang="ko-KR" altLang="en-US" sz="1400" dirty="0" smtClean="0"/>
              <a:t> 영역이 설정됩니다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이해를 돕기 위해 오른쪽 그림에서 대충 빨간색으로 표시했습니다</a:t>
            </a:r>
            <a:r>
              <a:rPr lang="en-US" altLang="ko-KR" sz="1400" dirty="0" smtClean="0"/>
              <a:t>.). </a:t>
            </a:r>
            <a:r>
              <a:rPr lang="ko-KR" altLang="en-US" sz="1400" dirty="0" smtClean="0"/>
              <a:t>이렇게 전파흡수체 영역이 경계면 부근에 설정되어 있어야 시뮬레이션에서 경계면 </a:t>
            </a:r>
            <a:r>
              <a:rPr lang="ko-KR" altLang="en-US" sz="1400" dirty="0" err="1" smtClean="0"/>
              <a:t>전파반사로</a:t>
            </a:r>
            <a:r>
              <a:rPr lang="ko-KR" altLang="en-US" sz="1400" dirty="0" smtClean="0"/>
              <a:t> 인한 </a:t>
            </a:r>
            <a:r>
              <a:rPr lang="ko-KR" altLang="en-US" sz="1400" dirty="0" err="1" smtClean="0"/>
              <a:t>결과왜곡을</a:t>
            </a:r>
            <a:r>
              <a:rPr lang="ko-KR" altLang="en-US" sz="1400" dirty="0" smtClean="0"/>
              <a:t> 없앨 수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이런 </a:t>
            </a:r>
            <a:r>
              <a:rPr lang="ko-KR" altLang="en-US" sz="1400" dirty="0" err="1" smtClean="0"/>
              <a:t>흡수체</a:t>
            </a:r>
            <a:r>
              <a:rPr lang="ko-KR" altLang="en-US" sz="1400" dirty="0" smtClean="0"/>
              <a:t> 설정을 시뮬레이션에서는 </a:t>
            </a:r>
            <a:r>
              <a:rPr lang="en-US" altLang="ko-KR" sz="1400" dirty="0" smtClean="0"/>
              <a:t>Perfectly Matched Layer (PML) boundary</a:t>
            </a:r>
            <a:r>
              <a:rPr lang="ko-KR" altLang="en-US" sz="1400" dirty="0" smtClean="0"/>
              <a:t>라고 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GSSI400 </a:t>
            </a:r>
            <a:r>
              <a:rPr lang="ko-KR" altLang="en-US" sz="1400" dirty="0" smtClean="0"/>
              <a:t>안테나는 저주파 안테나로서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크기가 크기 때문에 이러한 </a:t>
            </a:r>
            <a:r>
              <a:rPr lang="en-US" altLang="ko-KR" sz="1400" dirty="0" smtClean="0"/>
              <a:t>PML </a:t>
            </a:r>
            <a:r>
              <a:rPr lang="ko-KR" altLang="en-US" sz="1400" dirty="0" smtClean="0"/>
              <a:t>영역과 안테나 영역이 많이 중첩되었던 것 같네요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4095"/>
            <a:ext cx="5391919" cy="30907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1024095"/>
            <a:ext cx="5398511" cy="30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5900"/>
            <a:ext cx="11582400" cy="631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아래 그림은 </a:t>
            </a:r>
            <a:r>
              <a:rPr lang="en-US" altLang="ko-KR" sz="1400" dirty="0" smtClean="0"/>
              <a:t>MATLAB script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plot_Ascan.m</a:t>
            </a:r>
            <a:r>
              <a:rPr lang="ko-KR" altLang="en-US" sz="1400" dirty="0" smtClean="0"/>
              <a:t>을 실행한 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이전에 보냈던 </a:t>
            </a:r>
            <a:r>
              <a:rPr lang="en-US" altLang="ko-KR" sz="1400" dirty="0"/>
              <a:t>Model_01/Line01_.</a:t>
            </a:r>
            <a:r>
              <a:rPr lang="en-US" altLang="ko-KR" sz="1400" dirty="0" smtClean="0"/>
              <a:t>in</a:t>
            </a:r>
            <a:r>
              <a:rPr lang="ko-KR" altLang="en-US" sz="1400" dirty="0" smtClean="0"/>
              <a:t>을 실행한 </a:t>
            </a:r>
            <a:r>
              <a:rPr lang="ko-KR" altLang="en-US" sz="1400" dirty="0" err="1" smtClean="0"/>
              <a:t>결과파일</a:t>
            </a:r>
            <a:r>
              <a:rPr lang="ko-KR" altLang="en-US" sz="1400" dirty="0" smtClean="0"/>
              <a:t> 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아무거나 하나를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예를 들면</a:t>
            </a:r>
            <a:r>
              <a:rPr lang="en-US" altLang="ko-KR" sz="1400" dirty="0" smtClean="0"/>
              <a:t> Line01_1.out) </a:t>
            </a:r>
            <a:r>
              <a:rPr lang="ko-KR" altLang="en-US" sz="1400" dirty="0" smtClean="0"/>
              <a:t>선택하여 </a:t>
            </a:r>
            <a:r>
              <a:rPr lang="ko-KR" altLang="en-US" sz="1400" dirty="0" err="1" smtClean="0"/>
              <a:t>플롯한</a:t>
            </a:r>
            <a:r>
              <a:rPr lang="ko-KR" altLang="en-US" sz="1400" dirty="0" smtClean="0"/>
              <a:t> 것입니다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결과에서 보면 시뮬레이션에 설정된 안테나의 메인 편파는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 방향인데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제일 위 왼쪽 플롯인 </a:t>
            </a:r>
            <a:r>
              <a:rPr lang="en-US" altLang="ko-KR" sz="1400" dirty="0" smtClean="0"/>
              <a:t>Ex </a:t>
            </a:r>
            <a:r>
              <a:rPr lang="ko-KR" altLang="en-US" sz="1400" dirty="0" smtClean="0"/>
              <a:t>필드의 크기가 제일 작게 나오고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시뮬레이션 설정의 문제가 있음을 알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74" y="1862137"/>
            <a:ext cx="8089452" cy="4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9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984419"/>
            <a:ext cx="5840910" cy="3416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10" y="2984419"/>
            <a:ext cx="5840910" cy="3416381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42900" y="215900"/>
            <a:ext cx="11582400" cy="631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아래 그림은 </a:t>
            </a:r>
            <a:r>
              <a:rPr lang="en-US" altLang="ko-KR" sz="1400" dirty="0" smtClean="0"/>
              <a:t>MATLAB script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plot_Bscan.m</a:t>
            </a:r>
            <a:r>
              <a:rPr lang="ko-KR" altLang="en-US" sz="1400" dirty="0" smtClean="0"/>
              <a:t>을 실행한 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이전에 보냈던 </a:t>
            </a:r>
            <a:r>
              <a:rPr lang="en-US" altLang="ko-KR" sz="1400" dirty="0"/>
              <a:t>Model_01/Line01_.</a:t>
            </a:r>
            <a:r>
              <a:rPr lang="en-US" altLang="ko-KR" sz="1400" dirty="0" smtClean="0"/>
              <a:t>in</a:t>
            </a:r>
            <a:r>
              <a:rPr lang="ko-KR" altLang="en-US" sz="1400" dirty="0" smtClean="0"/>
              <a:t>을 실행한 결과파일들을</a:t>
            </a:r>
            <a:r>
              <a:rPr lang="en-US" altLang="ko-KR" sz="1400" dirty="0" smtClean="0"/>
              <a:t> merge</a:t>
            </a:r>
            <a:r>
              <a:rPr lang="ko-KR" altLang="en-US" sz="1400" dirty="0" smtClean="0"/>
              <a:t>한 파일을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선택하여 </a:t>
            </a:r>
            <a:r>
              <a:rPr lang="ko-KR" altLang="en-US" sz="1400" dirty="0" err="1" smtClean="0"/>
              <a:t>플롯한</a:t>
            </a:r>
            <a:r>
              <a:rPr lang="ko-KR" altLang="en-US" sz="1400" dirty="0" smtClean="0"/>
              <a:t> 것입니다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왼쪽은 </a:t>
            </a:r>
            <a:r>
              <a:rPr lang="en-US" altLang="ko-KR" sz="1400" dirty="0" smtClean="0"/>
              <a:t>Ex, </a:t>
            </a:r>
            <a:r>
              <a:rPr lang="ko-KR" altLang="en-US" sz="1400" dirty="0" smtClean="0"/>
              <a:t>오른쪽은 </a:t>
            </a:r>
            <a:r>
              <a:rPr lang="en-US" altLang="ko-KR" sz="1400" dirty="0" err="1" smtClean="0"/>
              <a:t>Ey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결과에서 보면 역시 </a:t>
            </a:r>
            <a:r>
              <a:rPr lang="en-US" altLang="ko-KR" sz="1400" dirty="0" smtClean="0"/>
              <a:t>Ex </a:t>
            </a:r>
            <a:r>
              <a:rPr lang="ko-KR" altLang="en-US" sz="1400" dirty="0" smtClean="0"/>
              <a:t>필드의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스캔 결과의 크기가 </a:t>
            </a:r>
            <a:r>
              <a:rPr lang="en-US" altLang="ko-KR" sz="1400" dirty="0" err="1" smtClean="0"/>
              <a:t>Ey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필드의 결과보다 훨씬 작게 나오고 있습니다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299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40" y="1688334"/>
            <a:ext cx="7387720" cy="417983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215900"/>
            <a:ext cx="11582400" cy="631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시뮬레이션 영역에서 안테나를 </a:t>
            </a:r>
            <a:r>
              <a:rPr lang="ko-KR" altLang="en-US" sz="1400" dirty="0" err="1" smtClean="0"/>
              <a:t>여유있게</a:t>
            </a:r>
            <a:r>
              <a:rPr lang="ko-KR" altLang="en-US" sz="1400" dirty="0" smtClean="0"/>
              <a:t> 안쪽으로 두고자 </a:t>
            </a:r>
            <a:r>
              <a:rPr lang="en-US" altLang="ko-KR" sz="1400" dirty="0" smtClean="0"/>
              <a:t>Model_01/Line01_.in </a:t>
            </a:r>
            <a:r>
              <a:rPr lang="ko-KR" altLang="en-US" sz="1400" dirty="0" smtClean="0"/>
              <a:t>파일을 변경했습니다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아래 그림은 변경된 </a:t>
            </a:r>
            <a:r>
              <a:rPr lang="en-US" altLang="ko-KR" sz="1400" dirty="0" smtClean="0"/>
              <a:t>.in </a:t>
            </a:r>
            <a:r>
              <a:rPr lang="ko-KR" altLang="en-US" sz="1400" dirty="0" smtClean="0"/>
              <a:t>파일을 실행하여 얻은 </a:t>
            </a:r>
            <a:r>
              <a:rPr lang="en-US" altLang="ko-KR" sz="1400" dirty="0" smtClean="0"/>
              <a:t>Line01_1.out </a:t>
            </a:r>
            <a:r>
              <a:rPr lang="ko-KR" altLang="en-US" sz="1400" dirty="0" smtClean="0"/>
              <a:t>파일입니다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이전에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스캔 </a:t>
            </a:r>
            <a:r>
              <a:rPr lang="ko-KR" altLang="en-US" sz="1400" dirty="0" err="1" smtClean="0"/>
              <a:t>실행시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측점 개수도 </a:t>
            </a:r>
            <a:r>
              <a:rPr lang="en-US" altLang="ko-KR" sz="1400" dirty="0" smtClean="0"/>
              <a:t>69</a:t>
            </a:r>
            <a:r>
              <a:rPr lang="ko-KR" altLang="en-US" sz="1400" dirty="0" smtClean="0"/>
              <a:t>개로 했었는데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이번엔 </a:t>
            </a:r>
            <a:r>
              <a:rPr lang="en-US" altLang="ko-KR" sz="1400" dirty="0" smtClean="0"/>
              <a:t>–n 31 </a:t>
            </a:r>
            <a:r>
              <a:rPr lang="ko-KR" altLang="en-US" sz="1400" dirty="0" smtClean="0"/>
              <a:t>로 변경하였습니다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579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81" y="1692648"/>
            <a:ext cx="8102837" cy="4835152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215900"/>
            <a:ext cx="11582400" cy="631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아래 그림은 </a:t>
            </a:r>
            <a:r>
              <a:rPr lang="en-US" altLang="ko-KR" sz="1400" dirty="0" smtClean="0"/>
              <a:t>MATLAB script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plot_Ascan.m</a:t>
            </a:r>
            <a:r>
              <a:rPr lang="ko-KR" altLang="en-US" sz="1400" dirty="0" smtClean="0"/>
              <a:t>을 실행한 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변경한 </a:t>
            </a:r>
            <a:r>
              <a:rPr lang="en-US" altLang="ko-KR" sz="1400" dirty="0" smtClean="0"/>
              <a:t>Model_01/Line01</a:t>
            </a:r>
            <a:r>
              <a:rPr lang="en-US" altLang="ko-KR" sz="1400" dirty="0"/>
              <a:t>_.</a:t>
            </a:r>
            <a:r>
              <a:rPr lang="en-US" altLang="ko-KR" sz="1400" dirty="0" smtClean="0"/>
              <a:t>in</a:t>
            </a:r>
            <a:r>
              <a:rPr lang="ko-KR" altLang="en-US" sz="1400" dirty="0" smtClean="0"/>
              <a:t>을 실행한 </a:t>
            </a:r>
            <a:r>
              <a:rPr lang="ko-KR" altLang="en-US" sz="1400" dirty="0" err="1" smtClean="0"/>
              <a:t>결과파일</a:t>
            </a:r>
            <a:r>
              <a:rPr lang="ko-KR" altLang="en-US" sz="1400" dirty="0" smtClean="0"/>
              <a:t> 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아무거나 하나를 선택하여 </a:t>
            </a:r>
            <a:r>
              <a:rPr lang="ko-KR" altLang="en-US" sz="1400" dirty="0" err="1" smtClean="0"/>
              <a:t>플롯한</a:t>
            </a:r>
            <a:r>
              <a:rPr lang="ko-KR" altLang="en-US" sz="1400" dirty="0" smtClean="0"/>
              <a:t> 것입니다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결과에서 보면 </a:t>
            </a:r>
            <a:r>
              <a:rPr lang="en-US" altLang="ko-KR" sz="1400" dirty="0" smtClean="0"/>
              <a:t>Ex </a:t>
            </a:r>
            <a:r>
              <a:rPr lang="ko-KR" altLang="en-US" sz="1400" dirty="0" smtClean="0"/>
              <a:t>필드의 크기가 </a:t>
            </a:r>
            <a:r>
              <a:rPr lang="en-US" altLang="ko-KR" sz="1400" dirty="0" err="1" smtClean="0"/>
              <a:t>Ey</a:t>
            </a:r>
            <a:r>
              <a:rPr lang="ko-KR" altLang="en-US" sz="1400" dirty="0" smtClean="0"/>
              <a:t>보다 크게 나오고 있어서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시뮬레이션 설정의 문제가 고쳐졌음을 알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7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0" y="3124923"/>
            <a:ext cx="5782115" cy="3433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085" y="3124923"/>
            <a:ext cx="5782115" cy="3433467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2900" y="215900"/>
            <a:ext cx="11582400" cy="631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아래 그림은 </a:t>
            </a:r>
            <a:r>
              <a:rPr lang="en-US" altLang="ko-KR" sz="1400" dirty="0" smtClean="0"/>
              <a:t>MATLAB script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plot_Bscan.m</a:t>
            </a:r>
            <a:r>
              <a:rPr lang="ko-KR" altLang="en-US" sz="1400" dirty="0" smtClean="0"/>
              <a:t>을 실행한 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변경한 </a:t>
            </a:r>
            <a:r>
              <a:rPr lang="en-US" altLang="ko-KR" sz="1400" dirty="0"/>
              <a:t>Model_01/Line01_.</a:t>
            </a:r>
            <a:r>
              <a:rPr lang="en-US" altLang="ko-KR" sz="1400" dirty="0" smtClean="0"/>
              <a:t>in</a:t>
            </a:r>
            <a:r>
              <a:rPr lang="ko-KR" altLang="en-US" sz="1400" dirty="0" smtClean="0"/>
              <a:t>을 실행한 결과파일들을</a:t>
            </a:r>
            <a:r>
              <a:rPr lang="en-US" altLang="ko-KR" sz="1400" dirty="0" smtClean="0"/>
              <a:t> merge</a:t>
            </a:r>
            <a:r>
              <a:rPr lang="ko-KR" altLang="en-US" sz="1400" dirty="0" smtClean="0"/>
              <a:t>한 파일을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선택하여 </a:t>
            </a:r>
            <a:r>
              <a:rPr lang="ko-KR" altLang="en-US" sz="1400" dirty="0" err="1" smtClean="0"/>
              <a:t>플롯한</a:t>
            </a:r>
            <a:r>
              <a:rPr lang="ko-KR" altLang="en-US" sz="1400" dirty="0" smtClean="0"/>
              <a:t> 것입니다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왼쪽은 </a:t>
            </a:r>
            <a:r>
              <a:rPr lang="en-US" altLang="ko-KR" sz="1400" dirty="0" smtClean="0"/>
              <a:t>Ex, </a:t>
            </a:r>
            <a:r>
              <a:rPr lang="ko-KR" altLang="en-US" sz="1400" dirty="0" smtClean="0"/>
              <a:t>오른쪽은 </a:t>
            </a:r>
            <a:r>
              <a:rPr lang="en-US" altLang="ko-KR" sz="1400" dirty="0" err="1" smtClean="0"/>
              <a:t>Ey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결과에서 보면 왼쪽 그림의</a:t>
            </a:r>
            <a:r>
              <a:rPr lang="en-US" altLang="ko-KR" sz="1400" dirty="0" smtClean="0"/>
              <a:t> B</a:t>
            </a:r>
            <a:r>
              <a:rPr lang="ko-KR" altLang="en-US" sz="1400" dirty="0" smtClean="0"/>
              <a:t>스캔 신호 크기가 훨씬 크게 나오고 있습니다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821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GPRMAX SIMULATION   2020. 02. 21. Woong Kang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WKANG</dc:creator>
  <cp:lastModifiedBy>WKANG</cp:lastModifiedBy>
  <cp:revision>7</cp:revision>
  <dcterms:created xsi:type="dcterms:W3CDTF">2020-02-21T08:03:33Z</dcterms:created>
  <dcterms:modified xsi:type="dcterms:W3CDTF">2020-02-21T09:28:12Z</dcterms:modified>
</cp:coreProperties>
</file>