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5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7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2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6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1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04E2-A307-460D-B16F-752A4200E81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CEEA-B3EC-4CC5-B635-358F77B58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693C0A-96F6-454F-91A6-A98BE1B31B33}"/>
              </a:ext>
            </a:extLst>
          </p:cNvPr>
          <p:cNvSpPr txBox="1"/>
          <p:nvPr/>
        </p:nvSpPr>
        <p:spPr>
          <a:xfrm>
            <a:off x="368300" y="36830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주요 화면 및 화면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32F59A-D661-420C-88CD-D5F5B3D0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48" y="876179"/>
            <a:ext cx="1713636" cy="22734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DF4115-C407-4FC1-9705-FA97D940CA7F}"/>
              </a:ext>
            </a:extLst>
          </p:cNvPr>
          <p:cNvSpPr/>
          <p:nvPr/>
        </p:nvSpPr>
        <p:spPr>
          <a:xfrm>
            <a:off x="2790331" y="3081867"/>
            <a:ext cx="110799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메인페이지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5F675F-3FF1-4F52-9CF5-1B3ED7157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7" y="4468166"/>
            <a:ext cx="1977531" cy="298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9B7627-8B72-4373-8280-AFC71AA9F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1" y="4412430"/>
            <a:ext cx="1939206" cy="30449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00D1A7-41C2-4D4A-BF4F-97E80CBE7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0" y="4412430"/>
            <a:ext cx="2239973" cy="31144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65654A-3533-43DE-ABBB-9A524885E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42" y="8142965"/>
            <a:ext cx="2239973" cy="298919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0F1F99-7263-4C1A-8941-4C5C88D45602}"/>
              </a:ext>
            </a:extLst>
          </p:cNvPr>
          <p:cNvCxnSpPr>
            <a:endCxn id="9" idx="0"/>
          </p:cNvCxnSpPr>
          <p:nvPr/>
        </p:nvCxnSpPr>
        <p:spPr>
          <a:xfrm flipH="1">
            <a:off x="1476583" y="3437467"/>
            <a:ext cx="1630684" cy="103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651AAB-4918-43A0-BB89-FC6BFE78DEF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3315464" y="3358866"/>
            <a:ext cx="28866" cy="10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FD0124-4F2D-4938-979D-3819BCFA919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3344330" y="3358866"/>
            <a:ext cx="2042567" cy="10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B89266-12E3-4FD2-9503-A037383D75B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3344329" y="7526866"/>
            <a:ext cx="2042568" cy="61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ED90B2-309C-4544-B0BB-0495E1B63549}"/>
              </a:ext>
            </a:extLst>
          </p:cNvPr>
          <p:cNvSpPr/>
          <p:nvPr/>
        </p:nvSpPr>
        <p:spPr>
          <a:xfrm>
            <a:off x="821309" y="7461280"/>
            <a:ext cx="141577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뜻맞추기페이지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E562D6-B111-4F2B-8569-C6EC762DD319}"/>
              </a:ext>
            </a:extLst>
          </p:cNvPr>
          <p:cNvSpPr/>
          <p:nvPr/>
        </p:nvSpPr>
        <p:spPr>
          <a:xfrm>
            <a:off x="2551457" y="7454118"/>
            <a:ext cx="15696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단어맞추기페이지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28CF3F-F188-48F5-BBD0-7C094B5E3A07}"/>
              </a:ext>
            </a:extLst>
          </p:cNvPr>
          <p:cNvSpPr/>
          <p:nvPr/>
        </p:nvSpPr>
        <p:spPr>
          <a:xfrm>
            <a:off x="4257888" y="7441529"/>
            <a:ext cx="187743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틀린단어리스트페이지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4F5E59-694A-40EA-B800-41AAFFF75691}"/>
              </a:ext>
            </a:extLst>
          </p:cNvPr>
          <p:cNvSpPr/>
          <p:nvPr/>
        </p:nvSpPr>
        <p:spPr>
          <a:xfrm>
            <a:off x="2522864" y="11049394"/>
            <a:ext cx="15696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틀린단어뜻페이지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(소프트웨어학부)유영준</dc:creator>
  <cp:lastModifiedBy>(소프트웨어학부)유영준</cp:lastModifiedBy>
  <cp:revision>12</cp:revision>
  <dcterms:created xsi:type="dcterms:W3CDTF">2018-10-24T06:11:22Z</dcterms:created>
  <dcterms:modified xsi:type="dcterms:W3CDTF">2018-10-24T06:23:55Z</dcterms:modified>
</cp:coreProperties>
</file>