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FED1"/>
    <a:srgbClr val="71DAFF"/>
    <a:srgbClr val="FF4D60"/>
    <a:srgbClr val="9CE1B9"/>
    <a:srgbClr val="5EFFB1"/>
    <a:srgbClr val="FF7200"/>
    <a:srgbClr val="FF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BF074-6F39-5B49-A857-E0873CB4D0EE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6FF93-AD2B-394A-BE79-4E3A2BDF8AC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487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6FF93-AD2B-394A-BE79-4E3A2BDF8AC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244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6FF93-AD2B-394A-BE79-4E3A2BDF8AC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863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6FF93-AD2B-394A-BE79-4E3A2BDF8AC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082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B9C-12AB-5A4D-80D8-740E5E6F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74B41-BD48-324C-B3E1-B3336D68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60C2-B276-684C-B08F-E87D2D2D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77E3-A6CE-444B-8B67-8862A472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110F-8568-6A40-B8D6-9995C42C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77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6C44-6A8F-2443-A497-1C2A9D2A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87255-0BAD-5346-8E57-B8CA3B0A4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C426-CA36-3247-9DBE-DCF0ED67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563F-60A3-7B4D-AED4-3A3F1330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C58C-18E1-3D43-A295-909A8E59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89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9EE94-E77A-8D45-99AF-6B1E994C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4CA9E-879A-E441-8172-921398C5D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6F14-B53E-0248-B028-5DBCACA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C954-5064-3642-BE7E-C8358FF1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1D05-B071-F745-A348-9BF9F8C0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677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BD4-3881-AD48-893F-4F67B46E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3D82-815C-3C4F-92A9-7222A34B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27EC-25C2-E243-98EB-E0DD234D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4A97-346D-1046-B1E4-1301DC82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D3A7-687B-D14C-9F77-87730EC0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41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A628-DA87-C84D-9A89-DE94D22E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F83BA-FFCE-3145-A20B-AC1465D5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13E5-42CB-E649-98FB-63692380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0089-6F24-7C48-B481-B51E6492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8626-E4CC-2845-AD36-BE0CDB11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13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F88F-3A79-6C48-BC74-49D0352A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644E-5298-4746-A60F-8135895F4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7AFA-E611-0647-8B8B-9D2C36E9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5D9B-0CB1-5A44-AD2E-A6F79D8A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E0E8-E021-F74C-AEF2-9BBBBB9A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308F-1EFF-AD4E-A138-8473AC27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0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8519-C817-9340-99BF-2E06B78F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B30A9-EFE7-0E40-9BD2-ADD93C49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7C58B-14B2-D84F-B928-F110267B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A4E87-BAF5-B44C-B5A3-A5DEB4DE9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BE3A2-6AD6-164B-A9C1-51BAA3639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BF118-C94B-2441-9632-DA34FF9F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12BA7-A9DB-CF41-ABD5-298D62D9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9228A-689E-E24C-B398-8A3B3C60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893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FE1B-73D7-064A-9B6D-E11ECEE8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597CB-52AE-B242-8200-5A007861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73F55-B3F4-6E4F-BFD8-45F04CA7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1BC9-2CDA-2949-9BD8-5E928810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18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AF8C-FAE8-AA42-9B88-10342E64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41990-91B0-254D-B500-40C85AF9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A6BD-6A92-D046-9522-5C129170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934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9CDB-DBB7-8C4B-82E3-85492C93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5ACD-26A6-DA49-9373-09EFBD09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77FE3-3D6C-B64B-8A42-921C87551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6D83-3ECF-0840-8D31-57332386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5C3E6-1030-3F4E-8E71-B8576015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30D45-3FA0-E74F-AE7E-514EE234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33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7F75-5647-7547-804D-A3509B45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CB6CC-AEC1-4E43-B0B8-A79A75773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7DC0A-7A13-D345-BC5D-FBCA69F4B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77861-732F-6B4F-919F-97AD2930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D66C-C531-3946-8259-FAD26C8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A4537-1D37-F345-B97C-95E2F34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563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37382-8A47-9B44-9226-EEA9055D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6C03-E011-7242-8816-4033A54B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694E-E8BD-B24D-9448-9B5899792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C734-AB19-2542-BF70-08EDBE92F171}" type="datetimeFigureOut">
              <a:rPr lang="en-KR" smtClean="0"/>
              <a:t>2021/07/28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21DB-3AA7-7C42-9C49-0AD27B1AC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31D1-6353-1A42-8499-3D92F7A96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0A2B-DCEC-7940-A06B-6C4779319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62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8C1FEFB0-381A-AD40-8533-B3C0D9FF1A36}"/>
              </a:ext>
            </a:extLst>
          </p:cNvPr>
          <p:cNvSpPr/>
          <p:nvPr/>
        </p:nvSpPr>
        <p:spPr>
          <a:xfrm>
            <a:off x="444653" y="534896"/>
            <a:ext cx="359596" cy="615422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2C3CA2E-2EE6-8B4E-8D30-525E9FCDD3E1}"/>
              </a:ext>
            </a:extLst>
          </p:cNvPr>
          <p:cNvSpPr/>
          <p:nvPr/>
        </p:nvSpPr>
        <p:spPr>
          <a:xfrm>
            <a:off x="1617751" y="1298073"/>
            <a:ext cx="1818526" cy="4624655"/>
          </a:xfrm>
          <a:prstGeom prst="cube">
            <a:avLst>
              <a:gd name="adj" fmla="val 828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A899282-BB3A-E74D-8C7B-5B358C20FEC7}"/>
              </a:ext>
            </a:extLst>
          </p:cNvPr>
          <p:cNvSpPr/>
          <p:nvPr/>
        </p:nvSpPr>
        <p:spPr>
          <a:xfrm>
            <a:off x="1951583" y="2349250"/>
            <a:ext cx="544530" cy="1335641"/>
          </a:xfrm>
          <a:prstGeom prst="cube">
            <a:avLst>
              <a:gd name="adj" fmla="val 87914"/>
            </a:avLst>
          </a:prstGeom>
          <a:noFill/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7585045-B1B6-AA45-BA48-D60F23063DAD}"/>
              </a:ext>
            </a:extLst>
          </p:cNvPr>
          <p:cNvSpPr/>
          <p:nvPr/>
        </p:nvSpPr>
        <p:spPr>
          <a:xfrm>
            <a:off x="3834846" y="1530847"/>
            <a:ext cx="1592416" cy="4159106"/>
          </a:xfrm>
          <a:prstGeom prst="cube">
            <a:avLst>
              <a:gd name="adj" fmla="val 8086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BB77DC-1814-6A4E-9C99-DD6F04E2E8CF}"/>
              </a:ext>
            </a:extLst>
          </p:cNvPr>
          <p:cNvSpPr/>
          <p:nvPr/>
        </p:nvSpPr>
        <p:spPr>
          <a:xfrm>
            <a:off x="4210006" y="2669604"/>
            <a:ext cx="207116" cy="472611"/>
          </a:xfrm>
          <a:prstGeom prst="cube">
            <a:avLst>
              <a:gd name="adj" fmla="val 87914"/>
            </a:avLst>
          </a:prstGeom>
          <a:noFill/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BADE74-CE37-8E42-83B4-BA479A2F7DC2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1984489" y="2827968"/>
            <a:ext cx="1826948" cy="32422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65E48D-5F59-2B47-A854-47C4C58DB8D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984489" y="3196814"/>
            <a:ext cx="1826948" cy="488077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32E48A-D45F-EE4F-8438-C742E2174BB1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2463207" y="2349250"/>
            <a:ext cx="1489944" cy="305656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80D539-2D06-CB48-9377-2388E0B9A282}"/>
              </a:ext>
            </a:extLst>
          </p:cNvPr>
          <p:cNvCxnSpPr>
            <a:cxnSpLocks/>
          </p:cNvCxnSpPr>
          <p:nvPr/>
        </p:nvCxnSpPr>
        <p:spPr>
          <a:xfrm flipV="1">
            <a:off x="2496113" y="3033453"/>
            <a:ext cx="1315324" cy="163361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36EAC2BC-6EE2-EC4D-93FC-D5E764B3396A}"/>
              </a:ext>
            </a:extLst>
          </p:cNvPr>
          <p:cNvSpPr/>
          <p:nvPr/>
        </p:nvSpPr>
        <p:spPr>
          <a:xfrm>
            <a:off x="5825831" y="2218729"/>
            <a:ext cx="1250860" cy="2932323"/>
          </a:xfrm>
          <a:prstGeom prst="cube">
            <a:avLst>
              <a:gd name="adj" fmla="val 808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F2B80A-F56D-4D4A-84B8-1A95B88ED3B9}"/>
              </a:ext>
            </a:extLst>
          </p:cNvPr>
          <p:cNvSpPr/>
          <p:nvPr/>
        </p:nvSpPr>
        <p:spPr>
          <a:xfrm>
            <a:off x="8477449" y="1943420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BE90B7-71AE-7049-AB93-5FFA44BF3EAB}"/>
              </a:ext>
            </a:extLst>
          </p:cNvPr>
          <p:cNvSpPr/>
          <p:nvPr/>
        </p:nvSpPr>
        <p:spPr>
          <a:xfrm>
            <a:off x="8477448" y="2354387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82601-E97E-C543-8ED8-D3590F80CAB1}"/>
              </a:ext>
            </a:extLst>
          </p:cNvPr>
          <p:cNvSpPr/>
          <p:nvPr/>
        </p:nvSpPr>
        <p:spPr>
          <a:xfrm>
            <a:off x="8477448" y="2765354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77BB8D5-4448-FF48-AC74-90FA085CB1E4}"/>
              </a:ext>
            </a:extLst>
          </p:cNvPr>
          <p:cNvSpPr/>
          <p:nvPr/>
        </p:nvSpPr>
        <p:spPr>
          <a:xfrm>
            <a:off x="8477448" y="3918628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36B73D-D3BC-6C4D-A4F7-948E29107BB2}"/>
              </a:ext>
            </a:extLst>
          </p:cNvPr>
          <p:cNvSpPr/>
          <p:nvPr/>
        </p:nvSpPr>
        <p:spPr>
          <a:xfrm>
            <a:off x="8477448" y="4329595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BBF60B-A13F-9149-8988-3EDDA566E9DB}"/>
              </a:ext>
            </a:extLst>
          </p:cNvPr>
          <p:cNvSpPr/>
          <p:nvPr/>
        </p:nvSpPr>
        <p:spPr>
          <a:xfrm>
            <a:off x="8487722" y="4745697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1E150C-1DE7-B848-B8ED-FBCF606D8BD7}"/>
              </a:ext>
            </a:extLst>
          </p:cNvPr>
          <p:cNvSpPr txBox="1"/>
          <p:nvPr/>
        </p:nvSpPr>
        <p:spPr>
          <a:xfrm>
            <a:off x="8506984" y="3199364"/>
            <a:ext cx="218330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1F8BE1-C7F5-7D4F-95B9-4518341AA510}"/>
              </a:ext>
            </a:extLst>
          </p:cNvPr>
          <p:cNvSpPr/>
          <p:nvPr/>
        </p:nvSpPr>
        <p:spPr>
          <a:xfrm>
            <a:off x="9670108" y="1943420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22997BA-3F0A-AC47-8A92-21D987893FD0}"/>
              </a:ext>
            </a:extLst>
          </p:cNvPr>
          <p:cNvSpPr/>
          <p:nvPr/>
        </p:nvSpPr>
        <p:spPr>
          <a:xfrm>
            <a:off x="9670107" y="2354387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C93A42-CDA2-3040-A49D-CDC590756A92}"/>
              </a:ext>
            </a:extLst>
          </p:cNvPr>
          <p:cNvSpPr/>
          <p:nvPr/>
        </p:nvSpPr>
        <p:spPr>
          <a:xfrm>
            <a:off x="9670107" y="2765354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977DF45-A5F3-F042-AA17-18994E8D6154}"/>
              </a:ext>
            </a:extLst>
          </p:cNvPr>
          <p:cNvSpPr/>
          <p:nvPr/>
        </p:nvSpPr>
        <p:spPr>
          <a:xfrm>
            <a:off x="9670107" y="3918628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D5EB963-D9F7-924E-9164-71D55C754D19}"/>
              </a:ext>
            </a:extLst>
          </p:cNvPr>
          <p:cNvSpPr/>
          <p:nvPr/>
        </p:nvSpPr>
        <p:spPr>
          <a:xfrm>
            <a:off x="9670107" y="4329595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149DF5-4ADC-824A-B274-65A6C4352AE7}"/>
              </a:ext>
            </a:extLst>
          </p:cNvPr>
          <p:cNvSpPr/>
          <p:nvPr/>
        </p:nvSpPr>
        <p:spPr>
          <a:xfrm>
            <a:off x="9680381" y="4745697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FD2D52-EF72-B446-984A-16EBBE4946B0}"/>
              </a:ext>
            </a:extLst>
          </p:cNvPr>
          <p:cNvSpPr txBox="1"/>
          <p:nvPr/>
        </p:nvSpPr>
        <p:spPr>
          <a:xfrm>
            <a:off x="9699643" y="3199364"/>
            <a:ext cx="218330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1C52D9-7B31-1742-8EC6-76DFBAC33751}"/>
              </a:ext>
            </a:extLst>
          </p:cNvPr>
          <p:cNvSpPr/>
          <p:nvPr/>
        </p:nvSpPr>
        <p:spPr>
          <a:xfrm>
            <a:off x="9680381" y="5151528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49B50F-F75C-B541-A2D3-1A3DDF5DC9A0}"/>
              </a:ext>
            </a:extLst>
          </p:cNvPr>
          <p:cNvSpPr/>
          <p:nvPr/>
        </p:nvSpPr>
        <p:spPr>
          <a:xfrm>
            <a:off x="9680381" y="5562495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9E13AF-F096-9D44-8E3D-DE54A355E964}"/>
              </a:ext>
            </a:extLst>
          </p:cNvPr>
          <p:cNvSpPr/>
          <p:nvPr/>
        </p:nvSpPr>
        <p:spPr>
          <a:xfrm>
            <a:off x="9690655" y="5978597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2AC2DF-D63A-B549-BBBD-CFDC8C1A3DA1}"/>
              </a:ext>
            </a:extLst>
          </p:cNvPr>
          <p:cNvSpPr/>
          <p:nvPr/>
        </p:nvSpPr>
        <p:spPr>
          <a:xfrm>
            <a:off x="9670108" y="710519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9222A7-C3BE-AE48-9A4E-AFC65BCAD0EF}"/>
              </a:ext>
            </a:extLst>
          </p:cNvPr>
          <p:cNvSpPr/>
          <p:nvPr/>
        </p:nvSpPr>
        <p:spPr>
          <a:xfrm>
            <a:off x="9670107" y="1121486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5C6E5C-BDD2-1F48-BF0C-6A55B7B0F9B7}"/>
              </a:ext>
            </a:extLst>
          </p:cNvPr>
          <p:cNvSpPr/>
          <p:nvPr/>
        </p:nvSpPr>
        <p:spPr>
          <a:xfrm>
            <a:off x="9670107" y="1532453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40DCE1B-51C1-F845-BBA3-DE187BE0828B}"/>
              </a:ext>
            </a:extLst>
          </p:cNvPr>
          <p:cNvSpPr/>
          <p:nvPr/>
        </p:nvSpPr>
        <p:spPr>
          <a:xfrm>
            <a:off x="10774898" y="1527318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AE6641-3D80-FF4F-B041-92C105662988}"/>
              </a:ext>
            </a:extLst>
          </p:cNvPr>
          <p:cNvSpPr/>
          <p:nvPr/>
        </p:nvSpPr>
        <p:spPr>
          <a:xfrm>
            <a:off x="10774897" y="1938285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2ACF6EE-645F-A947-A89F-AC539F2B897C}"/>
              </a:ext>
            </a:extLst>
          </p:cNvPr>
          <p:cNvSpPr/>
          <p:nvPr/>
        </p:nvSpPr>
        <p:spPr>
          <a:xfrm>
            <a:off x="10774897" y="2349252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3A55224-6E75-E244-8FA9-F73B34D5DB11}"/>
              </a:ext>
            </a:extLst>
          </p:cNvPr>
          <p:cNvSpPr/>
          <p:nvPr/>
        </p:nvSpPr>
        <p:spPr>
          <a:xfrm>
            <a:off x="10774897" y="2760219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4E78278-C815-1048-A7F3-76E3DBFC460B}"/>
              </a:ext>
            </a:extLst>
          </p:cNvPr>
          <p:cNvSpPr/>
          <p:nvPr/>
        </p:nvSpPr>
        <p:spPr>
          <a:xfrm>
            <a:off x="10774899" y="3913493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680917-62E8-A146-B615-136303F71411}"/>
              </a:ext>
            </a:extLst>
          </p:cNvPr>
          <p:cNvSpPr/>
          <p:nvPr/>
        </p:nvSpPr>
        <p:spPr>
          <a:xfrm>
            <a:off x="10774898" y="4324460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9272D66-95AD-9C4C-B9FD-F072F6B87C76}"/>
              </a:ext>
            </a:extLst>
          </p:cNvPr>
          <p:cNvSpPr/>
          <p:nvPr/>
        </p:nvSpPr>
        <p:spPr>
          <a:xfrm>
            <a:off x="10774898" y="4735427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68A030-9098-BC47-B43A-FA49E44B9111}"/>
              </a:ext>
            </a:extLst>
          </p:cNvPr>
          <p:cNvSpPr/>
          <p:nvPr/>
        </p:nvSpPr>
        <p:spPr>
          <a:xfrm>
            <a:off x="10774898" y="5146394"/>
            <a:ext cx="277402" cy="2748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75EA18-DB92-A146-A7B4-13703D1F0CD1}"/>
              </a:ext>
            </a:extLst>
          </p:cNvPr>
          <p:cNvSpPr txBox="1"/>
          <p:nvPr/>
        </p:nvSpPr>
        <p:spPr>
          <a:xfrm>
            <a:off x="10784002" y="3196814"/>
            <a:ext cx="218330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C110BF-9074-614C-AA89-49530E681008}"/>
              </a:ext>
            </a:extLst>
          </p:cNvPr>
          <p:cNvCxnSpPr>
            <a:stCxn id="44" idx="6"/>
            <a:endCxn id="61" idx="2"/>
          </p:cNvCxnSpPr>
          <p:nvPr/>
        </p:nvCxnSpPr>
        <p:spPr>
          <a:xfrm flipV="1">
            <a:off x="8754851" y="847936"/>
            <a:ext cx="915257" cy="1232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3040D4-499F-5547-BADF-A9BC0FFA69DC}"/>
              </a:ext>
            </a:extLst>
          </p:cNvPr>
          <p:cNvCxnSpPr>
            <a:stCxn id="44" idx="6"/>
            <a:endCxn id="62" idx="2"/>
          </p:cNvCxnSpPr>
          <p:nvPr/>
        </p:nvCxnSpPr>
        <p:spPr>
          <a:xfrm flipV="1">
            <a:off x="8754851" y="1258903"/>
            <a:ext cx="915256" cy="821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26D5B35-6AD8-D040-A82E-7904706D7E74}"/>
              </a:ext>
            </a:extLst>
          </p:cNvPr>
          <p:cNvCxnSpPr>
            <a:stCxn id="44" idx="6"/>
            <a:endCxn id="63" idx="2"/>
          </p:cNvCxnSpPr>
          <p:nvPr/>
        </p:nvCxnSpPr>
        <p:spPr>
          <a:xfrm flipV="1">
            <a:off x="8754851" y="1669870"/>
            <a:ext cx="915256" cy="410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FDCE233-C1F8-4045-AD16-757743168B40}"/>
              </a:ext>
            </a:extLst>
          </p:cNvPr>
          <p:cNvCxnSpPr>
            <a:stCxn id="44" idx="6"/>
            <a:endCxn id="51" idx="2"/>
          </p:cNvCxnSpPr>
          <p:nvPr/>
        </p:nvCxnSpPr>
        <p:spPr>
          <a:xfrm>
            <a:off x="8754851" y="2080837"/>
            <a:ext cx="9152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6B1BEE4-218E-764F-88F5-908D4704103B}"/>
              </a:ext>
            </a:extLst>
          </p:cNvPr>
          <p:cNvCxnSpPr>
            <a:stCxn id="44" idx="6"/>
            <a:endCxn id="52" idx="2"/>
          </p:cNvCxnSpPr>
          <p:nvPr/>
        </p:nvCxnSpPr>
        <p:spPr>
          <a:xfrm>
            <a:off x="8754851" y="2080837"/>
            <a:ext cx="915256" cy="410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6FC253-FC8A-0B47-B057-7FE31A1157E3}"/>
              </a:ext>
            </a:extLst>
          </p:cNvPr>
          <p:cNvCxnSpPr>
            <a:stCxn id="44" idx="6"/>
            <a:endCxn id="53" idx="2"/>
          </p:cNvCxnSpPr>
          <p:nvPr/>
        </p:nvCxnSpPr>
        <p:spPr>
          <a:xfrm>
            <a:off x="8754851" y="2080837"/>
            <a:ext cx="915256" cy="821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D36D8-E1B6-E242-BF36-2BCC5AC99F21}"/>
              </a:ext>
            </a:extLst>
          </p:cNvPr>
          <p:cNvCxnSpPr>
            <a:stCxn id="44" idx="6"/>
            <a:endCxn id="54" idx="2"/>
          </p:cNvCxnSpPr>
          <p:nvPr/>
        </p:nvCxnSpPr>
        <p:spPr>
          <a:xfrm>
            <a:off x="8754851" y="2080837"/>
            <a:ext cx="915256" cy="1975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743FB4D-96CD-154C-972A-718C209B8262}"/>
              </a:ext>
            </a:extLst>
          </p:cNvPr>
          <p:cNvCxnSpPr>
            <a:stCxn id="44" idx="6"/>
            <a:endCxn id="55" idx="2"/>
          </p:cNvCxnSpPr>
          <p:nvPr/>
        </p:nvCxnSpPr>
        <p:spPr>
          <a:xfrm>
            <a:off x="8754851" y="2080837"/>
            <a:ext cx="915256" cy="238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D9F88FA-0A9F-184D-9446-427F5365DBAB}"/>
              </a:ext>
            </a:extLst>
          </p:cNvPr>
          <p:cNvCxnSpPr>
            <a:stCxn id="44" idx="6"/>
            <a:endCxn id="56" idx="2"/>
          </p:cNvCxnSpPr>
          <p:nvPr/>
        </p:nvCxnSpPr>
        <p:spPr>
          <a:xfrm>
            <a:off x="8754851" y="2080837"/>
            <a:ext cx="925530" cy="2802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593A48-8F36-0148-ACBD-72685A6254BD}"/>
              </a:ext>
            </a:extLst>
          </p:cNvPr>
          <p:cNvCxnSpPr>
            <a:stCxn id="44" idx="6"/>
            <a:endCxn id="58" idx="2"/>
          </p:cNvCxnSpPr>
          <p:nvPr/>
        </p:nvCxnSpPr>
        <p:spPr>
          <a:xfrm>
            <a:off x="8754851" y="2080837"/>
            <a:ext cx="925530" cy="3208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81CCB1-AC76-F048-A468-B31AD69E6EC6}"/>
              </a:ext>
            </a:extLst>
          </p:cNvPr>
          <p:cNvCxnSpPr>
            <a:stCxn id="44" idx="6"/>
            <a:endCxn id="59" idx="2"/>
          </p:cNvCxnSpPr>
          <p:nvPr/>
        </p:nvCxnSpPr>
        <p:spPr>
          <a:xfrm>
            <a:off x="8754851" y="2080837"/>
            <a:ext cx="925530" cy="3619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F514DF-0F7A-3E40-8502-1CBC5576B7A1}"/>
              </a:ext>
            </a:extLst>
          </p:cNvPr>
          <p:cNvCxnSpPr>
            <a:stCxn id="44" idx="6"/>
            <a:endCxn id="60" idx="2"/>
          </p:cNvCxnSpPr>
          <p:nvPr/>
        </p:nvCxnSpPr>
        <p:spPr>
          <a:xfrm>
            <a:off x="8754851" y="2080837"/>
            <a:ext cx="935804" cy="4035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C199AF1-9E52-1844-BF3D-427E2C9E8D60}"/>
              </a:ext>
            </a:extLst>
          </p:cNvPr>
          <p:cNvCxnSpPr>
            <a:stCxn id="45" idx="6"/>
            <a:endCxn id="61" idx="2"/>
          </p:cNvCxnSpPr>
          <p:nvPr/>
        </p:nvCxnSpPr>
        <p:spPr>
          <a:xfrm flipV="1">
            <a:off x="8754850" y="847936"/>
            <a:ext cx="915258" cy="1643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C04497-BBC1-2B48-B214-056A07B715F0}"/>
              </a:ext>
            </a:extLst>
          </p:cNvPr>
          <p:cNvCxnSpPr>
            <a:stCxn id="45" idx="6"/>
            <a:endCxn id="62" idx="2"/>
          </p:cNvCxnSpPr>
          <p:nvPr/>
        </p:nvCxnSpPr>
        <p:spPr>
          <a:xfrm flipV="1">
            <a:off x="8754850" y="1258903"/>
            <a:ext cx="915257" cy="1232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4D7793-7FB4-9B46-8E2B-254927497A8E}"/>
              </a:ext>
            </a:extLst>
          </p:cNvPr>
          <p:cNvCxnSpPr>
            <a:stCxn id="45" idx="6"/>
            <a:endCxn id="63" idx="2"/>
          </p:cNvCxnSpPr>
          <p:nvPr/>
        </p:nvCxnSpPr>
        <p:spPr>
          <a:xfrm flipV="1">
            <a:off x="8754850" y="1669870"/>
            <a:ext cx="915257" cy="821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1755F6-40EA-8C4A-8F35-14393BE4CC1A}"/>
              </a:ext>
            </a:extLst>
          </p:cNvPr>
          <p:cNvCxnSpPr>
            <a:stCxn id="45" idx="6"/>
            <a:endCxn id="51" idx="2"/>
          </p:cNvCxnSpPr>
          <p:nvPr/>
        </p:nvCxnSpPr>
        <p:spPr>
          <a:xfrm flipV="1">
            <a:off x="8754850" y="2080837"/>
            <a:ext cx="915258" cy="410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30D49F-A4DD-5748-B00A-CB7F8AF2C4DF}"/>
              </a:ext>
            </a:extLst>
          </p:cNvPr>
          <p:cNvCxnSpPr>
            <a:stCxn id="45" idx="6"/>
            <a:endCxn id="52" idx="2"/>
          </p:cNvCxnSpPr>
          <p:nvPr/>
        </p:nvCxnSpPr>
        <p:spPr>
          <a:xfrm>
            <a:off x="8754850" y="2491804"/>
            <a:ext cx="9152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2F953F-456D-C04E-9B46-3F71C903FE03}"/>
              </a:ext>
            </a:extLst>
          </p:cNvPr>
          <p:cNvCxnSpPr>
            <a:stCxn id="45" idx="6"/>
            <a:endCxn id="53" idx="2"/>
          </p:cNvCxnSpPr>
          <p:nvPr/>
        </p:nvCxnSpPr>
        <p:spPr>
          <a:xfrm>
            <a:off x="8754850" y="2491804"/>
            <a:ext cx="915257" cy="410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86E1E3-0471-D740-8147-046F3BAF023F}"/>
              </a:ext>
            </a:extLst>
          </p:cNvPr>
          <p:cNvCxnSpPr>
            <a:stCxn id="45" idx="6"/>
            <a:endCxn id="54" idx="2"/>
          </p:cNvCxnSpPr>
          <p:nvPr/>
        </p:nvCxnSpPr>
        <p:spPr>
          <a:xfrm>
            <a:off x="8754850" y="2491804"/>
            <a:ext cx="915257" cy="156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06793BF-8840-CF44-949F-60C119FA92CC}"/>
              </a:ext>
            </a:extLst>
          </p:cNvPr>
          <p:cNvCxnSpPr>
            <a:stCxn id="45" idx="6"/>
            <a:endCxn id="55" idx="2"/>
          </p:cNvCxnSpPr>
          <p:nvPr/>
        </p:nvCxnSpPr>
        <p:spPr>
          <a:xfrm>
            <a:off x="8754850" y="2491804"/>
            <a:ext cx="915257" cy="1975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73CE4A-6FC5-B84D-83BD-8974223EAC55}"/>
              </a:ext>
            </a:extLst>
          </p:cNvPr>
          <p:cNvCxnSpPr>
            <a:stCxn id="45" idx="6"/>
            <a:endCxn id="56" idx="2"/>
          </p:cNvCxnSpPr>
          <p:nvPr/>
        </p:nvCxnSpPr>
        <p:spPr>
          <a:xfrm>
            <a:off x="8754850" y="2491804"/>
            <a:ext cx="925531" cy="239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71E231-8B43-5143-B23E-42AC1113D450}"/>
              </a:ext>
            </a:extLst>
          </p:cNvPr>
          <p:cNvCxnSpPr>
            <a:stCxn id="45" idx="6"/>
            <a:endCxn id="58" idx="2"/>
          </p:cNvCxnSpPr>
          <p:nvPr/>
        </p:nvCxnSpPr>
        <p:spPr>
          <a:xfrm>
            <a:off x="8754850" y="2491804"/>
            <a:ext cx="925531" cy="2797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DBFCBBB-39B2-6243-9B88-FA124F6D02D8}"/>
              </a:ext>
            </a:extLst>
          </p:cNvPr>
          <p:cNvCxnSpPr>
            <a:stCxn id="45" idx="6"/>
            <a:endCxn id="59" idx="2"/>
          </p:cNvCxnSpPr>
          <p:nvPr/>
        </p:nvCxnSpPr>
        <p:spPr>
          <a:xfrm>
            <a:off x="8754850" y="2491804"/>
            <a:ext cx="925531" cy="3208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794F205-EE8E-4743-9CF7-A224BE43156A}"/>
              </a:ext>
            </a:extLst>
          </p:cNvPr>
          <p:cNvCxnSpPr>
            <a:stCxn id="45" idx="6"/>
            <a:endCxn id="60" idx="2"/>
          </p:cNvCxnSpPr>
          <p:nvPr/>
        </p:nvCxnSpPr>
        <p:spPr>
          <a:xfrm>
            <a:off x="8754850" y="2491804"/>
            <a:ext cx="935805" cy="362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056124-7AF3-D648-8032-642CAF3457FC}"/>
              </a:ext>
            </a:extLst>
          </p:cNvPr>
          <p:cNvCxnSpPr>
            <a:stCxn id="46" idx="6"/>
            <a:endCxn id="61" idx="2"/>
          </p:cNvCxnSpPr>
          <p:nvPr/>
        </p:nvCxnSpPr>
        <p:spPr>
          <a:xfrm flipV="1">
            <a:off x="8754850" y="847936"/>
            <a:ext cx="915258" cy="2054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339F315-D393-2741-9DB7-003683500A75}"/>
              </a:ext>
            </a:extLst>
          </p:cNvPr>
          <p:cNvCxnSpPr>
            <a:stCxn id="46" idx="6"/>
            <a:endCxn id="62" idx="2"/>
          </p:cNvCxnSpPr>
          <p:nvPr/>
        </p:nvCxnSpPr>
        <p:spPr>
          <a:xfrm flipV="1">
            <a:off x="8754850" y="1258903"/>
            <a:ext cx="915257" cy="1643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E2E9CFB-332A-0048-A0B5-FFECBD52ED6E}"/>
              </a:ext>
            </a:extLst>
          </p:cNvPr>
          <p:cNvCxnSpPr>
            <a:stCxn id="46" idx="6"/>
            <a:endCxn id="63" idx="2"/>
          </p:cNvCxnSpPr>
          <p:nvPr/>
        </p:nvCxnSpPr>
        <p:spPr>
          <a:xfrm flipV="1">
            <a:off x="8754850" y="1669870"/>
            <a:ext cx="915257" cy="1232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B085AA0-2941-2544-ADDD-9F7A71384534}"/>
              </a:ext>
            </a:extLst>
          </p:cNvPr>
          <p:cNvCxnSpPr>
            <a:stCxn id="46" idx="6"/>
            <a:endCxn id="51" idx="2"/>
          </p:cNvCxnSpPr>
          <p:nvPr/>
        </p:nvCxnSpPr>
        <p:spPr>
          <a:xfrm flipV="1">
            <a:off x="8754850" y="2080837"/>
            <a:ext cx="915258" cy="821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CE7466-B2F6-4345-92A1-54E7132A0F17}"/>
              </a:ext>
            </a:extLst>
          </p:cNvPr>
          <p:cNvCxnSpPr>
            <a:stCxn id="46" idx="6"/>
            <a:endCxn id="52" idx="2"/>
          </p:cNvCxnSpPr>
          <p:nvPr/>
        </p:nvCxnSpPr>
        <p:spPr>
          <a:xfrm flipV="1">
            <a:off x="8754850" y="2491804"/>
            <a:ext cx="915257" cy="410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4F3F23-812D-524B-BE8A-0F96143E84F2}"/>
              </a:ext>
            </a:extLst>
          </p:cNvPr>
          <p:cNvCxnSpPr>
            <a:stCxn id="46" idx="6"/>
            <a:endCxn id="53" idx="2"/>
          </p:cNvCxnSpPr>
          <p:nvPr/>
        </p:nvCxnSpPr>
        <p:spPr>
          <a:xfrm>
            <a:off x="8754850" y="2902771"/>
            <a:ext cx="9152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655444-F0C9-7046-A64F-03DA27E56F2A}"/>
              </a:ext>
            </a:extLst>
          </p:cNvPr>
          <p:cNvCxnSpPr>
            <a:stCxn id="46" idx="6"/>
            <a:endCxn id="54" idx="2"/>
          </p:cNvCxnSpPr>
          <p:nvPr/>
        </p:nvCxnSpPr>
        <p:spPr>
          <a:xfrm>
            <a:off x="8754850" y="2902771"/>
            <a:ext cx="915257" cy="1153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779CAB0-2AB1-9949-9A35-E25D24AAA905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8754850" y="2902771"/>
            <a:ext cx="915257" cy="156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DA535C1-ADA3-DA41-B134-2467FA0BFFBB}"/>
              </a:ext>
            </a:extLst>
          </p:cNvPr>
          <p:cNvCxnSpPr>
            <a:stCxn id="46" idx="6"/>
            <a:endCxn id="56" idx="2"/>
          </p:cNvCxnSpPr>
          <p:nvPr/>
        </p:nvCxnSpPr>
        <p:spPr>
          <a:xfrm>
            <a:off x="8754850" y="2902771"/>
            <a:ext cx="925531" cy="1980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A4B2E87-8FFF-8344-9E8C-CC50F8E823F7}"/>
              </a:ext>
            </a:extLst>
          </p:cNvPr>
          <p:cNvCxnSpPr>
            <a:stCxn id="46" idx="6"/>
            <a:endCxn id="58" idx="2"/>
          </p:cNvCxnSpPr>
          <p:nvPr/>
        </p:nvCxnSpPr>
        <p:spPr>
          <a:xfrm>
            <a:off x="8754850" y="2902771"/>
            <a:ext cx="925531" cy="23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FBDF208-BCD5-C947-96EE-0778DA4BA1EC}"/>
              </a:ext>
            </a:extLst>
          </p:cNvPr>
          <p:cNvCxnSpPr>
            <a:stCxn id="46" idx="6"/>
            <a:endCxn id="59" idx="2"/>
          </p:cNvCxnSpPr>
          <p:nvPr/>
        </p:nvCxnSpPr>
        <p:spPr>
          <a:xfrm>
            <a:off x="8754850" y="2902771"/>
            <a:ext cx="925531" cy="2797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59CA8B-3BA6-DC4D-BFAD-6A522C11EF53}"/>
              </a:ext>
            </a:extLst>
          </p:cNvPr>
          <p:cNvCxnSpPr>
            <a:stCxn id="46" idx="6"/>
            <a:endCxn id="60" idx="2"/>
          </p:cNvCxnSpPr>
          <p:nvPr/>
        </p:nvCxnSpPr>
        <p:spPr>
          <a:xfrm>
            <a:off x="8754850" y="2902771"/>
            <a:ext cx="935805" cy="3213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B5167F4-3EDF-754F-96CB-B76F711EA9E3}"/>
              </a:ext>
            </a:extLst>
          </p:cNvPr>
          <p:cNvCxnSpPr>
            <a:stCxn id="47" idx="6"/>
            <a:endCxn id="61" idx="2"/>
          </p:cNvCxnSpPr>
          <p:nvPr/>
        </p:nvCxnSpPr>
        <p:spPr>
          <a:xfrm flipV="1">
            <a:off x="8754850" y="847936"/>
            <a:ext cx="915258" cy="3208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7E5743-4E27-1F4D-B7FC-8B15159750F3}"/>
              </a:ext>
            </a:extLst>
          </p:cNvPr>
          <p:cNvCxnSpPr>
            <a:stCxn id="47" idx="6"/>
            <a:endCxn id="62" idx="2"/>
          </p:cNvCxnSpPr>
          <p:nvPr/>
        </p:nvCxnSpPr>
        <p:spPr>
          <a:xfrm flipV="1">
            <a:off x="8754850" y="1258903"/>
            <a:ext cx="915257" cy="2797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3E8C91D-52C1-FD40-B5F4-B13CD7EEBF4D}"/>
              </a:ext>
            </a:extLst>
          </p:cNvPr>
          <p:cNvCxnSpPr>
            <a:stCxn id="47" idx="6"/>
            <a:endCxn id="63" idx="2"/>
          </p:cNvCxnSpPr>
          <p:nvPr/>
        </p:nvCxnSpPr>
        <p:spPr>
          <a:xfrm flipV="1">
            <a:off x="8754850" y="1669870"/>
            <a:ext cx="915257" cy="238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E05F56A-A999-FC4D-9173-32F887205E87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 flipV="1">
            <a:off x="8754850" y="2080837"/>
            <a:ext cx="915258" cy="1975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4053605-5458-F24D-8D4A-2A2A64E4DB33}"/>
              </a:ext>
            </a:extLst>
          </p:cNvPr>
          <p:cNvCxnSpPr>
            <a:stCxn id="47" idx="6"/>
            <a:endCxn id="52" idx="2"/>
          </p:cNvCxnSpPr>
          <p:nvPr/>
        </p:nvCxnSpPr>
        <p:spPr>
          <a:xfrm flipV="1">
            <a:off x="8754850" y="2491804"/>
            <a:ext cx="915257" cy="156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2CD53B-E233-1C4C-B803-40930037829F}"/>
              </a:ext>
            </a:extLst>
          </p:cNvPr>
          <p:cNvCxnSpPr>
            <a:stCxn id="47" idx="6"/>
            <a:endCxn id="53" idx="2"/>
          </p:cNvCxnSpPr>
          <p:nvPr/>
        </p:nvCxnSpPr>
        <p:spPr>
          <a:xfrm flipV="1">
            <a:off x="8754850" y="2902771"/>
            <a:ext cx="915257" cy="1153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466CE5F-1362-0F48-91A4-0715437687A9}"/>
              </a:ext>
            </a:extLst>
          </p:cNvPr>
          <p:cNvCxnSpPr>
            <a:stCxn id="47" idx="6"/>
            <a:endCxn id="54" idx="2"/>
          </p:cNvCxnSpPr>
          <p:nvPr/>
        </p:nvCxnSpPr>
        <p:spPr>
          <a:xfrm>
            <a:off x="8754850" y="4056045"/>
            <a:ext cx="9152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F877000-B104-8843-8F0C-08B96278DCA3}"/>
              </a:ext>
            </a:extLst>
          </p:cNvPr>
          <p:cNvCxnSpPr>
            <a:stCxn id="47" idx="6"/>
            <a:endCxn id="55" idx="2"/>
          </p:cNvCxnSpPr>
          <p:nvPr/>
        </p:nvCxnSpPr>
        <p:spPr>
          <a:xfrm>
            <a:off x="8754850" y="4056045"/>
            <a:ext cx="915257" cy="410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967176-7C33-9143-B080-730583D226E7}"/>
              </a:ext>
            </a:extLst>
          </p:cNvPr>
          <p:cNvCxnSpPr>
            <a:stCxn id="47" idx="6"/>
            <a:endCxn id="56" idx="2"/>
          </p:cNvCxnSpPr>
          <p:nvPr/>
        </p:nvCxnSpPr>
        <p:spPr>
          <a:xfrm>
            <a:off x="8754850" y="4056045"/>
            <a:ext cx="925531" cy="827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10D41F5-FF2D-9349-9553-216A74DE20BA}"/>
              </a:ext>
            </a:extLst>
          </p:cNvPr>
          <p:cNvCxnSpPr>
            <a:stCxn id="47" idx="6"/>
            <a:endCxn id="58" idx="2"/>
          </p:cNvCxnSpPr>
          <p:nvPr/>
        </p:nvCxnSpPr>
        <p:spPr>
          <a:xfrm>
            <a:off x="8754850" y="4056045"/>
            <a:ext cx="925531" cy="123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233E96-3C6C-A545-977F-2F413FEFF058}"/>
              </a:ext>
            </a:extLst>
          </p:cNvPr>
          <p:cNvCxnSpPr>
            <a:cxnSpLocks/>
            <a:stCxn id="47" idx="6"/>
            <a:endCxn id="59" idx="2"/>
          </p:cNvCxnSpPr>
          <p:nvPr/>
        </p:nvCxnSpPr>
        <p:spPr>
          <a:xfrm>
            <a:off x="8754850" y="4056045"/>
            <a:ext cx="925531" cy="1643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43BBE51-4F0D-1447-879A-DA0F5877A7D8}"/>
              </a:ext>
            </a:extLst>
          </p:cNvPr>
          <p:cNvCxnSpPr>
            <a:stCxn id="47" idx="6"/>
            <a:endCxn id="60" idx="2"/>
          </p:cNvCxnSpPr>
          <p:nvPr/>
        </p:nvCxnSpPr>
        <p:spPr>
          <a:xfrm>
            <a:off x="8754850" y="4056045"/>
            <a:ext cx="935805" cy="2059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F7F84E-4FC5-1549-A93F-787FFAE80E85}"/>
              </a:ext>
            </a:extLst>
          </p:cNvPr>
          <p:cNvCxnSpPr>
            <a:stCxn id="48" idx="6"/>
            <a:endCxn id="62" idx="2"/>
          </p:cNvCxnSpPr>
          <p:nvPr/>
        </p:nvCxnSpPr>
        <p:spPr>
          <a:xfrm flipV="1">
            <a:off x="8754850" y="1258903"/>
            <a:ext cx="915257" cy="3208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5D7662-47F1-B74F-ABA4-C9ED9B9D9AD5}"/>
              </a:ext>
            </a:extLst>
          </p:cNvPr>
          <p:cNvCxnSpPr>
            <a:stCxn id="48" idx="6"/>
            <a:endCxn id="63" idx="2"/>
          </p:cNvCxnSpPr>
          <p:nvPr/>
        </p:nvCxnSpPr>
        <p:spPr>
          <a:xfrm flipV="1">
            <a:off x="8754850" y="1669870"/>
            <a:ext cx="915257" cy="2797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49329F2-0339-DC4E-A1E2-266A81FC09CC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754850" y="2080837"/>
            <a:ext cx="915258" cy="238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5A6119C-C5C2-034E-B19D-38703C3493B6}"/>
              </a:ext>
            </a:extLst>
          </p:cNvPr>
          <p:cNvCxnSpPr>
            <a:stCxn id="48" idx="6"/>
          </p:cNvCxnSpPr>
          <p:nvPr/>
        </p:nvCxnSpPr>
        <p:spPr>
          <a:xfrm flipV="1">
            <a:off x="8754850" y="2486669"/>
            <a:ext cx="433227" cy="1980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388783-ED9D-0C4A-932B-AA37718F59FA}"/>
              </a:ext>
            </a:extLst>
          </p:cNvPr>
          <p:cNvCxnSpPr>
            <a:stCxn id="48" idx="6"/>
            <a:endCxn id="53" idx="2"/>
          </p:cNvCxnSpPr>
          <p:nvPr/>
        </p:nvCxnSpPr>
        <p:spPr>
          <a:xfrm flipV="1">
            <a:off x="8754850" y="2902771"/>
            <a:ext cx="915257" cy="1564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CB5E1A-3E2C-BF41-B90E-E54EE84ED1A4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8754850" y="4056045"/>
            <a:ext cx="915257" cy="4109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7E0404B-E986-BF42-8012-A5432FB643C9}"/>
              </a:ext>
            </a:extLst>
          </p:cNvPr>
          <p:cNvCxnSpPr>
            <a:stCxn id="48" idx="6"/>
            <a:endCxn id="55" idx="2"/>
          </p:cNvCxnSpPr>
          <p:nvPr/>
        </p:nvCxnSpPr>
        <p:spPr>
          <a:xfrm>
            <a:off x="8754850" y="4467012"/>
            <a:ext cx="9152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A8CF039-DF94-E64B-A62A-03D86001D96F}"/>
              </a:ext>
            </a:extLst>
          </p:cNvPr>
          <p:cNvCxnSpPr>
            <a:stCxn id="48" idx="6"/>
            <a:endCxn id="56" idx="2"/>
          </p:cNvCxnSpPr>
          <p:nvPr/>
        </p:nvCxnSpPr>
        <p:spPr>
          <a:xfrm>
            <a:off x="8754850" y="4467012"/>
            <a:ext cx="925531" cy="416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5F230CA-6C14-E94F-885B-7586337B5309}"/>
              </a:ext>
            </a:extLst>
          </p:cNvPr>
          <p:cNvCxnSpPr>
            <a:stCxn id="48" idx="6"/>
            <a:endCxn id="58" idx="2"/>
          </p:cNvCxnSpPr>
          <p:nvPr/>
        </p:nvCxnSpPr>
        <p:spPr>
          <a:xfrm>
            <a:off x="8754850" y="4467012"/>
            <a:ext cx="925531" cy="821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3E1C26-B458-AF45-B73A-4F4B198B06AF}"/>
              </a:ext>
            </a:extLst>
          </p:cNvPr>
          <p:cNvCxnSpPr>
            <a:stCxn id="48" idx="6"/>
            <a:endCxn id="59" idx="2"/>
          </p:cNvCxnSpPr>
          <p:nvPr/>
        </p:nvCxnSpPr>
        <p:spPr>
          <a:xfrm>
            <a:off x="8754850" y="4467012"/>
            <a:ext cx="925531" cy="123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852F9F0-8011-A648-BC0B-11594DC71009}"/>
              </a:ext>
            </a:extLst>
          </p:cNvPr>
          <p:cNvCxnSpPr>
            <a:stCxn id="48" idx="6"/>
            <a:endCxn id="60" idx="2"/>
          </p:cNvCxnSpPr>
          <p:nvPr/>
        </p:nvCxnSpPr>
        <p:spPr>
          <a:xfrm>
            <a:off x="8754850" y="4467012"/>
            <a:ext cx="935805" cy="1649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09A98B2-1E16-1B4D-9487-48696D76C47F}"/>
              </a:ext>
            </a:extLst>
          </p:cNvPr>
          <p:cNvCxnSpPr>
            <a:stCxn id="49" idx="6"/>
            <a:endCxn id="61" idx="2"/>
          </p:cNvCxnSpPr>
          <p:nvPr/>
        </p:nvCxnSpPr>
        <p:spPr>
          <a:xfrm flipV="1">
            <a:off x="8765124" y="847936"/>
            <a:ext cx="904984" cy="4035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36A468C-9449-CA43-84C6-4BF4981F843F}"/>
              </a:ext>
            </a:extLst>
          </p:cNvPr>
          <p:cNvCxnSpPr>
            <a:stCxn id="49" idx="6"/>
            <a:endCxn id="62" idx="2"/>
          </p:cNvCxnSpPr>
          <p:nvPr/>
        </p:nvCxnSpPr>
        <p:spPr>
          <a:xfrm flipV="1">
            <a:off x="8765124" y="1258903"/>
            <a:ext cx="904983" cy="3624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36C9FA-B97B-3F41-A0B7-502ADFC08EEE}"/>
              </a:ext>
            </a:extLst>
          </p:cNvPr>
          <p:cNvCxnSpPr>
            <a:stCxn id="49" idx="6"/>
            <a:endCxn id="63" idx="2"/>
          </p:cNvCxnSpPr>
          <p:nvPr/>
        </p:nvCxnSpPr>
        <p:spPr>
          <a:xfrm flipV="1">
            <a:off x="8765124" y="1669870"/>
            <a:ext cx="904983" cy="3213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24CA8A-484B-9C47-AD13-C60B3266B8C1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765124" y="2080837"/>
            <a:ext cx="904984" cy="2802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31551-07CB-6840-8629-36B9B0CA56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765124" y="2491804"/>
            <a:ext cx="904983" cy="239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0A65AC2-B13D-2046-8EC6-38380E33F576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 flipV="1">
            <a:off x="8765124" y="2902771"/>
            <a:ext cx="904983" cy="1980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3FD6F09-3E9E-1848-ACEF-46EBFA1AAEAB}"/>
              </a:ext>
            </a:extLst>
          </p:cNvPr>
          <p:cNvCxnSpPr>
            <a:stCxn id="49" idx="6"/>
            <a:endCxn id="54" idx="2"/>
          </p:cNvCxnSpPr>
          <p:nvPr/>
        </p:nvCxnSpPr>
        <p:spPr>
          <a:xfrm flipV="1">
            <a:off x="8765124" y="4056045"/>
            <a:ext cx="904983" cy="827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141C223-E557-7F42-A5BC-2CCBB79F5A3F}"/>
              </a:ext>
            </a:extLst>
          </p:cNvPr>
          <p:cNvCxnSpPr>
            <a:stCxn id="49" idx="6"/>
            <a:endCxn id="55" idx="2"/>
          </p:cNvCxnSpPr>
          <p:nvPr/>
        </p:nvCxnSpPr>
        <p:spPr>
          <a:xfrm flipV="1">
            <a:off x="8765124" y="4467012"/>
            <a:ext cx="904983" cy="416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A54C4F1-1F57-DE46-B25D-DD98910B22D9}"/>
              </a:ext>
            </a:extLst>
          </p:cNvPr>
          <p:cNvCxnSpPr>
            <a:stCxn id="49" idx="6"/>
            <a:endCxn id="56" idx="2"/>
          </p:cNvCxnSpPr>
          <p:nvPr/>
        </p:nvCxnSpPr>
        <p:spPr>
          <a:xfrm>
            <a:off x="8765124" y="4883114"/>
            <a:ext cx="9152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D7757B9-DDC8-4746-AEDC-6C8DC2C68757}"/>
              </a:ext>
            </a:extLst>
          </p:cNvPr>
          <p:cNvCxnSpPr>
            <a:stCxn id="49" idx="6"/>
            <a:endCxn id="58" idx="2"/>
          </p:cNvCxnSpPr>
          <p:nvPr/>
        </p:nvCxnSpPr>
        <p:spPr>
          <a:xfrm>
            <a:off x="8765124" y="4883114"/>
            <a:ext cx="915257" cy="405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A391782-974C-4149-B51C-445BEABE35C3}"/>
              </a:ext>
            </a:extLst>
          </p:cNvPr>
          <p:cNvCxnSpPr>
            <a:stCxn id="49" idx="6"/>
            <a:endCxn id="59" idx="2"/>
          </p:cNvCxnSpPr>
          <p:nvPr/>
        </p:nvCxnSpPr>
        <p:spPr>
          <a:xfrm>
            <a:off x="8765124" y="4883114"/>
            <a:ext cx="915257" cy="816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7FF0845-B754-1A4F-940F-1F5A013B7DCA}"/>
              </a:ext>
            </a:extLst>
          </p:cNvPr>
          <p:cNvCxnSpPr>
            <a:stCxn id="49" idx="6"/>
            <a:endCxn id="60" idx="2"/>
          </p:cNvCxnSpPr>
          <p:nvPr/>
        </p:nvCxnSpPr>
        <p:spPr>
          <a:xfrm>
            <a:off x="8765124" y="4883114"/>
            <a:ext cx="925531" cy="1232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A2C0318-90EC-E542-9B91-0E8234A70E96}"/>
              </a:ext>
            </a:extLst>
          </p:cNvPr>
          <p:cNvCxnSpPr>
            <a:stCxn id="61" idx="6"/>
            <a:endCxn id="64" idx="2"/>
          </p:cNvCxnSpPr>
          <p:nvPr/>
        </p:nvCxnSpPr>
        <p:spPr>
          <a:xfrm>
            <a:off x="9947510" y="847936"/>
            <a:ext cx="827388" cy="816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D2A1415-27B2-C241-B34C-0B87C08EC35B}"/>
              </a:ext>
            </a:extLst>
          </p:cNvPr>
          <p:cNvCxnSpPr>
            <a:stCxn id="61" idx="6"/>
            <a:endCxn id="65" idx="2"/>
          </p:cNvCxnSpPr>
          <p:nvPr/>
        </p:nvCxnSpPr>
        <p:spPr>
          <a:xfrm>
            <a:off x="9947510" y="847936"/>
            <a:ext cx="827387" cy="1227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9774DD9-4919-0043-AB9F-8257BD0D4EF7}"/>
              </a:ext>
            </a:extLst>
          </p:cNvPr>
          <p:cNvCxnSpPr>
            <a:stCxn id="61" idx="6"/>
            <a:endCxn id="66" idx="2"/>
          </p:cNvCxnSpPr>
          <p:nvPr/>
        </p:nvCxnSpPr>
        <p:spPr>
          <a:xfrm>
            <a:off x="9947510" y="847936"/>
            <a:ext cx="827387" cy="1638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3D7BEA4-750D-B84E-B63B-BD32D3E33F3A}"/>
              </a:ext>
            </a:extLst>
          </p:cNvPr>
          <p:cNvCxnSpPr>
            <a:stCxn id="61" idx="6"/>
            <a:endCxn id="67" idx="2"/>
          </p:cNvCxnSpPr>
          <p:nvPr/>
        </p:nvCxnSpPr>
        <p:spPr>
          <a:xfrm>
            <a:off x="9947510" y="847936"/>
            <a:ext cx="827387" cy="204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159DD6B-9BEE-834A-B561-3FB36E163BB5}"/>
              </a:ext>
            </a:extLst>
          </p:cNvPr>
          <p:cNvCxnSpPr>
            <a:stCxn id="61" idx="6"/>
            <a:endCxn id="68" idx="2"/>
          </p:cNvCxnSpPr>
          <p:nvPr/>
        </p:nvCxnSpPr>
        <p:spPr>
          <a:xfrm>
            <a:off x="9947510" y="847936"/>
            <a:ext cx="827389" cy="3202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AC6C93-4221-3E49-AB2C-557A67489AF2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>
            <a:off x="9947510" y="847936"/>
            <a:ext cx="827388" cy="3613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D6712A6-9C96-E845-AEC2-97F6D799D820}"/>
              </a:ext>
            </a:extLst>
          </p:cNvPr>
          <p:cNvCxnSpPr>
            <a:stCxn id="61" idx="6"/>
            <a:endCxn id="70" idx="2"/>
          </p:cNvCxnSpPr>
          <p:nvPr/>
        </p:nvCxnSpPr>
        <p:spPr>
          <a:xfrm>
            <a:off x="9947510" y="847936"/>
            <a:ext cx="827388" cy="4024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94132DB-DBAD-734B-8BEE-789D91D11283}"/>
              </a:ext>
            </a:extLst>
          </p:cNvPr>
          <p:cNvCxnSpPr>
            <a:stCxn id="61" idx="6"/>
            <a:endCxn id="71" idx="2"/>
          </p:cNvCxnSpPr>
          <p:nvPr/>
        </p:nvCxnSpPr>
        <p:spPr>
          <a:xfrm>
            <a:off x="9947510" y="847936"/>
            <a:ext cx="827388" cy="4435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FC1F82-AE9A-C948-BCDD-D2B9E26E4E50}"/>
              </a:ext>
            </a:extLst>
          </p:cNvPr>
          <p:cNvCxnSpPr>
            <a:cxnSpLocks/>
            <a:stCxn id="62" idx="6"/>
            <a:endCxn id="64" idx="2"/>
          </p:cNvCxnSpPr>
          <p:nvPr/>
        </p:nvCxnSpPr>
        <p:spPr>
          <a:xfrm>
            <a:off x="9947509" y="1258903"/>
            <a:ext cx="827389" cy="405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9689BF5-128F-2849-B3FF-9BC01EECAE77}"/>
              </a:ext>
            </a:extLst>
          </p:cNvPr>
          <p:cNvCxnSpPr>
            <a:stCxn id="62" idx="6"/>
            <a:endCxn id="65" idx="2"/>
          </p:cNvCxnSpPr>
          <p:nvPr/>
        </p:nvCxnSpPr>
        <p:spPr>
          <a:xfrm>
            <a:off x="9947509" y="1258903"/>
            <a:ext cx="827388" cy="816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DB0FB8B-19B9-A842-B255-686CB7E445F2}"/>
              </a:ext>
            </a:extLst>
          </p:cNvPr>
          <p:cNvCxnSpPr>
            <a:stCxn id="62" idx="6"/>
            <a:endCxn id="66" idx="2"/>
          </p:cNvCxnSpPr>
          <p:nvPr/>
        </p:nvCxnSpPr>
        <p:spPr>
          <a:xfrm>
            <a:off x="9947509" y="1258903"/>
            <a:ext cx="827388" cy="1227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1A0CE15-ECC3-BE46-B22E-F175D2F75D2D}"/>
              </a:ext>
            </a:extLst>
          </p:cNvPr>
          <p:cNvCxnSpPr>
            <a:stCxn id="62" idx="6"/>
            <a:endCxn id="67" idx="2"/>
          </p:cNvCxnSpPr>
          <p:nvPr/>
        </p:nvCxnSpPr>
        <p:spPr>
          <a:xfrm>
            <a:off x="9947509" y="1258903"/>
            <a:ext cx="827388" cy="1638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02A368B-FE8B-D543-B9C7-92C08EE2D7CB}"/>
              </a:ext>
            </a:extLst>
          </p:cNvPr>
          <p:cNvCxnSpPr>
            <a:stCxn id="62" idx="6"/>
            <a:endCxn id="68" idx="2"/>
          </p:cNvCxnSpPr>
          <p:nvPr/>
        </p:nvCxnSpPr>
        <p:spPr>
          <a:xfrm>
            <a:off x="9947509" y="1258903"/>
            <a:ext cx="827390" cy="2792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8ADE660-2806-1441-B50B-AC3F20BDC0F1}"/>
              </a:ext>
            </a:extLst>
          </p:cNvPr>
          <p:cNvCxnSpPr>
            <a:stCxn id="62" idx="6"/>
            <a:endCxn id="69" idx="2"/>
          </p:cNvCxnSpPr>
          <p:nvPr/>
        </p:nvCxnSpPr>
        <p:spPr>
          <a:xfrm>
            <a:off x="9947509" y="1258903"/>
            <a:ext cx="827389" cy="3202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24BDACD-25F2-094E-B709-5D36041995EF}"/>
              </a:ext>
            </a:extLst>
          </p:cNvPr>
          <p:cNvCxnSpPr>
            <a:stCxn id="62" idx="6"/>
            <a:endCxn id="70" idx="2"/>
          </p:cNvCxnSpPr>
          <p:nvPr/>
        </p:nvCxnSpPr>
        <p:spPr>
          <a:xfrm>
            <a:off x="9947509" y="1258903"/>
            <a:ext cx="827389" cy="3613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3B85361-D22D-5C42-A925-70332C9B08DB}"/>
              </a:ext>
            </a:extLst>
          </p:cNvPr>
          <p:cNvCxnSpPr>
            <a:stCxn id="62" idx="6"/>
            <a:endCxn id="71" idx="2"/>
          </p:cNvCxnSpPr>
          <p:nvPr/>
        </p:nvCxnSpPr>
        <p:spPr>
          <a:xfrm>
            <a:off x="9947509" y="1258903"/>
            <a:ext cx="827389" cy="40249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E69D451-687E-2B48-95A6-13552C97CA96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 flipV="1">
            <a:off x="9947509" y="1664735"/>
            <a:ext cx="827389" cy="5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00CD97-3801-7043-A98E-55FF22721096}"/>
              </a:ext>
            </a:extLst>
          </p:cNvPr>
          <p:cNvCxnSpPr>
            <a:stCxn id="63" idx="6"/>
            <a:endCxn id="65" idx="2"/>
          </p:cNvCxnSpPr>
          <p:nvPr/>
        </p:nvCxnSpPr>
        <p:spPr>
          <a:xfrm>
            <a:off x="9947509" y="1669870"/>
            <a:ext cx="827388" cy="405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2B2E0C2-CF07-5046-B233-A8CB62C0CCF3}"/>
              </a:ext>
            </a:extLst>
          </p:cNvPr>
          <p:cNvCxnSpPr>
            <a:stCxn id="63" idx="6"/>
            <a:endCxn id="66" idx="2"/>
          </p:cNvCxnSpPr>
          <p:nvPr/>
        </p:nvCxnSpPr>
        <p:spPr>
          <a:xfrm>
            <a:off x="9947509" y="1669870"/>
            <a:ext cx="827388" cy="816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8789A5D-8C36-8540-94C7-AA6A7BA65A25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9947509" y="1669870"/>
            <a:ext cx="827388" cy="1227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7470228-6D51-4343-AA81-ACBB00B6D2DB}"/>
              </a:ext>
            </a:extLst>
          </p:cNvPr>
          <p:cNvCxnSpPr>
            <a:stCxn id="63" idx="6"/>
            <a:endCxn id="68" idx="2"/>
          </p:cNvCxnSpPr>
          <p:nvPr/>
        </p:nvCxnSpPr>
        <p:spPr>
          <a:xfrm>
            <a:off x="9947509" y="1669870"/>
            <a:ext cx="827390" cy="2381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73C0FC6-9347-7745-9711-3852608E71FD}"/>
              </a:ext>
            </a:extLst>
          </p:cNvPr>
          <p:cNvCxnSpPr>
            <a:stCxn id="63" idx="6"/>
            <a:endCxn id="69" idx="2"/>
          </p:cNvCxnSpPr>
          <p:nvPr/>
        </p:nvCxnSpPr>
        <p:spPr>
          <a:xfrm>
            <a:off x="9947509" y="1669870"/>
            <a:ext cx="827389" cy="2792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5E9A2E1-6C32-2246-85D3-74BFD1347968}"/>
              </a:ext>
            </a:extLst>
          </p:cNvPr>
          <p:cNvCxnSpPr>
            <a:stCxn id="63" idx="6"/>
            <a:endCxn id="70" idx="2"/>
          </p:cNvCxnSpPr>
          <p:nvPr/>
        </p:nvCxnSpPr>
        <p:spPr>
          <a:xfrm>
            <a:off x="9947509" y="1669870"/>
            <a:ext cx="827389" cy="3202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17CD164-20B1-0742-9E59-464558317EE6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>
            <a:off x="9947509" y="1669870"/>
            <a:ext cx="827389" cy="3613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D80BAE5-A928-914B-8350-C82787D5A5B7}"/>
              </a:ext>
            </a:extLst>
          </p:cNvPr>
          <p:cNvCxnSpPr>
            <a:stCxn id="51" idx="6"/>
            <a:endCxn id="64" idx="2"/>
          </p:cNvCxnSpPr>
          <p:nvPr/>
        </p:nvCxnSpPr>
        <p:spPr>
          <a:xfrm flipV="1">
            <a:off x="9947510" y="1664735"/>
            <a:ext cx="827388" cy="416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BADF4D3-1429-CF42-A33C-2E9E57C126B0}"/>
              </a:ext>
            </a:extLst>
          </p:cNvPr>
          <p:cNvCxnSpPr>
            <a:stCxn id="51" idx="6"/>
            <a:endCxn id="65" idx="2"/>
          </p:cNvCxnSpPr>
          <p:nvPr/>
        </p:nvCxnSpPr>
        <p:spPr>
          <a:xfrm flipV="1">
            <a:off x="9947510" y="2075702"/>
            <a:ext cx="827387" cy="5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E91943C-9755-0844-A78D-34F3FA03B397}"/>
              </a:ext>
            </a:extLst>
          </p:cNvPr>
          <p:cNvCxnSpPr>
            <a:stCxn id="51" idx="6"/>
            <a:endCxn id="66" idx="2"/>
          </p:cNvCxnSpPr>
          <p:nvPr/>
        </p:nvCxnSpPr>
        <p:spPr>
          <a:xfrm>
            <a:off x="9947510" y="2080837"/>
            <a:ext cx="827387" cy="405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F5A6DD4-0818-FE4A-B151-77D01EA6B75E}"/>
              </a:ext>
            </a:extLst>
          </p:cNvPr>
          <p:cNvCxnSpPr>
            <a:cxnSpLocks/>
            <a:stCxn id="51" idx="6"/>
            <a:endCxn id="67" idx="2"/>
          </p:cNvCxnSpPr>
          <p:nvPr/>
        </p:nvCxnSpPr>
        <p:spPr>
          <a:xfrm>
            <a:off x="9947510" y="2080837"/>
            <a:ext cx="827387" cy="816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2913701-5212-0742-B3C2-84CB4492CEF5}"/>
              </a:ext>
            </a:extLst>
          </p:cNvPr>
          <p:cNvCxnSpPr>
            <a:stCxn id="51" idx="6"/>
            <a:endCxn id="68" idx="2"/>
          </p:cNvCxnSpPr>
          <p:nvPr/>
        </p:nvCxnSpPr>
        <p:spPr>
          <a:xfrm>
            <a:off x="9947510" y="2080837"/>
            <a:ext cx="827389" cy="1970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439C702-4221-7F43-9AB9-C029FACEE08E}"/>
              </a:ext>
            </a:extLst>
          </p:cNvPr>
          <p:cNvCxnSpPr>
            <a:stCxn id="51" idx="6"/>
            <a:endCxn id="69" idx="2"/>
          </p:cNvCxnSpPr>
          <p:nvPr/>
        </p:nvCxnSpPr>
        <p:spPr>
          <a:xfrm>
            <a:off x="9947510" y="2080837"/>
            <a:ext cx="827388" cy="2381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7061D92-CAB6-9E40-BE11-1D637AC3405F}"/>
              </a:ext>
            </a:extLst>
          </p:cNvPr>
          <p:cNvCxnSpPr>
            <a:cxnSpLocks/>
            <a:stCxn id="51" idx="6"/>
            <a:endCxn id="70" idx="2"/>
          </p:cNvCxnSpPr>
          <p:nvPr/>
        </p:nvCxnSpPr>
        <p:spPr>
          <a:xfrm>
            <a:off x="9947510" y="2080837"/>
            <a:ext cx="827388" cy="2792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9C9266D-4F63-C54F-95FD-235717F6EBEB}"/>
              </a:ext>
            </a:extLst>
          </p:cNvPr>
          <p:cNvCxnSpPr>
            <a:stCxn id="51" idx="6"/>
            <a:endCxn id="71" idx="2"/>
          </p:cNvCxnSpPr>
          <p:nvPr/>
        </p:nvCxnSpPr>
        <p:spPr>
          <a:xfrm>
            <a:off x="9947510" y="2080837"/>
            <a:ext cx="827388" cy="3202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BF11AA9-B21A-F841-9B7D-0F1DC92B8B8A}"/>
              </a:ext>
            </a:extLst>
          </p:cNvPr>
          <p:cNvCxnSpPr>
            <a:stCxn id="52" idx="6"/>
            <a:endCxn id="64" idx="2"/>
          </p:cNvCxnSpPr>
          <p:nvPr/>
        </p:nvCxnSpPr>
        <p:spPr>
          <a:xfrm flipV="1">
            <a:off x="9947509" y="1664735"/>
            <a:ext cx="827389" cy="827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2B68C6B-09D7-0747-BCF9-C6545AD5EDDC}"/>
              </a:ext>
            </a:extLst>
          </p:cNvPr>
          <p:cNvCxnSpPr>
            <a:stCxn id="52" idx="6"/>
            <a:endCxn id="65" idx="2"/>
          </p:cNvCxnSpPr>
          <p:nvPr/>
        </p:nvCxnSpPr>
        <p:spPr>
          <a:xfrm flipV="1">
            <a:off x="9947509" y="2075702"/>
            <a:ext cx="827388" cy="416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5562A5F-3093-6D47-95C9-EBBFDD44D492}"/>
              </a:ext>
            </a:extLst>
          </p:cNvPr>
          <p:cNvCxnSpPr>
            <a:stCxn id="52" idx="6"/>
            <a:endCxn id="66" idx="2"/>
          </p:cNvCxnSpPr>
          <p:nvPr/>
        </p:nvCxnSpPr>
        <p:spPr>
          <a:xfrm flipV="1">
            <a:off x="9947509" y="2486669"/>
            <a:ext cx="827388" cy="5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D021A79-1933-9A40-B0DB-B132505DCEF6}"/>
              </a:ext>
            </a:extLst>
          </p:cNvPr>
          <p:cNvCxnSpPr>
            <a:stCxn id="52" idx="6"/>
            <a:endCxn id="67" idx="2"/>
          </p:cNvCxnSpPr>
          <p:nvPr/>
        </p:nvCxnSpPr>
        <p:spPr>
          <a:xfrm>
            <a:off x="9947509" y="2491804"/>
            <a:ext cx="827388" cy="405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D7A403B-7BE3-7A43-9006-DA2F0525298E}"/>
              </a:ext>
            </a:extLst>
          </p:cNvPr>
          <p:cNvCxnSpPr>
            <a:stCxn id="52" idx="6"/>
            <a:endCxn id="68" idx="2"/>
          </p:cNvCxnSpPr>
          <p:nvPr/>
        </p:nvCxnSpPr>
        <p:spPr>
          <a:xfrm>
            <a:off x="9947509" y="2491804"/>
            <a:ext cx="827390" cy="1559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8DA7E6-026D-A04D-8CA7-67A63B6537E8}"/>
              </a:ext>
            </a:extLst>
          </p:cNvPr>
          <p:cNvCxnSpPr>
            <a:stCxn id="52" idx="6"/>
            <a:endCxn id="69" idx="2"/>
          </p:cNvCxnSpPr>
          <p:nvPr/>
        </p:nvCxnSpPr>
        <p:spPr>
          <a:xfrm>
            <a:off x="9947509" y="2491804"/>
            <a:ext cx="827389" cy="1970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A16A0F2-77E1-0443-9583-8A4E6F13E555}"/>
              </a:ext>
            </a:extLst>
          </p:cNvPr>
          <p:cNvCxnSpPr>
            <a:stCxn id="52" idx="6"/>
            <a:endCxn id="70" idx="2"/>
          </p:cNvCxnSpPr>
          <p:nvPr/>
        </p:nvCxnSpPr>
        <p:spPr>
          <a:xfrm>
            <a:off x="9947509" y="2491804"/>
            <a:ext cx="827389" cy="2381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978BF28-E593-4449-A4E0-537E2C3D79FC}"/>
              </a:ext>
            </a:extLst>
          </p:cNvPr>
          <p:cNvCxnSpPr>
            <a:stCxn id="52" idx="6"/>
            <a:endCxn id="71" idx="2"/>
          </p:cNvCxnSpPr>
          <p:nvPr/>
        </p:nvCxnSpPr>
        <p:spPr>
          <a:xfrm>
            <a:off x="9947509" y="2491804"/>
            <a:ext cx="827389" cy="2792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C31C672-496D-D846-8DA1-9330ECCB07E6}"/>
              </a:ext>
            </a:extLst>
          </p:cNvPr>
          <p:cNvCxnSpPr>
            <a:stCxn id="53" idx="6"/>
            <a:endCxn id="64" idx="2"/>
          </p:cNvCxnSpPr>
          <p:nvPr/>
        </p:nvCxnSpPr>
        <p:spPr>
          <a:xfrm flipV="1">
            <a:off x="9947509" y="1664735"/>
            <a:ext cx="827389" cy="1238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5A3819E-BABA-2C41-AB91-F383F8F7CC1D}"/>
              </a:ext>
            </a:extLst>
          </p:cNvPr>
          <p:cNvCxnSpPr>
            <a:stCxn id="53" idx="6"/>
            <a:endCxn id="65" idx="2"/>
          </p:cNvCxnSpPr>
          <p:nvPr/>
        </p:nvCxnSpPr>
        <p:spPr>
          <a:xfrm flipV="1">
            <a:off x="9947509" y="2075702"/>
            <a:ext cx="827388" cy="827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783DC29-EC11-1A48-A1D8-3F866724B360}"/>
              </a:ext>
            </a:extLst>
          </p:cNvPr>
          <p:cNvCxnSpPr>
            <a:stCxn id="53" idx="6"/>
            <a:endCxn id="66" idx="2"/>
          </p:cNvCxnSpPr>
          <p:nvPr/>
        </p:nvCxnSpPr>
        <p:spPr>
          <a:xfrm flipV="1">
            <a:off x="9947509" y="2486669"/>
            <a:ext cx="827388" cy="416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E064632-B56E-2A47-BC92-64E80FAEC52D}"/>
              </a:ext>
            </a:extLst>
          </p:cNvPr>
          <p:cNvCxnSpPr>
            <a:stCxn id="53" idx="6"/>
            <a:endCxn id="67" idx="2"/>
          </p:cNvCxnSpPr>
          <p:nvPr/>
        </p:nvCxnSpPr>
        <p:spPr>
          <a:xfrm flipV="1">
            <a:off x="9947509" y="2897636"/>
            <a:ext cx="827388" cy="5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5127D6C-B2BD-6348-A50C-A21A53AD3ECB}"/>
              </a:ext>
            </a:extLst>
          </p:cNvPr>
          <p:cNvCxnSpPr>
            <a:stCxn id="53" idx="6"/>
            <a:endCxn id="68" idx="2"/>
          </p:cNvCxnSpPr>
          <p:nvPr/>
        </p:nvCxnSpPr>
        <p:spPr>
          <a:xfrm>
            <a:off x="9947509" y="2902771"/>
            <a:ext cx="827390" cy="114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080A08F-9361-DD46-A25C-F021C765563B}"/>
              </a:ext>
            </a:extLst>
          </p:cNvPr>
          <p:cNvCxnSpPr>
            <a:stCxn id="53" idx="6"/>
            <a:endCxn id="69" idx="2"/>
          </p:cNvCxnSpPr>
          <p:nvPr/>
        </p:nvCxnSpPr>
        <p:spPr>
          <a:xfrm>
            <a:off x="9947509" y="2902771"/>
            <a:ext cx="827389" cy="1559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E37BB8-050A-B245-ABBB-D2BAEA760D1C}"/>
              </a:ext>
            </a:extLst>
          </p:cNvPr>
          <p:cNvCxnSpPr>
            <a:stCxn id="53" idx="6"/>
            <a:endCxn id="70" idx="2"/>
          </p:cNvCxnSpPr>
          <p:nvPr/>
        </p:nvCxnSpPr>
        <p:spPr>
          <a:xfrm>
            <a:off x="9947509" y="2902771"/>
            <a:ext cx="827389" cy="1970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3AD3F8F-02C2-C446-9341-9A88D4C33511}"/>
              </a:ext>
            </a:extLst>
          </p:cNvPr>
          <p:cNvCxnSpPr>
            <a:cxnSpLocks/>
            <a:stCxn id="53" idx="6"/>
            <a:endCxn id="71" idx="2"/>
          </p:cNvCxnSpPr>
          <p:nvPr/>
        </p:nvCxnSpPr>
        <p:spPr>
          <a:xfrm>
            <a:off x="9947509" y="2902771"/>
            <a:ext cx="827389" cy="2381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6E938BC-A2D4-CC4B-85F2-8CD7A25B043E}"/>
              </a:ext>
            </a:extLst>
          </p:cNvPr>
          <p:cNvCxnSpPr>
            <a:stCxn id="54" idx="6"/>
            <a:endCxn id="64" idx="2"/>
          </p:cNvCxnSpPr>
          <p:nvPr/>
        </p:nvCxnSpPr>
        <p:spPr>
          <a:xfrm flipV="1">
            <a:off x="9947509" y="1664735"/>
            <a:ext cx="827389" cy="239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63221FD-D20E-024B-B374-A21AE934B0C0}"/>
              </a:ext>
            </a:extLst>
          </p:cNvPr>
          <p:cNvCxnSpPr>
            <a:stCxn id="54" idx="6"/>
            <a:endCxn id="65" idx="2"/>
          </p:cNvCxnSpPr>
          <p:nvPr/>
        </p:nvCxnSpPr>
        <p:spPr>
          <a:xfrm flipV="1">
            <a:off x="9947509" y="2075702"/>
            <a:ext cx="827388" cy="1980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CBE4706-8D9F-8A44-87AD-4BA735BD521E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 flipV="1">
            <a:off x="9947509" y="2486669"/>
            <a:ext cx="827388" cy="156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016C4FD-9B24-F24C-B97C-57F30DC0389A}"/>
              </a:ext>
            </a:extLst>
          </p:cNvPr>
          <p:cNvCxnSpPr>
            <a:stCxn id="54" idx="6"/>
            <a:endCxn id="67" idx="2"/>
          </p:cNvCxnSpPr>
          <p:nvPr/>
        </p:nvCxnSpPr>
        <p:spPr>
          <a:xfrm flipV="1">
            <a:off x="9947509" y="2897636"/>
            <a:ext cx="827388" cy="11584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8962E28-D87A-8B4C-9E48-D4FFC0A3F079}"/>
              </a:ext>
            </a:extLst>
          </p:cNvPr>
          <p:cNvCxnSpPr>
            <a:stCxn id="54" idx="6"/>
            <a:endCxn id="68" idx="2"/>
          </p:cNvCxnSpPr>
          <p:nvPr/>
        </p:nvCxnSpPr>
        <p:spPr>
          <a:xfrm flipV="1">
            <a:off x="9947509" y="4050910"/>
            <a:ext cx="827390" cy="5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68C1538-3031-D348-9A55-C37EEE936F35}"/>
              </a:ext>
            </a:extLst>
          </p:cNvPr>
          <p:cNvCxnSpPr>
            <a:stCxn id="54" idx="6"/>
            <a:endCxn id="69" idx="2"/>
          </p:cNvCxnSpPr>
          <p:nvPr/>
        </p:nvCxnSpPr>
        <p:spPr>
          <a:xfrm>
            <a:off x="9947509" y="4056045"/>
            <a:ext cx="827389" cy="405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AC3BE78-0B3E-C644-A97B-1041FA4749CD}"/>
              </a:ext>
            </a:extLst>
          </p:cNvPr>
          <p:cNvCxnSpPr>
            <a:cxnSpLocks/>
            <a:stCxn id="54" idx="6"/>
            <a:endCxn id="70" idx="2"/>
          </p:cNvCxnSpPr>
          <p:nvPr/>
        </p:nvCxnSpPr>
        <p:spPr>
          <a:xfrm>
            <a:off x="9947509" y="4056045"/>
            <a:ext cx="827389" cy="816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B5EC43B-2049-A440-91FE-E7F7B89FCBB9}"/>
              </a:ext>
            </a:extLst>
          </p:cNvPr>
          <p:cNvCxnSpPr>
            <a:stCxn id="54" idx="6"/>
            <a:endCxn id="71" idx="2"/>
          </p:cNvCxnSpPr>
          <p:nvPr/>
        </p:nvCxnSpPr>
        <p:spPr>
          <a:xfrm>
            <a:off x="9947509" y="4056045"/>
            <a:ext cx="827389" cy="1227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27BF307-AECC-3C45-8D0E-5BDB63880EF6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 flipV="1">
            <a:off x="9947509" y="1664735"/>
            <a:ext cx="827389" cy="2802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25E29A3-6CE3-0848-8429-E6A65B1982FB}"/>
              </a:ext>
            </a:extLst>
          </p:cNvPr>
          <p:cNvCxnSpPr>
            <a:stCxn id="55" idx="6"/>
            <a:endCxn id="65" idx="2"/>
          </p:cNvCxnSpPr>
          <p:nvPr/>
        </p:nvCxnSpPr>
        <p:spPr>
          <a:xfrm flipV="1">
            <a:off x="9947509" y="2075702"/>
            <a:ext cx="827388" cy="239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386806F-0285-6041-8440-BFAE180E31AE}"/>
              </a:ext>
            </a:extLst>
          </p:cNvPr>
          <p:cNvCxnSpPr>
            <a:cxnSpLocks/>
            <a:stCxn id="55" idx="6"/>
            <a:endCxn id="66" idx="2"/>
          </p:cNvCxnSpPr>
          <p:nvPr/>
        </p:nvCxnSpPr>
        <p:spPr>
          <a:xfrm flipV="1">
            <a:off x="9947509" y="2486669"/>
            <a:ext cx="827388" cy="19803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FDF732C-FE27-334B-9429-04F995EA9173}"/>
              </a:ext>
            </a:extLst>
          </p:cNvPr>
          <p:cNvCxnSpPr>
            <a:stCxn id="55" idx="6"/>
            <a:endCxn id="67" idx="2"/>
          </p:cNvCxnSpPr>
          <p:nvPr/>
        </p:nvCxnSpPr>
        <p:spPr>
          <a:xfrm flipV="1">
            <a:off x="9947509" y="2897636"/>
            <a:ext cx="827388" cy="15693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7DE8C63-D828-1E49-86CC-831A0BB56042}"/>
              </a:ext>
            </a:extLst>
          </p:cNvPr>
          <p:cNvCxnSpPr>
            <a:stCxn id="55" idx="6"/>
            <a:endCxn id="68" idx="2"/>
          </p:cNvCxnSpPr>
          <p:nvPr/>
        </p:nvCxnSpPr>
        <p:spPr>
          <a:xfrm flipV="1">
            <a:off x="9947509" y="4050910"/>
            <a:ext cx="827390" cy="416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CC77BD9-BA17-1C48-B800-50D3AEB9069E}"/>
              </a:ext>
            </a:extLst>
          </p:cNvPr>
          <p:cNvCxnSpPr>
            <a:stCxn id="55" idx="6"/>
            <a:endCxn id="69" idx="2"/>
          </p:cNvCxnSpPr>
          <p:nvPr/>
        </p:nvCxnSpPr>
        <p:spPr>
          <a:xfrm flipV="1">
            <a:off x="9947509" y="4461877"/>
            <a:ext cx="827389" cy="5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BF07A52-6FA5-274E-AB09-FFFA6149D33A}"/>
              </a:ext>
            </a:extLst>
          </p:cNvPr>
          <p:cNvCxnSpPr>
            <a:cxnSpLocks/>
            <a:stCxn id="55" idx="6"/>
            <a:endCxn id="70" idx="2"/>
          </p:cNvCxnSpPr>
          <p:nvPr/>
        </p:nvCxnSpPr>
        <p:spPr>
          <a:xfrm>
            <a:off x="9947509" y="4467012"/>
            <a:ext cx="827389" cy="405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368EAFF-ABD9-5842-9E9F-41E2E302F25D}"/>
              </a:ext>
            </a:extLst>
          </p:cNvPr>
          <p:cNvCxnSpPr>
            <a:stCxn id="55" idx="6"/>
            <a:endCxn id="71" idx="2"/>
          </p:cNvCxnSpPr>
          <p:nvPr/>
        </p:nvCxnSpPr>
        <p:spPr>
          <a:xfrm>
            <a:off x="9947509" y="4467012"/>
            <a:ext cx="827389" cy="816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9BF0CB0-06EE-9C45-A685-D34C6E628C59}"/>
              </a:ext>
            </a:extLst>
          </p:cNvPr>
          <p:cNvCxnSpPr>
            <a:stCxn id="56" idx="6"/>
            <a:endCxn id="64" idx="2"/>
          </p:cNvCxnSpPr>
          <p:nvPr/>
        </p:nvCxnSpPr>
        <p:spPr>
          <a:xfrm flipV="1">
            <a:off x="9957783" y="1664735"/>
            <a:ext cx="817115" cy="3218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8B86A85-A247-AF4E-8E62-25DC3792E22D}"/>
              </a:ext>
            </a:extLst>
          </p:cNvPr>
          <p:cNvCxnSpPr>
            <a:stCxn id="56" idx="6"/>
            <a:endCxn id="65" idx="2"/>
          </p:cNvCxnSpPr>
          <p:nvPr/>
        </p:nvCxnSpPr>
        <p:spPr>
          <a:xfrm flipV="1">
            <a:off x="9957783" y="2075702"/>
            <a:ext cx="817114" cy="2807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D6F5109-E979-6B46-9B7D-C251BC951D1A}"/>
              </a:ext>
            </a:extLst>
          </p:cNvPr>
          <p:cNvCxnSpPr>
            <a:stCxn id="56" idx="6"/>
            <a:endCxn id="66" idx="2"/>
          </p:cNvCxnSpPr>
          <p:nvPr/>
        </p:nvCxnSpPr>
        <p:spPr>
          <a:xfrm flipV="1">
            <a:off x="9957783" y="2486669"/>
            <a:ext cx="817114" cy="23964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CDCC1F6-8128-E548-8C85-BC2DA335F1FF}"/>
              </a:ext>
            </a:extLst>
          </p:cNvPr>
          <p:cNvCxnSpPr>
            <a:stCxn id="56" idx="6"/>
            <a:endCxn id="67" idx="2"/>
          </p:cNvCxnSpPr>
          <p:nvPr/>
        </p:nvCxnSpPr>
        <p:spPr>
          <a:xfrm flipV="1">
            <a:off x="9957783" y="2897636"/>
            <a:ext cx="817114" cy="1985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FC86E9D-3B48-0343-9A50-47119136BE0F}"/>
              </a:ext>
            </a:extLst>
          </p:cNvPr>
          <p:cNvCxnSpPr>
            <a:stCxn id="56" idx="6"/>
            <a:endCxn id="68" idx="2"/>
          </p:cNvCxnSpPr>
          <p:nvPr/>
        </p:nvCxnSpPr>
        <p:spPr>
          <a:xfrm flipV="1">
            <a:off x="9957783" y="4050910"/>
            <a:ext cx="817116" cy="832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A9FE858-A9BB-694B-81B5-8468CAC51ABE}"/>
              </a:ext>
            </a:extLst>
          </p:cNvPr>
          <p:cNvCxnSpPr>
            <a:stCxn id="56" idx="6"/>
            <a:endCxn id="69" idx="2"/>
          </p:cNvCxnSpPr>
          <p:nvPr/>
        </p:nvCxnSpPr>
        <p:spPr>
          <a:xfrm flipV="1">
            <a:off x="9957783" y="4461877"/>
            <a:ext cx="817115" cy="421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2F00A39-FF6F-244A-B8ED-BA3ECE3A9649}"/>
              </a:ext>
            </a:extLst>
          </p:cNvPr>
          <p:cNvCxnSpPr>
            <a:stCxn id="56" idx="6"/>
            <a:endCxn id="70" idx="2"/>
          </p:cNvCxnSpPr>
          <p:nvPr/>
        </p:nvCxnSpPr>
        <p:spPr>
          <a:xfrm flipV="1">
            <a:off x="9957783" y="4872844"/>
            <a:ext cx="817115" cy="1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6D086A3-1FCB-1E49-A8F1-E0BB05DE4AA0}"/>
              </a:ext>
            </a:extLst>
          </p:cNvPr>
          <p:cNvCxnSpPr>
            <a:stCxn id="56" idx="6"/>
            <a:endCxn id="71" idx="2"/>
          </p:cNvCxnSpPr>
          <p:nvPr/>
        </p:nvCxnSpPr>
        <p:spPr>
          <a:xfrm>
            <a:off x="9957783" y="4883114"/>
            <a:ext cx="817115" cy="4006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FA941FE-A515-1C40-99D8-B74B9C8601BB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9957783" y="1664735"/>
            <a:ext cx="817115" cy="362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F4EA53B-085A-7E41-B830-4C032A8E6E7D}"/>
              </a:ext>
            </a:extLst>
          </p:cNvPr>
          <p:cNvCxnSpPr>
            <a:stCxn id="58" idx="6"/>
            <a:endCxn id="65" idx="2"/>
          </p:cNvCxnSpPr>
          <p:nvPr/>
        </p:nvCxnSpPr>
        <p:spPr>
          <a:xfrm flipV="1">
            <a:off x="9957783" y="2075702"/>
            <a:ext cx="817114" cy="3213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8A7BF41-D0A0-3040-BE76-804B30397B67}"/>
              </a:ext>
            </a:extLst>
          </p:cNvPr>
          <p:cNvCxnSpPr>
            <a:stCxn id="58" idx="6"/>
            <a:endCxn id="66" idx="2"/>
          </p:cNvCxnSpPr>
          <p:nvPr/>
        </p:nvCxnSpPr>
        <p:spPr>
          <a:xfrm flipV="1">
            <a:off x="9957783" y="2486669"/>
            <a:ext cx="817114" cy="2802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4466B96-E24F-9E4D-98AB-17480DE5615B}"/>
              </a:ext>
            </a:extLst>
          </p:cNvPr>
          <p:cNvCxnSpPr>
            <a:stCxn id="58" idx="6"/>
            <a:endCxn id="67" idx="2"/>
          </p:cNvCxnSpPr>
          <p:nvPr/>
        </p:nvCxnSpPr>
        <p:spPr>
          <a:xfrm flipV="1">
            <a:off x="9957783" y="2897636"/>
            <a:ext cx="817114" cy="2391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DA88570-D0C8-1840-BE4F-904E2D1C2DB8}"/>
              </a:ext>
            </a:extLst>
          </p:cNvPr>
          <p:cNvCxnSpPr>
            <a:stCxn id="58" idx="6"/>
            <a:endCxn id="68" idx="2"/>
          </p:cNvCxnSpPr>
          <p:nvPr/>
        </p:nvCxnSpPr>
        <p:spPr>
          <a:xfrm flipV="1">
            <a:off x="9957783" y="4050910"/>
            <a:ext cx="817116" cy="1238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29479DD-821F-BE4E-9EE6-E8FFFA5FFC44}"/>
              </a:ext>
            </a:extLst>
          </p:cNvPr>
          <p:cNvCxnSpPr>
            <a:stCxn id="58" idx="6"/>
            <a:endCxn id="69" idx="2"/>
          </p:cNvCxnSpPr>
          <p:nvPr/>
        </p:nvCxnSpPr>
        <p:spPr>
          <a:xfrm flipV="1">
            <a:off x="9957783" y="4461877"/>
            <a:ext cx="817115" cy="827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4F1387A-9A7C-7F49-BB53-6EDDFABA7F3D}"/>
              </a:ext>
            </a:extLst>
          </p:cNvPr>
          <p:cNvCxnSpPr>
            <a:stCxn id="58" idx="6"/>
            <a:endCxn id="70" idx="2"/>
          </p:cNvCxnSpPr>
          <p:nvPr/>
        </p:nvCxnSpPr>
        <p:spPr>
          <a:xfrm flipV="1">
            <a:off x="9957783" y="4872844"/>
            <a:ext cx="817115" cy="41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00BA5BF-B81F-7B41-A27A-379CCE934E28}"/>
              </a:ext>
            </a:extLst>
          </p:cNvPr>
          <p:cNvCxnSpPr>
            <a:stCxn id="58" idx="6"/>
            <a:endCxn id="71" idx="2"/>
          </p:cNvCxnSpPr>
          <p:nvPr/>
        </p:nvCxnSpPr>
        <p:spPr>
          <a:xfrm flipV="1">
            <a:off x="9957783" y="5283811"/>
            <a:ext cx="817115" cy="51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1B2713A-8963-474A-B59C-C3EF85E377D3}"/>
              </a:ext>
            </a:extLst>
          </p:cNvPr>
          <p:cNvCxnSpPr>
            <a:stCxn id="59" idx="6"/>
            <a:endCxn id="64" idx="2"/>
          </p:cNvCxnSpPr>
          <p:nvPr/>
        </p:nvCxnSpPr>
        <p:spPr>
          <a:xfrm flipV="1">
            <a:off x="9957783" y="1664735"/>
            <a:ext cx="817115" cy="4035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E58023D-8D88-FD48-87D7-767BD9E13D92}"/>
              </a:ext>
            </a:extLst>
          </p:cNvPr>
          <p:cNvCxnSpPr>
            <a:stCxn id="59" idx="6"/>
            <a:endCxn id="65" idx="2"/>
          </p:cNvCxnSpPr>
          <p:nvPr/>
        </p:nvCxnSpPr>
        <p:spPr>
          <a:xfrm flipV="1">
            <a:off x="9957783" y="2075702"/>
            <a:ext cx="817114" cy="362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4F38FAA-DFC2-E247-9FE5-9E15CE57E9CA}"/>
              </a:ext>
            </a:extLst>
          </p:cNvPr>
          <p:cNvCxnSpPr>
            <a:endCxn id="66" idx="2"/>
          </p:cNvCxnSpPr>
          <p:nvPr/>
        </p:nvCxnSpPr>
        <p:spPr>
          <a:xfrm flipV="1">
            <a:off x="10044141" y="2486669"/>
            <a:ext cx="730756" cy="3208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69FD8E9-9030-C34D-9EEB-97147EE9B79B}"/>
              </a:ext>
            </a:extLst>
          </p:cNvPr>
          <p:cNvCxnSpPr>
            <a:stCxn id="59" idx="6"/>
            <a:endCxn id="67" idx="2"/>
          </p:cNvCxnSpPr>
          <p:nvPr/>
        </p:nvCxnSpPr>
        <p:spPr>
          <a:xfrm flipV="1">
            <a:off x="9957783" y="2897636"/>
            <a:ext cx="817114" cy="2802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ACA4793-3117-A34F-AC11-D1CA6F0806CE}"/>
              </a:ext>
            </a:extLst>
          </p:cNvPr>
          <p:cNvCxnSpPr>
            <a:stCxn id="59" idx="6"/>
            <a:endCxn id="68" idx="2"/>
          </p:cNvCxnSpPr>
          <p:nvPr/>
        </p:nvCxnSpPr>
        <p:spPr>
          <a:xfrm flipV="1">
            <a:off x="9957783" y="4050910"/>
            <a:ext cx="817116" cy="1649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4E03606-163D-B345-93CF-D56F39993224}"/>
              </a:ext>
            </a:extLst>
          </p:cNvPr>
          <p:cNvCxnSpPr>
            <a:stCxn id="59" idx="6"/>
            <a:endCxn id="69" idx="2"/>
          </p:cNvCxnSpPr>
          <p:nvPr/>
        </p:nvCxnSpPr>
        <p:spPr>
          <a:xfrm flipV="1">
            <a:off x="9957783" y="4461877"/>
            <a:ext cx="817115" cy="1238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D13B537-F490-524B-98A1-A3A6F8876B4D}"/>
              </a:ext>
            </a:extLst>
          </p:cNvPr>
          <p:cNvCxnSpPr>
            <a:stCxn id="59" idx="6"/>
            <a:endCxn id="70" idx="2"/>
          </p:cNvCxnSpPr>
          <p:nvPr/>
        </p:nvCxnSpPr>
        <p:spPr>
          <a:xfrm flipV="1">
            <a:off x="9957783" y="4872844"/>
            <a:ext cx="817115" cy="827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7F96520-F621-D24B-BDE8-FEA8E2CE232A}"/>
              </a:ext>
            </a:extLst>
          </p:cNvPr>
          <p:cNvCxnSpPr>
            <a:stCxn id="59" idx="6"/>
            <a:endCxn id="71" idx="2"/>
          </p:cNvCxnSpPr>
          <p:nvPr/>
        </p:nvCxnSpPr>
        <p:spPr>
          <a:xfrm flipV="1">
            <a:off x="9957783" y="5283811"/>
            <a:ext cx="817115" cy="41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71F52DE-CAAB-4549-862D-CBC84F005308}"/>
              </a:ext>
            </a:extLst>
          </p:cNvPr>
          <p:cNvCxnSpPr>
            <a:cxnSpLocks/>
            <a:stCxn id="60" idx="6"/>
            <a:endCxn id="64" idx="2"/>
          </p:cNvCxnSpPr>
          <p:nvPr/>
        </p:nvCxnSpPr>
        <p:spPr>
          <a:xfrm flipV="1">
            <a:off x="9968057" y="1664735"/>
            <a:ext cx="806841" cy="4451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8ACBEF8-8296-5849-8DD1-F3CC0DD8CFE9}"/>
              </a:ext>
            </a:extLst>
          </p:cNvPr>
          <p:cNvCxnSpPr>
            <a:stCxn id="60" idx="6"/>
            <a:endCxn id="65" idx="2"/>
          </p:cNvCxnSpPr>
          <p:nvPr/>
        </p:nvCxnSpPr>
        <p:spPr>
          <a:xfrm flipV="1">
            <a:off x="9968057" y="2075702"/>
            <a:ext cx="806840" cy="4040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F84E7F4-BCCE-C14E-B03B-C7D86DF20273}"/>
              </a:ext>
            </a:extLst>
          </p:cNvPr>
          <p:cNvCxnSpPr>
            <a:stCxn id="60" idx="6"/>
            <a:endCxn id="66" idx="2"/>
          </p:cNvCxnSpPr>
          <p:nvPr/>
        </p:nvCxnSpPr>
        <p:spPr>
          <a:xfrm flipV="1">
            <a:off x="9968057" y="2486669"/>
            <a:ext cx="806840" cy="3629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1084A06-BED7-EB4B-9B51-431BFA0203F3}"/>
              </a:ext>
            </a:extLst>
          </p:cNvPr>
          <p:cNvCxnSpPr>
            <a:stCxn id="60" idx="6"/>
            <a:endCxn id="67" idx="2"/>
          </p:cNvCxnSpPr>
          <p:nvPr/>
        </p:nvCxnSpPr>
        <p:spPr>
          <a:xfrm flipV="1">
            <a:off x="9968057" y="2897636"/>
            <a:ext cx="806840" cy="321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16D7F31-93D4-1E4D-AB44-849047ACB87A}"/>
              </a:ext>
            </a:extLst>
          </p:cNvPr>
          <p:cNvCxnSpPr>
            <a:stCxn id="60" idx="6"/>
            <a:endCxn id="68" idx="2"/>
          </p:cNvCxnSpPr>
          <p:nvPr/>
        </p:nvCxnSpPr>
        <p:spPr>
          <a:xfrm flipV="1">
            <a:off x="9968057" y="4050910"/>
            <a:ext cx="806842" cy="2065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E2F5CA3-5F6E-0045-BB2F-031832F6F5B5}"/>
              </a:ext>
            </a:extLst>
          </p:cNvPr>
          <p:cNvCxnSpPr>
            <a:stCxn id="60" idx="6"/>
            <a:endCxn id="69" idx="2"/>
          </p:cNvCxnSpPr>
          <p:nvPr/>
        </p:nvCxnSpPr>
        <p:spPr>
          <a:xfrm flipV="1">
            <a:off x="9968057" y="4461877"/>
            <a:ext cx="806841" cy="165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A31FB225-51BA-954D-9731-0701FEAD1DEA}"/>
              </a:ext>
            </a:extLst>
          </p:cNvPr>
          <p:cNvCxnSpPr>
            <a:stCxn id="60" idx="6"/>
            <a:endCxn id="70" idx="2"/>
          </p:cNvCxnSpPr>
          <p:nvPr/>
        </p:nvCxnSpPr>
        <p:spPr>
          <a:xfrm flipV="1">
            <a:off x="9968057" y="4872844"/>
            <a:ext cx="806841" cy="1243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970AA92-5DB0-554E-9A47-947833CD7851}"/>
              </a:ext>
            </a:extLst>
          </p:cNvPr>
          <p:cNvCxnSpPr>
            <a:stCxn id="60" idx="6"/>
            <a:endCxn id="71" idx="2"/>
          </p:cNvCxnSpPr>
          <p:nvPr/>
        </p:nvCxnSpPr>
        <p:spPr>
          <a:xfrm flipV="1">
            <a:off x="9968057" y="5283811"/>
            <a:ext cx="806841" cy="832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be 241">
            <a:extLst>
              <a:ext uri="{FF2B5EF4-FFF2-40B4-BE49-F238E27FC236}">
                <a16:creationId xmlns:a16="http://schemas.microsoft.com/office/drawing/2014/main" id="{6F4D495B-C935-F240-ACF6-E100E0EAAE5F}"/>
              </a:ext>
            </a:extLst>
          </p:cNvPr>
          <p:cNvSpPr/>
          <p:nvPr/>
        </p:nvSpPr>
        <p:spPr>
          <a:xfrm>
            <a:off x="4182317" y="4218243"/>
            <a:ext cx="544530" cy="1335641"/>
          </a:xfrm>
          <a:prstGeom prst="cube">
            <a:avLst>
              <a:gd name="adj" fmla="val 87914"/>
            </a:avLst>
          </a:prstGeom>
          <a:noFill/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3" name="Cube 242">
            <a:extLst>
              <a:ext uri="{FF2B5EF4-FFF2-40B4-BE49-F238E27FC236}">
                <a16:creationId xmlns:a16="http://schemas.microsoft.com/office/drawing/2014/main" id="{57715BD6-CDF1-124A-B90F-B6C17C92DC90}"/>
              </a:ext>
            </a:extLst>
          </p:cNvPr>
          <p:cNvSpPr/>
          <p:nvPr/>
        </p:nvSpPr>
        <p:spPr>
          <a:xfrm>
            <a:off x="6135403" y="4515872"/>
            <a:ext cx="207116" cy="472611"/>
          </a:xfrm>
          <a:prstGeom prst="cube">
            <a:avLst>
              <a:gd name="adj" fmla="val 87914"/>
            </a:avLst>
          </a:prstGeom>
          <a:noFill/>
          <a:ln>
            <a:solidFill>
              <a:srgbClr val="71D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AA3D0E5-D02B-5648-9E0B-912C9255A40B}"/>
              </a:ext>
            </a:extLst>
          </p:cNvPr>
          <p:cNvCxnSpPr>
            <a:cxnSpLocks/>
            <a:stCxn id="242" idx="1"/>
          </p:cNvCxnSpPr>
          <p:nvPr/>
        </p:nvCxnSpPr>
        <p:spPr>
          <a:xfrm>
            <a:off x="4215223" y="4696961"/>
            <a:ext cx="1587173" cy="0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7639A57-B701-B44E-9B9B-2D1B1D2FAAA3}"/>
              </a:ext>
            </a:extLst>
          </p:cNvPr>
          <p:cNvCxnSpPr>
            <a:cxnSpLocks/>
            <a:stCxn id="242" idx="3"/>
          </p:cNvCxnSpPr>
          <p:nvPr/>
        </p:nvCxnSpPr>
        <p:spPr>
          <a:xfrm flipV="1">
            <a:off x="4215223" y="5050839"/>
            <a:ext cx="1600334" cy="503045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3DBB305-D07D-B045-B439-D163F90E3547}"/>
              </a:ext>
            </a:extLst>
          </p:cNvPr>
          <p:cNvCxnSpPr>
            <a:cxnSpLocks/>
            <a:stCxn id="242" idx="0"/>
          </p:cNvCxnSpPr>
          <p:nvPr/>
        </p:nvCxnSpPr>
        <p:spPr>
          <a:xfrm>
            <a:off x="4693941" y="4218243"/>
            <a:ext cx="1121616" cy="210117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7666495-E856-4240-A282-9F0FF5796043}"/>
              </a:ext>
            </a:extLst>
          </p:cNvPr>
          <p:cNvCxnSpPr>
            <a:cxnSpLocks/>
          </p:cNvCxnSpPr>
          <p:nvPr/>
        </p:nvCxnSpPr>
        <p:spPr>
          <a:xfrm flipV="1">
            <a:off x="4715727" y="4899865"/>
            <a:ext cx="1099830" cy="183597"/>
          </a:xfrm>
          <a:prstGeom prst="line">
            <a:avLst/>
          </a:prstGeom>
          <a:ln w="12700">
            <a:solidFill>
              <a:srgbClr val="71D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be 254">
            <a:extLst>
              <a:ext uri="{FF2B5EF4-FFF2-40B4-BE49-F238E27FC236}">
                <a16:creationId xmlns:a16="http://schemas.microsoft.com/office/drawing/2014/main" id="{C6C5A192-BE46-A14A-ADD9-CB756315F79E}"/>
              </a:ext>
            </a:extLst>
          </p:cNvPr>
          <p:cNvSpPr/>
          <p:nvPr/>
        </p:nvSpPr>
        <p:spPr>
          <a:xfrm>
            <a:off x="7612039" y="1718519"/>
            <a:ext cx="359596" cy="3466075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6" name="Cube 255">
            <a:extLst>
              <a:ext uri="{FF2B5EF4-FFF2-40B4-BE49-F238E27FC236}">
                <a16:creationId xmlns:a16="http://schemas.microsoft.com/office/drawing/2014/main" id="{06D02AD9-0920-F540-9B4E-3BC450EDBAB0}"/>
              </a:ext>
            </a:extLst>
          </p:cNvPr>
          <p:cNvSpPr/>
          <p:nvPr/>
        </p:nvSpPr>
        <p:spPr>
          <a:xfrm>
            <a:off x="11445441" y="985353"/>
            <a:ext cx="359596" cy="4972157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854251F-B5F9-014E-8433-7A0FB9CECDFE}"/>
              </a:ext>
            </a:extLst>
          </p:cNvPr>
          <p:cNvSpPr txBox="1"/>
          <p:nvPr/>
        </p:nvSpPr>
        <p:spPr>
          <a:xfrm>
            <a:off x="0" y="188447"/>
            <a:ext cx="323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D-121 MAVG 50 Time Series Vector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CE885F0-27DF-2A4D-82F0-5CF85A3D51B3}"/>
              </a:ext>
            </a:extLst>
          </p:cNvPr>
          <p:cNvSpPr txBox="1"/>
          <p:nvPr/>
        </p:nvSpPr>
        <p:spPr>
          <a:xfrm>
            <a:off x="1073192" y="918719"/>
            <a:ext cx="206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D-121 MAVG 50 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Matrix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(11, 11)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5B17C9D-9636-2A40-9F9F-A9431229E6CD}"/>
              </a:ext>
            </a:extLst>
          </p:cNvPr>
          <p:cNvSpPr txBox="1"/>
          <p:nvPr/>
        </p:nvSpPr>
        <p:spPr>
          <a:xfrm rot="20671211">
            <a:off x="1995912" y="3509970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 2D + ReLU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3A921C8-C9F0-6043-B991-C4710B5B60F1}"/>
              </a:ext>
            </a:extLst>
          </p:cNvPr>
          <p:cNvSpPr txBox="1"/>
          <p:nvPr/>
        </p:nvSpPr>
        <p:spPr>
          <a:xfrm rot="20523384">
            <a:off x="4243907" y="5335956"/>
            <a:ext cx="12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2D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DD9025C-239A-6C4B-B9BC-AD8EF87F3BD6}"/>
              </a:ext>
            </a:extLst>
          </p:cNvPr>
          <p:cNvSpPr txBox="1"/>
          <p:nvPr/>
        </p:nvSpPr>
        <p:spPr>
          <a:xfrm>
            <a:off x="3811437" y="918719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D-121 MAVG 50 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Convolved Matrix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(10, 10)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16FC8A4-505D-8E47-B98B-C82B2BDB662D}"/>
              </a:ext>
            </a:extLst>
          </p:cNvPr>
          <p:cNvSpPr txBox="1"/>
          <p:nvPr/>
        </p:nvSpPr>
        <p:spPr>
          <a:xfrm>
            <a:off x="5639425" y="1615119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D-121 MAVG 50 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(5, 5)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742E275-FFB6-BF4E-96E6-F705054EEEDA}"/>
              </a:ext>
            </a:extLst>
          </p:cNvPr>
          <p:cNvSpPr txBox="1"/>
          <p:nvPr/>
        </p:nvSpPr>
        <p:spPr>
          <a:xfrm>
            <a:off x="7157856" y="933169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D-121 MAVG 50 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(25, 1)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93801AC-19C5-3242-A21E-6CE6A9906530}"/>
              </a:ext>
            </a:extLst>
          </p:cNvPr>
          <p:cNvCxnSpPr>
            <a:cxnSpLocks/>
          </p:cNvCxnSpPr>
          <p:nvPr/>
        </p:nvCxnSpPr>
        <p:spPr>
          <a:xfrm>
            <a:off x="238595" y="534896"/>
            <a:ext cx="0" cy="1129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E0E3CAC5-4FF4-FA43-BAEE-1A7680675E57}"/>
              </a:ext>
            </a:extLst>
          </p:cNvPr>
          <p:cNvCxnSpPr/>
          <p:nvPr/>
        </p:nvCxnSpPr>
        <p:spPr>
          <a:xfrm>
            <a:off x="1039609" y="6474940"/>
            <a:ext cx="1072566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4F7D5795-28F1-F043-BA4C-A2FE00BE0F2E}"/>
              </a:ext>
            </a:extLst>
          </p:cNvPr>
          <p:cNvSpPr txBox="1"/>
          <p:nvPr/>
        </p:nvSpPr>
        <p:spPr>
          <a:xfrm>
            <a:off x="6978594" y="5636483"/>
            <a:ext cx="2244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Neural Network</a:t>
            </a:r>
          </a:p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K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psampling architecture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D731CC3-3BC4-C749-87E0-5FD3D51FE9D7}"/>
              </a:ext>
            </a:extLst>
          </p:cNvPr>
          <p:cNvSpPr txBox="1"/>
          <p:nvPr/>
        </p:nvSpPr>
        <p:spPr>
          <a:xfrm>
            <a:off x="10041733" y="360922"/>
            <a:ext cx="2021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D+75 MAVG 10 </a:t>
            </a:r>
          </a:p>
          <a:p>
            <a:pPr algn="r"/>
            <a:r>
              <a:rPr lang="en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Vector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19537DD-59DA-9C4E-AEAD-CD94363BDBC3}"/>
              </a:ext>
            </a:extLst>
          </p:cNvPr>
          <p:cNvCxnSpPr>
            <a:cxnSpLocks/>
          </p:cNvCxnSpPr>
          <p:nvPr/>
        </p:nvCxnSpPr>
        <p:spPr>
          <a:xfrm>
            <a:off x="11977514" y="962398"/>
            <a:ext cx="0" cy="1129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875B813-97A0-764B-9534-F7C88C1964A1}"/>
              </a:ext>
            </a:extLst>
          </p:cNvPr>
          <p:cNvCxnSpPr>
            <a:cxnSpLocks/>
          </p:cNvCxnSpPr>
          <p:nvPr/>
        </p:nvCxnSpPr>
        <p:spPr>
          <a:xfrm>
            <a:off x="8106564" y="1730551"/>
            <a:ext cx="0" cy="75611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68734708-B66D-5949-A896-D1CDEB23A282}"/>
              </a:ext>
            </a:extLst>
          </p:cNvPr>
          <p:cNvSpPr/>
          <p:nvPr/>
        </p:nvSpPr>
        <p:spPr>
          <a:xfrm>
            <a:off x="1606193" y="3842534"/>
            <a:ext cx="8308369" cy="4828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CCB70-6574-7B41-BD4F-16DF40919EDF}"/>
              </a:ext>
            </a:extLst>
          </p:cNvPr>
          <p:cNvSpPr/>
          <p:nvPr/>
        </p:nvSpPr>
        <p:spPr>
          <a:xfrm>
            <a:off x="1606193" y="3272318"/>
            <a:ext cx="4650769" cy="16233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A6F99-79A8-2B4C-84FC-B36DCC3BA8D8}"/>
              </a:ext>
            </a:extLst>
          </p:cNvPr>
          <p:cNvSpPr/>
          <p:nvPr/>
        </p:nvSpPr>
        <p:spPr>
          <a:xfrm>
            <a:off x="1606193" y="3272317"/>
            <a:ext cx="2893889" cy="162331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CD29F-7F08-314E-ACFC-B193893A0E28}"/>
              </a:ext>
            </a:extLst>
          </p:cNvPr>
          <p:cNvSpPr/>
          <p:nvPr/>
        </p:nvSpPr>
        <p:spPr>
          <a:xfrm>
            <a:off x="4550735" y="3621638"/>
            <a:ext cx="2671998" cy="92467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41CF1-A33E-A14A-A956-AA794E8DAE0F}"/>
              </a:ext>
            </a:extLst>
          </p:cNvPr>
          <p:cNvSpPr txBox="1"/>
          <p:nvPr/>
        </p:nvSpPr>
        <p:spPr>
          <a:xfrm>
            <a:off x="1468976" y="51061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9956B-C065-8745-AC3F-904382CA4CD0}"/>
              </a:ext>
            </a:extLst>
          </p:cNvPr>
          <p:cNvSpPr txBox="1"/>
          <p:nvPr/>
        </p:nvSpPr>
        <p:spPr>
          <a:xfrm>
            <a:off x="6029977" y="510613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56149-0892-7842-A984-11E9CCE74073}"/>
              </a:ext>
            </a:extLst>
          </p:cNvPr>
          <p:cNvSpPr txBox="1"/>
          <p:nvPr/>
        </p:nvSpPr>
        <p:spPr>
          <a:xfrm>
            <a:off x="4273097" y="510613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A939A-1C7C-E24B-AE54-C019ECFD738A}"/>
              </a:ext>
            </a:extLst>
          </p:cNvPr>
          <p:cNvSpPr txBox="1"/>
          <p:nvPr/>
        </p:nvSpPr>
        <p:spPr>
          <a:xfrm>
            <a:off x="6995749" y="510613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F3D7F-41B8-714F-AE94-02574CC5C801}"/>
              </a:ext>
            </a:extLst>
          </p:cNvPr>
          <p:cNvSpPr txBox="1"/>
          <p:nvPr/>
        </p:nvSpPr>
        <p:spPr>
          <a:xfrm>
            <a:off x="4322738" y="280544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3E888-76CC-ED49-9EC7-0113AE316C36}"/>
              </a:ext>
            </a:extLst>
          </p:cNvPr>
          <p:cNvSpPr txBox="1"/>
          <p:nvPr/>
        </p:nvSpPr>
        <p:spPr>
          <a:xfrm>
            <a:off x="6443835" y="2805442"/>
            <a:ext cx="53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15E6C-57DC-0741-BB57-24DD33DE6EC3}"/>
              </a:ext>
            </a:extLst>
          </p:cNvPr>
          <p:cNvSpPr/>
          <p:nvPr/>
        </p:nvSpPr>
        <p:spPr>
          <a:xfrm>
            <a:off x="4549723" y="3621638"/>
            <a:ext cx="2161974" cy="9246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27F229-5D79-E048-B1B3-A2819284FB10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>
            <a:off x="4549723" y="3113219"/>
            <a:ext cx="0" cy="970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23FA8D-FDFB-A845-8041-732A7A973B0B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>
            <a:off x="6711697" y="3113219"/>
            <a:ext cx="0" cy="970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9D28EA-1449-3C44-98AD-D4A884667BB3}"/>
              </a:ext>
            </a:extLst>
          </p:cNvPr>
          <p:cNvCxnSpPr>
            <a:stCxn id="6" idx="1"/>
            <a:endCxn id="8" idx="0"/>
          </p:cNvCxnSpPr>
          <p:nvPr/>
        </p:nvCxnSpPr>
        <p:spPr>
          <a:xfrm>
            <a:off x="1606193" y="4083976"/>
            <a:ext cx="0" cy="1022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CC5E78-4AA8-D541-91BF-906569A42377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4500082" y="4083976"/>
            <a:ext cx="0" cy="1022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86BC55-8236-1E41-9A54-3D53195EC35F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6256962" y="4083977"/>
            <a:ext cx="0" cy="102215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3F590D-0DD9-6A4E-85C7-D1771A15DFEA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222733" y="4083975"/>
            <a:ext cx="1" cy="102215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F589F0-86C7-9940-8DBA-45B90A342A92}"/>
              </a:ext>
            </a:extLst>
          </p:cNvPr>
          <p:cNvSpPr txBox="1"/>
          <p:nvPr/>
        </p:nvSpPr>
        <p:spPr>
          <a:xfrm>
            <a:off x="4881972" y="2327323"/>
            <a:ext cx="147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MAVG 10 Output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00BE4178-7175-4F46-828E-614D88A5E6F4}"/>
              </a:ext>
            </a:extLst>
          </p:cNvPr>
          <p:cNvSpPr/>
          <p:nvPr/>
        </p:nvSpPr>
        <p:spPr>
          <a:xfrm rot="5400000">
            <a:off x="5587804" y="1664022"/>
            <a:ext cx="85809" cy="2161974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B32C8F64-933B-CA40-83FD-18121F8CFF34}"/>
              </a:ext>
            </a:extLst>
          </p:cNvPr>
          <p:cNvSpPr/>
          <p:nvPr/>
        </p:nvSpPr>
        <p:spPr>
          <a:xfrm rot="16200000">
            <a:off x="3030278" y="4041765"/>
            <a:ext cx="45719" cy="289389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C8AF3C-D416-A742-B08D-FDCFFE399997}"/>
              </a:ext>
            </a:extLst>
          </p:cNvPr>
          <p:cNvSpPr txBox="1"/>
          <p:nvPr/>
        </p:nvSpPr>
        <p:spPr>
          <a:xfrm>
            <a:off x="2373656" y="5563509"/>
            <a:ext cx="1358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MAVG 50 Input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C25ABD-1115-C24B-9C1A-01F95DC22607}"/>
              </a:ext>
            </a:extLst>
          </p:cNvPr>
          <p:cNvCxnSpPr>
            <a:cxnSpLocks/>
          </p:cNvCxnSpPr>
          <p:nvPr/>
        </p:nvCxnSpPr>
        <p:spPr>
          <a:xfrm>
            <a:off x="1606192" y="2121408"/>
            <a:ext cx="89094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30DA9-53E5-B646-B3F6-44D0BFCCD5A2}"/>
              </a:ext>
            </a:extLst>
          </p:cNvPr>
          <p:cNvSpPr txBox="1"/>
          <p:nvPr/>
        </p:nvSpPr>
        <p:spPr>
          <a:xfrm>
            <a:off x="10092880" y="3842534"/>
            <a:ext cx="85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. . . . . 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231A9-F6C1-BA4E-B671-72F4EF2EF114}"/>
              </a:ext>
            </a:extLst>
          </p:cNvPr>
          <p:cNvSpPr txBox="1"/>
          <p:nvPr/>
        </p:nvSpPr>
        <p:spPr>
          <a:xfrm>
            <a:off x="8501931" y="3444708"/>
            <a:ext cx="141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Time Series</a:t>
            </a:r>
          </a:p>
        </p:txBody>
      </p:sp>
    </p:spTree>
    <p:extLst>
      <p:ext uri="{BB962C8B-B14F-4D97-AF65-F5344CB8AC3E}">
        <p14:creationId xmlns:p14="http://schemas.microsoft.com/office/powerpoint/2010/main" val="4145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251">
            <a:extLst>
              <a:ext uri="{FF2B5EF4-FFF2-40B4-BE49-F238E27FC236}">
                <a16:creationId xmlns:a16="http://schemas.microsoft.com/office/drawing/2014/main" id="{F6D3BE82-4689-274D-8DBA-9CFA1C1964C3}"/>
              </a:ext>
            </a:extLst>
          </p:cNvPr>
          <p:cNvSpPr txBox="1"/>
          <p:nvPr/>
        </p:nvSpPr>
        <p:spPr>
          <a:xfrm>
            <a:off x="4157087" y="4430720"/>
            <a:ext cx="77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</a:p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(25, 25)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E3D33DF-A76F-F046-87CF-BE245B779E1D}"/>
              </a:ext>
            </a:extLst>
          </p:cNvPr>
          <p:cNvSpPr txBox="1"/>
          <p:nvPr/>
        </p:nvSpPr>
        <p:spPr>
          <a:xfrm>
            <a:off x="5417703" y="443072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</a:p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(25, 100)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4EB56A5-8B77-7E42-97C3-620250F3863C}"/>
              </a:ext>
            </a:extLst>
          </p:cNvPr>
          <p:cNvSpPr txBox="1"/>
          <p:nvPr/>
        </p:nvSpPr>
        <p:spPr>
          <a:xfrm>
            <a:off x="6646840" y="4430720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lang="en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75)</a:t>
            </a:r>
          </a:p>
        </p:txBody>
      </p: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AF3A81A9-EF77-F342-BB79-4DA294A1737C}"/>
              </a:ext>
            </a:extLst>
          </p:cNvPr>
          <p:cNvGrpSpPr/>
          <p:nvPr/>
        </p:nvGrpSpPr>
        <p:grpSpPr>
          <a:xfrm>
            <a:off x="3160562" y="530087"/>
            <a:ext cx="4003558" cy="3803691"/>
            <a:chOff x="3160562" y="530087"/>
            <a:chExt cx="4003558" cy="38036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810031-8BBE-A145-903A-92E4557F1DDC}"/>
                </a:ext>
              </a:extLst>
            </p:cNvPr>
            <p:cNvSpPr/>
            <p:nvPr/>
          </p:nvSpPr>
          <p:spPr>
            <a:xfrm>
              <a:off x="4448816" y="1376136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34DFB7D-C20F-0B44-80C2-2E93DD7068B3}"/>
                </a:ext>
              </a:extLst>
            </p:cNvPr>
            <p:cNvSpPr/>
            <p:nvPr/>
          </p:nvSpPr>
          <p:spPr>
            <a:xfrm>
              <a:off x="4448815" y="1658152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56EC08-74DF-AD4B-AF8F-B8913EEB23CC}"/>
                </a:ext>
              </a:extLst>
            </p:cNvPr>
            <p:cNvSpPr/>
            <p:nvPr/>
          </p:nvSpPr>
          <p:spPr>
            <a:xfrm>
              <a:off x="4448815" y="1940168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8FF85C-8183-C249-BFD1-5E993698232D}"/>
                </a:ext>
              </a:extLst>
            </p:cNvPr>
            <p:cNvSpPr/>
            <p:nvPr/>
          </p:nvSpPr>
          <p:spPr>
            <a:xfrm>
              <a:off x="4448815" y="2731575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E0477E-AFB1-4B44-BCC8-B912831D4E23}"/>
                </a:ext>
              </a:extLst>
            </p:cNvPr>
            <p:cNvSpPr/>
            <p:nvPr/>
          </p:nvSpPr>
          <p:spPr>
            <a:xfrm>
              <a:off x="4448815" y="3013591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EFCB15-ACBB-0F4E-9EC1-7C5FA9502F68}"/>
                </a:ext>
              </a:extLst>
            </p:cNvPr>
            <p:cNvSpPr/>
            <p:nvPr/>
          </p:nvSpPr>
          <p:spPr>
            <a:xfrm>
              <a:off x="4455950" y="3299132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23A676-7B2B-7647-9DE5-10AB71B4E3F5}"/>
                </a:ext>
              </a:extLst>
            </p:cNvPr>
            <p:cNvSpPr/>
            <p:nvPr/>
          </p:nvSpPr>
          <p:spPr>
            <a:xfrm>
              <a:off x="5728054" y="1376136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650669B-5AF8-AC4B-A65F-D10DDBC0F71D}"/>
                </a:ext>
              </a:extLst>
            </p:cNvPr>
            <p:cNvSpPr/>
            <p:nvPr/>
          </p:nvSpPr>
          <p:spPr>
            <a:xfrm>
              <a:off x="5728053" y="1658152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2439FE-7747-2B48-84C5-4AE4942466A1}"/>
                </a:ext>
              </a:extLst>
            </p:cNvPr>
            <p:cNvSpPr/>
            <p:nvPr/>
          </p:nvSpPr>
          <p:spPr>
            <a:xfrm>
              <a:off x="5728053" y="1940168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6061E6-C93E-9442-9FEB-82285F7E9795}"/>
                </a:ext>
              </a:extLst>
            </p:cNvPr>
            <p:cNvSpPr/>
            <p:nvPr/>
          </p:nvSpPr>
          <p:spPr>
            <a:xfrm>
              <a:off x="5728053" y="2731575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04561A-CBB1-9B4B-849E-106CF9107812}"/>
                </a:ext>
              </a:extLst>
            </p:cNvPr>
            <p:cNvSpPr/>
            <p:nvPr/>
          </p:nvSpPr>
          <p:spPr>
            <a:xfrm>
              <a:off x="5728053" y="3013591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068523-28FA-1344-8825-D1D0D72CA57E}"/>
                </a:ext>
              </a:extLst>
            </p:cNvPr>
            <p:cNvSpPr/>
            <p:nvPr/>
          </p:nvSpPr>
          <p:spPr>
            <a:xfrm>
              <a:off x="5735188" y="3299132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6320EE-B2E1-1146-9FA4-41364235D1FB}"/>
                </a:ext>
              </a:extLst>
            </p:cNvPr>
            <p:cNvSpPr/>
            <p:nvPr/>
          </p:nvSpPr>
          <p:spPr>
            <a:xfrm>
              <a:off x="5735188" y="3577623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5FED87-51E7-124A-9DCF-2E8375479916}"/>
                </a:ext>
              </a:extLst>
            </p:cNvPr>
            <p:cNvSpPr/>
            <p:nvPr/>
          </p:nvSpPr>
          <p:spPr>
            <a:xfrm>
              <a:off x="5735188" y="3859640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ED8526-1F84-D744-8753-593E2A984944}"/>
                </a:ext>
              </a:extLst>
            </p:cNvPr>
            <p:cNvSpPr/>
            <p:nvPr/>
          </p:nvSpPr>
          <p:spPr>
            <a:xfrm>
              <a:off x="5742324" y="4145180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07D3D6-DF0A-114F-BD05-4CA179CF6173}"/>
                </a:ext>
              </a:extLst>
            </p:cNvPr>
            <p:cNvSpPr/>
            <p:nvPr/>
          </p:nvSpPr>
          <p:spPr>
            <a:xfrm>
              <a:off x="5728054" y="530087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B5BFEA-C324-B34D-8FE6-9B7AB57B7CCD}"/>
                </a:ext>
              </a:extLst>
            </p:cNvPr>
            <p:cNvSpPr/>
            <p:nvPr/>
          </p:nvSpPr>
          <p:spPr>
            <a:xfrm>
              <a:off x="5728053" y="812103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8F2018-3BB4-774E-B790-9B28FFE7BD58}"/>
                </a:ext>
              </a:extLst>
            </p:cNvPr>
            <p:cNvSpPr/>
            <p:nvPr/>
          </p:nvSpPr>
          <p:spPr>
            <a:xfrm>
              <a:off x="5728053" y="1094120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95128D-591D-2345-B2FA-1B87E4D0A7DF}"/>
                </a:ext>
              </a:extLst>
            </p:cNvPr>
            <p:cNvSpPr/>
            <p:nvPr/>
          </p:nvSpPr>
          <p:spPr>
            <a:xfrm>
              <a:off x="6971462" y="1094120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293C9B-9F0D-6247-8B26-B4A455F2F745}"/>
                </a:ext>
              </a:extLst>
            </p:cNvPr>
            <p:cNvSpPr/>
            <p:nvPr/>
          </p:nvSpPr>
          <p:spPr>
            <a:xfrm>
              <a:off x="6971461" y="1376136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ED9AAC-3C62-6F46-B7D7-FD29D7138BE6}"/>
                </a:ext>
              </a:extLst>
            </p:cNvPr>
            <p:cNvSpPr/>
            <p:nvPr/>
          </p:nvSpPr>
          <p:spPr>
            <a:xfrm>
              <a:off x="6971461" y="1658152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DB6693-9A56-194C-961B-595DCB04BE6B}"/>
                </a:ext>
              </a:extLst>
            </p:cNvPr>
            <p:cNvSpPr/>
            <p:nvPr/>
          </p:nvSpPr>
          <p:spPr>
            <a:xfrm>
              <a:off x="6971461" y="1940169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6FBF9-770D-444D-9B7B-1E444B5AD42C}"/>
                </a:ext>
              </a:extLst>
            </p:cNvPr>
            <p:cNvSpPr/>
            <p:nvPr/>
          </p:nvSpPr>
          <p:spPr>
            <a:xfrm>
              <a:off x="6971463" y="2731575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6F35D58-D002-6946-93A9-172A8085AA61}"/>
                </a:ext>
              </a:extLst>
            </p:cNvPr>
            <p:cNvSpPr/>
            <p:nvPr/>
          </p:nvSpPr>
          <p:spPr>
            <a:xfrm>
              <a:off x="6971462" y="3013592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8EE82D-BADC-194C-A527-5116CB6F6435}"/>
                </a:ext>
              </a:extLst>
            </p:cNvPr>
            <p:cNvSpPr/>
            <p:nvPr/>
          </p:nvSpPr>
          <p:spPr>
            <a:xfrm>
              <a:off x="6971462" y="3295608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8434399-5755-584A-A457-A5640051663C}"/>
                </a:ext>
              </a:extLst>
            </p:cNvPr>
            <p:cNvSpPr/>
            <p:nvPr/>
          </p:nvSpPr>
          <p:spPr>
            <a:xfrm>
              <a:off x="6971462" y="3577624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B90EA9-5DFA-124E-9313-10162C96EF6F}"/>
                </a:ext>
              </a:extLst>
            </p:cNvPr>
            <p:cNvCxnSpPr>
              <a:cxnSpLocks/>
              <a:stCxn id="4" idx="6"/>
              <a:endCxn id="21" idx="2"/>
            </p:cNvCxnSpPr>
            <p:nvPr/>
          </p:nvCxnSpPr>
          <p:spPr>
            <a:xfrm flipV="1">
              <a:off x="4641473" y="624386"/>
              <a:ext cx="1086581" cy="84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5FCFA1-5D56-4A45-9F13-EA95493EC2C5}"/>
                </a:ext>
              </a:extLst>
            </p:cNvPr>
            <p:cNvCxnSpPr>
              <a:stCxn id="4" idx="6"/>
              <a:endCxn id="22" idx="2"/>
            </p:cNvCxnSpPr>
            <p:nvPr/>
          </p:nvCxnSpPr>
          <p:spPr>
            <a:xfrm flipV="1">
              <a:off x="4641473" y="906402"/>
              <a:ext cx="1086580" cy="564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2C5664-75AB-CD4B-90C4-DEF2926A9DCD}"/>
                </a:ext>
              </a:extLst>
            </p:cNvPr>
            <p:cNvCxnSpPr>
              <a:stCxn id="4" idx="6"/>
              <a:endCxn id="23" idx="2"/>
            </p:cNvCxnSpPr>
            <p:nvPr/>
          </p:nvCxnSpPr>
          <p:spPr>
            <a:xfrm flipV="1">
              <a:off x="4641473" y="1188419"/>
              <a:ext cx="1086580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97FB2B-9E51-AD46-B662-627FDF8BED86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4641473" y="1470435"/>
              <a:ext cx="1086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F64DCC1-78C0-8A4D-B9D2-796CF96EF4EA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4641473" y="1470435"/>
              <a:ext cx="1086580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D133BA-E25E-2C40-94C2-342DECF9ED8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>
              <a:off x="4641473" y="1470435"/>
              <a:ext cx="1086580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42529B-ED5A-444C-9648-6B4F2F28E914}"/>
                </a:ext>
              </a:extLst>
            </p:cNvPr>
            <p:cNvCxnSpPr>
              <a:stCxn id="4" idx="6"/>
              <a:endCxn id="14" idx="2"/>
            </p:cNvCxnSpPr>
            <p:nvPr/>
          </p:nvCxnSpPr>
          <p:spPr>
            <a:xfrm>
              <a:off x="4641473" y="1470435"/>
              <a:ext cx="1086580" cy="135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60F4B7-4A96-B24C-B29D-90C13AAD3607}"/>
                </a:ext>
              </a:extLst>
            </p:cNvPr>
            <p:cNvCxnSpPr>
              <a:stCxn id="4" idx="6"/>
              <a:endCxn id="15" idx="2"/>
            </p:cNvCxnSpPr>
            <p:nvPr/>
          </p:nvCxnSpPr>
          <p:spPr>
            <a:xfrm>
              <a:off x="4641473" y="1470435"/>
              <a:ext cx="1086580" cy="163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97303F-5E50-C043-B933-E88CA01E9AF5}"/>
                </a:ext>
              </a:extLst>
            </p:cNvPr>
            <p:cNvCxnSpPr>
              <a:stCxn id="4" idx="6"/>
              <a:endCxn id="16" idx="2"/>
            </p:cNvCxnSpPr>
            <p:nvPr/>
          </p:nvCxnSpPr>
          <p:spPr>
            <a:xfrm>
              <a:off x="4641473" y="1470435"/>
              <a:ext cx="1093715" cy="19229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4B442A-D6B2-D944-9C7F-7EA23A06AE4F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4641473" y="1470435"/>
              <a:ext cx="1093715" cy="22014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1ED831-80C9-E148-9E21-5A16BD9A66D3}"/>
                </a:ext>
              </a:extLst>
            </p:cNvPr>
            <p:cNvCxnSpPr>
              <a:stCxn id="4" idx="6"/>
              <a:endCxn id="19" idx="2"/>
            </p:cNvCxnSpPr>
            <p:nvPr/>
          </p:nvCxnSpPr>
          <p:spPr>
            <a:xfrm>
              <a:off x="4641473" y="1470435"/>
              <a:ext cx="1093715" cy="2483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DDBA9B-9D55-C541-B6FF-ED42B98E0A16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4641473" y="1470435"/>
              <a:ext cx="1100851" cy="2769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46CF06-8F20-4947-8A2F-BD257B12FDD1}"/>
                </a:ext>
              </a:extLst>
            </p:cNvPr>
            <p:cNvCxnSpPr>
              <a:cxnSpLocks/>
              <a:stCxn id="5" idx="6"/>
              <a:endCxn id="21" idx="2"/>
            </p:cNvCxnSpPr>
            <p:nvPr/>
          </p:nvCxnSpPr>
          <p:spPr>
            <a:xfrm flipV="1">
              <a:off x="4641472" y="624386"/>
              <a:ext cx="1086582" cy="1128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831B3BF-ECA2-7749-B4A1-B05D102A5408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 flipV="1">
              <a:off x="4641472" y="906402"/>
              <a:ext cx="1086581" cy="84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7CE025-6322-A34D-814C-683FC7B5BA8B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 flipV="1">
              <a:off x="4641472" y="1188419"/>
              <a:ext cx="1086581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AA74C06-A485-A741-A51D-2FCB70B81440}"/>
                </a:ext>
              </a:extLst>
            </p:cNvPr>
            <p:cNvCxnSpPr>
              <a:stCxn id="5" idx="6"/>
              <a:endCxn id="11" idx="2"/>
            </p:cNvCxnSpPr>
            <p:nvPr/>
          </p:nvCxnSpPr>
          <p:spPr>
            <a:xfrm flipV="1">
              <a:off x="4641472" y="1470435"/>
              <a:ext cx="1086582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E7598-649E-A949-83D6-F45AC59F0533}"/>
                </a:ext>
              </a:extLst>
            </p:cNvPr>
            <p:cNvCxnSpPr>
              <a:stCxn id="5" idx="6"/>
              <a:endCxn id="12" idx="2"/>
            </p:cNvCxnSpPr>
            <p:nvPr/>
          </p:nvCxnSpPr>
          <p:spPr>
            <a:xfrm>
              <a:off x="4641472" y="1752451"/>
              <a:ext cx="1086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3D8E81-EC1A-1049-8A0E-0085A68C781E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>
              <a:off x="4641472" y="1752451"/>
              <a:ext cx="108658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0454B7-ED0E-8E49-A77F-64299C8C3FEF}"/>
                </a:ext>
              </a:extLst>
            </p:cNvPr>
            <p:cNvCxnSpPr>
              <a:stCxn id="5" idx="6"/>
              <a:endCxn id="14" idx="2"/>
            </p:cNvCxnSpPr>
            <p:nvPr/>
          </p:nvCxnSpPr>
          <p:spPr>
            <a:xfrm>
              <a:off x="4641472" y="1752451"/>
              <a:ext cx="1086581" cy="1073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4E909B-8F01-5F42-ABD9-9162392184FE}"/>
                </a:ext>
              </a:extLst>
            </p:cNvPr>
            <p:cNvCxnSpPr>
              <a:stCxn id="5" idx="6"/>
              <a:endCxn id="15" idx="2"/>
            </p:cNvCxnSpPr>
            <p:nvPr/>
          </p:nvCxnSpPr>
          <p:spPr>
            <a:xfrm>
              <a:off x="4641472" y="1752451"/>
              <a:ext cx="1086581" cy="135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DB0ABE-B4A8-784C-8347-58CE0EBE60A3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>
              <a:off x="4641472" y="1752451"/>
              <a:ext cx="1093716" cy="1640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C97B02-DF17-4945-BF17-E6AAD8FD81D0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4641472" y="1752451"/>
              <a:ext cx="1093716" cy="19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E593A9-67DB-7A45-9124-872132273815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4641472" y="1752451"/>
              <a:ext cx="1093716" cy="2201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CA0036-EDDE-394D-9563-DD00BE064066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4641472" y="1752451"/>
              <a:ext cx="1100852" cy="2487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5F07E2-1235-784E-B822-EA0E8775D8B6}"/>
                </a:ext>
              </a:extLst>
            </p:cNvPr>
            <p:cNvCxnSpPr>
              <a:cxnSpLocks/>
              <a:stCxn id="6" idx="6"/>
              <a:endCxn id="21" idx="2"/>
            </p:cNvCxnSpPr>
            <p:nvPr/>
          </p:nvCxnSpPr>
          <p:spPr>
            <a:xfrm flipV="1">
              <a:off x="4641472" y="624386"/>
              <a:ext cx="1086582" cy="1410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4C3837-C3A9-6145-A8DC-9E348156BDC5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 flipV="1">
              <a:off x="4641472" y="906402"/>
              <a:ext cx="1086581" cy="1128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10A38D-68A1-6447-B38D-51D037BB9DE1}"/>
                </a:ext>
              </a:extLst>
            </p:cNvPr>
            <p:cNvCxnSpPr>
              <a:stCxn id="6" idx="6"/>
              <a:endCxn id="23" idx="2"/>
            </p:cNvCxnSpPr>
            <p:nvPr/>
          </p:nvCxnSpPr>
          <p:spPr>
            <a:xfrm flipV="1">
              <a:off x="4641472" y="1188419"/>
              <a:ext cx="1086581" cy="846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F2987C-FFCB-A74F-9876-61C830A2BE3E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 flipV="1">
              <a:off x="4641472" y="1470435"/>
              <a:ext cx="1086582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22340B-681D-6043-9A4F-EDD7F5C5F70A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4641472" y="1752451"/>
              <a:ext cx="108658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7B0E1AD-8CC8-3742-AAB1-72EEADA2873F}"/>
                </a:ext>
              </a:extLst>
            </p:cNvPr>
            <p:cNvCxnSpPr>
              <a:stCxn id="6" idx="6"/>
              <a:endCxn id="13" idx="2"/>
            </p:cNvCxnSpPr>
            <p:nvPr/>
          </p:nvCxnSpPr>
          <p:spPr>
            <a:xfrm>
              <a:off x="4641472" y="2034467"/>
              <a:ext cx="1086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5657CE-1561-7A4F-8006-F680EC01AE47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4641472" y="2034467"/>
              <a:ext cx="1086581" cy="7914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DC85A64-D6BD-6D4B-8B02-4E0EBF567D57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4641472" y="2034467"/>
              <a:ext cx="1086581" cy="1073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C3C67B-3ADC-164F-8A91-DAA2BEAA8530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>
              <a:off x="4641472" y="2034467"/>
              <a:ext cx="1093716" cy="13589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B54C03-64A0-C94D-A7C8-B6BB7B1A801D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>
              <a:off x="4641472" y="2034467"/>
              <a:ext cx="1093716" cy="163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87DF0BF-0B01-494E-B9D0-1356621F866D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4641472" y="2034467"/>
              <a:ext cx="1093716" cy="1919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95CA2C-CB94-CD46-9F80-338EA8217825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4641472" y="2034467"/>
              <a:ext cx="1100852" cy="2205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EA5667B-6A61-D34C-93C6-349599BCC529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 flipV="1">
              <a:off x="4641472" y="624386"/>
              <a:ext cx="1086582" cy="2201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9AC5EB-38CB-6140-925F-6935E9D6E571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 flipV="1">
              <a:off x="4641472" y="906402"/>
              <a:ext cx="1086581" cy="1919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8850C1-D9E3-2B48-9D71-4C6FB936FE45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 flipV="1">
              <a:off x="4641472" y="1188419"/>
              <a:ext cx="1086581" cy="163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CA315EC-CFDE-8A4F-A65C-DBEEE4557FEF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4641472" y="1470435"/>
              <a:ext cx="1086582" cy="135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A94BDF-9474-604D-A3F4-7525CB480A7B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4641472" y="1752451"/>
              <a:ext cx="1086581" cy="1073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E957C82-2718-CC4F-BED8-3A1808024474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 flipV="1">
              <a:off x="4641472" y="2034467"/>
              <a:ext cx="1086581" cy="7914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F789C9-F023-9448-A771-441243124D7C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>
            <a:xfrm>
              <a:off x="4641472" y="2825874"/>
              <a:ext cx="1086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4BB89E-6F6D-BA42-9308-28F05900DC30}"/>
                </a:ext>
              </a:extLst>
            </p:cNvPr>
            <p:cNvCxnSpPr>
              <a:stCxn id="7" idx="6"/>
              <a:endCxn id="15" idx="2"/>
            </p:cNvCxnSpPr>
            <p:nvPr/>
          </p:nvCxnSpPr>
          <p:spPr>
            <a:xfrm>
              <a:off x="4641472" y="2825874"/>
              <a:ext cx="108658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777836-6849-8D45-859F-94CB82303136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641472" y="2825874"/>
              <a:ext cx="1093716" cy="567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AF76B0C-6A16-1643-A973-A487221D96DD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>
              <a:off x="4641472" y="2825874"/>
              <a:ext cx="1093716" cy="846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320A50-AE71-0144-995D-648B9DFBA64A}"/>
                </a:ext>
              </a:extLst>
            </p:cNvPr>
            <p:cNvCxnSpPr>
              <a:cxnSpLocks/>
              <a:stCxn id="7" idx="6"/>
              <a:endCxn id="19" idx="2"/>
            </p:cNvCxnSpPr>
            <p:nvPr/>
          </p:nvCxnSpPr>
          <p:spPr>
            <a:xfrm>
              <a:off x="4641472" y="2825874"/>
              <a:ext cx="1093716" cy="1128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F5B49F-22A2-564C-BDC3-D7E9A4682B9A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4641472" y="2825874"/>
              <a:ext cx="1100852" cy="14136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85AE247-AA29-884D-9719-28BEA9B6587D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V="1">
              <a:off x="4641472" y="906402"/>
              <a:ext cx="1086581" cy="2201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DC1753D-2F28-0040-9C04-51B9EDBCCE38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 flipV="1">
              <a:off x="4641472" y="1188419"/>
              <a:ext cx="1086581" cy="19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6FF61F6-E0C0-FF47-8351-DC4D5193381F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 flipV="1">
              <a:off x="4641472" y="1470435"/>
              <a:ext cx="1086582" cy="163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89DD884-15C7-A54E-B17D-85F87553AEC5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4641472" y="1748928"/>
              <a:ext cx="300878" cy="1358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CC3F1E6-83B9-D844-9389-712D2C868701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flipV="1">
              <a:off x="4641472" y="2034467"/>
              <a:ext cx="1086581" cy="1073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B0C4719-CDFC-C143-BD42-AA39A0E01B63}"/>
                </a:ext>
              </a:extLst>
            </p:cNvPr>
            <p:cNvCxnSpPr>
              <a:stCxn id="8" idx="6"/>
              <a:endCxn id="14" idx="2"/>
            </p:cNvCxnSpPr>
            <p:nvPr/>
          </p:nvCxnSpPr>
          <p:spPr>
            <a:xfrm flipV="1">
              <a:off x="4641472" y="2825874"/>
              <a:ext cx="108658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699CA1-0D88-8842-8C2B-E0C2EA10E577}"/>
                </a:ext>
              </a:extLst>
            </p:cNvPr>
            <p:cNvCxnSpPr>
              <a:stCxn id="8" idx="6"/>
              <a:endCxn id="15" idx="2"/>
            </p:cNvCxnSpPr>
            <p:nvPr/>
          </p:nvCxnSpPr>
          <p:spPr>
            <a:xfrm>
              <a:off x="4641472" y="3107890"/>
              <a:ext cx="1086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40F45DA-AD68-6F4F-825D-31BC8659E772}"/>
                </a:ext>
              </a:extLst>
            </p:cNvPr>
            <p:cNvCxnSpPr>
              <a:stCxn id="8" idx="6"/>
              <a:endCxn id="16" idx="2"/>
            </p:cNvCxnSpPr>
            <p:nvPr/>
          </p:nvCxnSpPr>
          <p:spPr>
            <a:xfrm>
              <a:off x="4641472" y="3107890"/>
              <a:ext cx="1093716" cy="285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A836AB-0629-E94A-B377-06E4EC3E80F6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>
              <a:off x="4641472" y="3107890"/>
              <a:ext cx="1093716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18E34AC-5C90-2D45-94E0-7E61E411FF5A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>
              <a:off x="4641472" y="3107890"/>
              <a:ext cx="1093716" cy="84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580DBD5-E017-1145-A565-57AF30CC8BCB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4641472" y="3107890"/>
              <a:ext cx="1100852" cy="11315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800895D-AAD3-8C49-ABDE-536B525B8661}"/>
                </a:ext>
              </a:extLst>
            </p:cNvPr>
            <p:cNvCxnSpPr>
              <a:cxnSpLocks/>
              <a:stCxn id="9" idx="6"/>
              <a:endCxn id="21" idx="2"/>
            </p:cNvCxnSpPr>
            <p:nvPr/>
          </p:nvCxnSpPr>
          <p:spPr>
            <a:xfrm flipV="1">
              <a:off x="4648607" y="624386"/>
              <a:ext cx="1079447" cy="27690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3955A8-ED6E-CE40-819E-1D655CC4824D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 flipV="1">
              <a:off x="4648607" y="906402"/>
              <a:ext cx="1079446" cy="2487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D096C4C-2600-4F40-826E-5F1CC3F97EFB}"/>
                </a:ext>
              </a:extLst>
            </p:cNvPr>
            <p:cNvCxnSpPr>
              <a:stCxn id="9" idx="6"/>
              <a:endCxn id="23" idx="2"/>
            </p:cNvCxnSpPr>
            <p:nvPr/>
          </p:nvCxnSpPr>
          <p:spPr>
            <a:xfrm flipV="1">
              <a:off x="4648607" y="1188419"/>
              <a:ext cx="1079446" cy="2205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FE763A-C0AF-5F40-861A-34A165F36B6C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4648607" y="1470435"/>
              <a:ext cx="1079447" cy="19229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0AE9AA-6587-394D-80DF-B3BB75A9598E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4648607" y="1752451"/>
              <a:ext cx="1079446" cy="1640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25960C-0F40-5D41-A9A4-6477C7D8B40F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648607" y="2034467"/>
              <a:ext cx="1079446" cy="13589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E92FCBE-0479-2643-A41B-08171B9D1C3B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648607" y="2825874"/>
              <a:ext cx="1079446" cy="567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A1BBF7-FA97-5843-BC45-FCE25E7CBBC4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4648607" y="3107890"/>
              <a:ext cx="1079446" cy="285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5A2C4A8-5124-5843-9E88-92E3FA853D04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>
              <a:off x="4648607" y="3393431"/>
              <a:ext cx="1086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B572474-3627-D841-99C0-45F0A64B0625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>
              <a:off x="4648607" y="3393431"/>
              <a:ext cx="1086581" cy="2784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2AC26B5-39A0-274C-AA09-A125F9F54062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>
              <a:off x="4648607" y="3393431"/>
              <a:ext cx="1086581" cy="56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40D654-A0D7-F642-963E-251A23DB3255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>
              <a:off x="4648607" y="3393431"/>
              <a:ext cx="1093717" cy="846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37A829-6225-6940-8611-0FA5605AF1BE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>
              <a:off x="5920711" y="624386"/>
              <a:ext cx="1050751" cy="564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F7E653-E2AF-6145-85AC-FA93C2DDACF7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>
              <a:off x="5920711" y="624386"/>
              <a:ext cx="1050750" cy="84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8A8E285-71AC-5240-B103-15A998066A7A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5920711" y="624386"/>
              <a:ext cx="1050750" cy="1128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55188B-8717-9A48-A6F4-A27D644B0D7D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5920711" y="624386"/>
              <a:ext cx="1050750" cy="141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385036B-926A-1C41-B9E9-A5983A0F200B}"/>
                </a:ext>
              </a:extLst>
            </p:cNvPr>
            <p:cNvCxnSpPr>
              <a:cxnSpLocks/>
              <a:stCxn id="21" idx="6"/>
              <a:endCxn id="28" idx="2"/>
            </p:cNvCxnSpPr>
            <p:nvPr/>
          </p:nvCxnSpPr>
          <p:spPr>
            <a:xfrm>
              <a:off x="5920711" y="624386"/>
              <a:ext cx="1050752" cy="2201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7F33E70-89D5-4C4F-A63C-1EB8EF45E3A8}"/>
                </a:ext>
              </a:extLst>
            </p:cNvPr>
            <p:cNvCxnSpPr>
              <a:cxnSpLocks/>
              <a:stCxn id="21" idx="6"/>
              <a:endCxn id="29" idx="2"/>
            </p:cNvCxnSpPr>
            <p:nvPr/>
          </p:nvCxnSpPr>
          <p:spPr>
            <a:xfrm>
              <a:off x="5920711" y="624386"/>
              <a:ext cx="1050751" cy="2483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0E18A3-6A27-E247-9B24-CF3295FD6602}"/>
                </a:ext>
              </a:extLst>
            </p:cNvPr>
            <p:cNvCxnSpPr>
              <a:cxnSpLocks/>
              <a:stCxn id="21" idx="6"/>
              <a:endCxn id="30" idx="2"/>
            </p:cNvCxnSpPr>
            <p:nvPr/>
          </p:nvCxnSpPr>
          <p:spPr>
            <a:xfrm>
              <a:off x="5920711" y="624386"/>
              <a:ext cx="1050751" cy="2765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0B09ACA-14AB-294F-8592-E40A85A31426}"/>
                </a:ext>
              </a:extLst>
            </p:cNvPr>
            <p:cNvCxnSpPr>
              <a:cxnSpLocks/>
              <a:stCxn id="21" idx="6"/>
              <a:endCxn id="31" idx="2"/>
            </p:cNvCxnSpPr>
            <p:nvPr/>
          </p:nvCxnSpPr>
          <p:spPr>
            <a:xfrm>
              <a:off x="5920711" y="624386"/>
              <a:ext cx="1050751" cy="30475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5E07629-A0D7-3445-9063-97F414366667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920710" y="906402"/>
              <a:ext cx="1050752" cy="282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6E77DA9-D6DF-7C45-AEBA-0C252FC337E3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5920710" y="906402"/>
              <a:ext cx="1050751" cy="564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BF9C631-BAFA-F14C-8E32-D47847A0E73C}"/>
                </a:ext>
              </a:extLst>
            </p:cNvPr>
            <p:cNvCxnSpPr>
              <a:stCxn id="22" idx="6"/>
              <a:endCxn id="26" idx="2"/>
            </p:cNvCxnSpPr>
            <p:nvPr/>
          </p:nvCxnSpPr>
          <p:spPr>
            <a:xfrm>
              <a:off x="5920710" y="906402"/>
              <a:ext cx="1050751" cy="84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F2CEA92-B0D7-A849-B107-E870FF6284FD}"/>
                </a:ext>
              </a:extLst>
            </p:cNvPr>
            <p:cNvCxnSpPr>
              <a:stCxn id="22" idx="6"/>
              <a:endCxn id="27" idx="2"/>
            </p:cNvCxnSpPr>
            <p:nvPr/>
          </p:nvCxnSpPr>
          <p:spPr>
            <a:xfrm>
              <a:off x="5920710" y="906402"/>
              <a:ext cx="1050751" cy="11280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CFAC6E7-200E-FB4B-90D6-3F3A4D48D697}"/>
                </a:ext>
              </a:extLst>
            </p:cNvPr>
            <p:cNvCxnSpPr>
              <a:stCxn id="22" idx="6"/>
              <a:endCxn id="28" idx="2"/>
            </p:cNvCxnSpPr>
            <p:nvPr/>
          </p:nvCxnSpPr>
          <p:spPr>
            <a:xfrm>
              <a:off x="5920710" y="906402"/>
              <a:ext cx="1050753" cy="1919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832D125-BC1C-A544-AD63-33F6BB89FE93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5920710" y="906402"/>
              <a:ext cx="1050752" cy="22014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A575346-5088-8744-9D5C-5FD40ADAA316}"/>
                </a:ext>
              </a:extLst>
            </p:cNvPr>
            <p:cNvCxnSpPr>
              <a:stCxn id="22" idx="6"/>
              <a:endCxn id="30" idx="2"/>
            </p:cNvCxnSpPr>
            <p:nvPr/>
          </p:nvCxnSpPr>
          <p:spPr>
            <a:xfrm>
              <a:off x="5920710" y="906402"/>
              <a:ext cx="1050752" cy="2483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FD975D3-3369-CE42-B41C-016588324053}"/>
                </a:ext>
              </a:extLst>
            </p:cNvPr>
            <p:cNvCxnSpPr>
              <a:stCxn id="22" idx="6"/>
              <a:endCxn id="31" idx="2"/>
            </p:cNvCxnSpPr>
            <p:nvPr/>
          </p:nvCxnSpPr>
          <p:spPr>
            <a:xfrm>
              <a:off x="5920710" y="906402"/>
              <a:ext cx="1050752" cy="2765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BAEC7B0-CF37-6546-82AB-583EC210651C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5920710" y="1188419"/>
              <a:ext cx="10507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A828C9E-A83E-E243-9FAA-C7F8144AB56B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>
              <a:off x="5920710" y="1188419"/>
              <a:ext cx="105075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2DEE53-08AF-EB49-888C-FC4052387E60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>
              <a:off x="5920710" y="1188419"/>
              <a:ext cx="1050751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37107FD-02EB-C04B-858C-49EAC9FF3BD4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5920710" y="1188419"/>
              <a:ext cx="1050751" cy="84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49A7076-5AAC-E34D-A347-639816DFDF11}"/>
                </a:ext>
              </a:extLst>
            </p:cNvPr>
            <p:cNvCxnSpPr>
              <a:stCxn id="23" idx="6"/>
              <a:endCxn id="28" idx="2"/>
            </p:cNvCxnSpPr>
            <p:nvPr/>
          </p:nvCxnSpPr>
          <p:spPr>
            <a:xfrm>
              <a:off x="5920710" y="1188419"/>
              <a:ext cx="1050753" cy="163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1B616B5-2E12-4845-821B-6AD0E8BB9A47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>
              <a:off x="5920710" y="1188419"/>
              <a:ext cx="1050752" cy="1919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0CFE4BC-7D23-794B-9EEE-0D9A8B1FCE8A}"/>
                </a:ext>
              </a:extLst>
            </p:cNvPr>
            <p:cNvCxnSpPr>
              <a:stCxn id="23" idx="6"/>
              <a:endCxn id="30" idx="2"/>
            </p:cNvCxnSpPr>
            <p:nvPr/>
          </p:nvCxnSpPr>
          <p:spPr>
            <a:xfrm>
              <a:off x="5920710" y="1188419"/>
              <a:ext cx="1050752" cy="2201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D7A65DD-ECCA-CA41-9F43-67E5A73C0B66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>
              <a:off x="5920710" y="1188419"/>
              <a:ext cx="1050752" cy="2483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CD9B12A-971C-6E41-B794-5B5997028E4D}"/>
                </a:ext>
              </a:extLst>
            </p:cNvPr>
            <p:cNvCxnSpPr>
              <a:stCxn id="11" idx="6"/>
              <a:endCxn id="24" idx="2"/>
            </p:cNvCxnSpPr>
            <p:nvPr/>
          </p:nvCxnSpPr>
          <p:spPr>
            <a:xfrm flipV="1">
              <a:off x="5920711" y="1188419"/>
              <a:ext cx="105075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BFD45CD-C977-1742-8BB8-5A36755CF3BC}"/>
                </a:ext>
              </a:extLst>
            </p:cNvPr>
            <p:cNvCxnSpPr>
              <a:stCxn id="11" idx="6"/>
              <a:endCxn id="25" idx="2"/>
            </p:cNvCxnSpPr>
            <p:nvPr/>
          </p:nvCxnSpPr>
          <p:spPr>
            <a:xfrm>
              <a:off x="5920711" y="1470435"/>
              <a:ext cx="10507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F9CD76F-52A0-844D-A8D4-960C1664E783}"/>
                </a:ext>
              </a:extLst>
            </p:cNvPr>
            <p:cNvCxnSpPr>
              <a:stCxn id="11" idx="6"/>
              <a:endCxn id="26" idx="2"/>
            </p:cNvCxnSpPr>
            <p:nvPr/>
          </p:nvCxnSpPr>
          <p:spPr>
            <a:xfrm>
              <a:off x="5920711" y="1470435"/>
              <a:ext cx="1050750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E2AB09-A62E-2F4F-8F54-F05957672C54}"/>
                </a:ext>
              </a:extLst>
            </p:cNvPr>
            <p:cNvCxnSpPr>
              <a:cxnSpLocks/>
              <a:stCxn id="11" idx="6"/>
              <a:endCxn id="27" idx="2"/>
            </p:cNvCxnSpPr>
            <p:nvPr/>
          </p:nvCxnSpPr>
          <p:spPr>
            <a:xfrm>
              <a:off x="5920711" y="1470435"/>
              <a:ext cx="1050750" cy="564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6DF7A54-CB79-E946-B135-24613FF3E75C}"/>
                </a:ext>
              </a:extLst>
            </p:cNvPr>
            <p:cNvCxnSpPr>
              <a:stCxn id="11" idx="6"/>
              <a:endCxn id="28" idx="2"/>
            </p:cNvCxnSpPr>
            <p:nvPr/>
          </p:nvCxnSpPr>
          <p:spPr>
            <a:xfrm>
              <a:off x="5920711" y="1470435"/>
              <a:ext cx="1050752" cy="135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268B9B6-A1E4-6E49-A318-8E3B214396EF}"/>
                </a:ext>
              </a:extLst>
            </p:cNvPr>
            <p:cNvCxnSpPr>
              <a:stCxn id="11" idx="6"/>
              <a:endCxn id="29" idx="2"/>
            </p:cNvCxnSpPr>
            <p:nvPr/>
          </p:nvCxnSpPr>
          <p:spPr>
            <a:xfrm>
              <a:off x="5920711" y="1470435"/>
              <a:ext cx="1050751" cy="1637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A537ABD-DBEF-AD4D-B36C-D1534F4C9C95}"/>
                </a:ext>
              </a:extLst>
            </p:cNvPr>
            <p:cNvCxnSpPr>
              <a:cxnSpLocks/>
              <a:stCxn id="11" idx="6"/>
              <a:endCxn id="30" idx="2"/>
            </p:cNvCxnSpPr>
            <p:nvPr/>
          </p:nvCxnSpPr>
          <p:spPr>
            <a:xfrm>
              <a:off x="5920711" y="1470435"/>
              <a:ext cx="1050751" cy="1919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22A9650-43E5-044C-A1E6-9878CED543B9}"/>
                </a:ext>
              </a:extLst>
            </p:cNvPr>
            <p:cNvCxnSpPr>
              <a:stCxn id="11" idx="6"/>
              <a:endCxn id="31" idx="2"/>
            </p:cNvCxnSpPr>
            <p:nvPr/>
          </p:nvCxnSpPr>
          <p:spPr>
            <a:xfrm>
              <a:off x="5920711" y="1470435"/>
              <a:ext cx="1050751" cy="2201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22166B2-82EA-4D49-A475-9F404E6A6ED9}"/>
                </a:ext>
              </a:extLst>
            </p:cNvPr>
            <p:cNvCxnSpPr>
              <a:stCxn id="12" idx="6"/>
              <a:endCxn id="24" idx="2"/>
            </p:cNvCxnSpPr>
            <p:nvPr/>
          </p:nvCxnSpPr>
          <p:spPr>
            <a:xfrm flipV="1">
              <a:off x="5920710" y="1188419"/>
              <a:ext cx="1050752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8146872-B49E-4E4D-98B0-64E9C3B4D3ED}"/>
                </a:ext>
              </a:extLst>
            </p:cNvPr>
            <p:cNvCxnSpPr>
              <a:stCxn id="12" idx="6"/>
              <a:endCxn id="25" idx="2"/>
            </p:cNvCxnSpPr>
            <p:nvPr/>
          </p:nvCxnSpPr>
          <p:spPr>
            <a:xfrm flipV="1">
              <a:off x="5920710" y="1470435"/>
              <a:ext cx="105075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4CCDC1A-9BEE-D04E-9BA2-DD7DC092E5BB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5920710" y="1752451"/>
              <a:ext cx="10507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F00EED-EE03-8548-827C-1F72FDB19860}"/>
                </a:ext>
              </a:extLst>
            </p:cNvPr>
            <p:cNvCxnSpPr>
              <a:stCxn id="12" idx="6"/>
              <a:endCxn id="27" idx="2"/>
            </p:cNvCxnSpPr>
            <p:nvPr/>
          </p:nvCxnSpPr>
          <p:spPr>
            <a:xfrm>
              <a:off x="5920710" y="1752451"/>
              <a:ext cx="1050751" cy="282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87FE013-7071-D949-B07A-D844A924D731}"/>
                </a:ext>
              </a:extLst>
            </p:cNvPr>
            <p:cNvCxnSpPr>
              <a:stCxn id="12" idx="6"/>
              <a:endCxn id="28" idx="2"/>
            </p:cNvCxnSpPr>
            <p:nvPr/>
          </p:nvCxnSpPr>
          <p:spPr>
            <a:xfrm>
              <a:off x="5920710" y="1752451"/>
              <a:ext cx="1050753" cy="1073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3CD81FF-C138-4742-87AF-CB04EED1D353}"/>
                </a:ext>
              </a:extLst>
            </p:cNvPr>
            <p:cNvCxnSpPr>
              <a:stCxn id="12" idx="6"/>
              <a:endCxn id="29" idx="2"/>
            </p:cNvCxnSpPr>
            <p:nvPr/>
          </p:nvCxnSpPr>
          <p:spPr>
            <a:xfrm>
              <a:off x="5920710" y="1752451"/>
              <a:ext cx="1050752" cy="1355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C21F74E-1A50-A645-902C-4071D153F7EA}"/>
                </a:ext>
              </a:extLst>
            </p:cNvPr>
            <p:cNvCxnSpPr>
              <a:stCxn id="12" idx="6"/>
              <a:endCxn id="30" idx="2"/>
            </p:cNvCxnSpPr>
            <p:nvPr/>
          </p:nvCxnSpPr>
          <p:spPr>
            <a:xfrm>
              <a:off x="5920710" y="1752451"/>
              <a:ext cx="1050752" cy="1637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7A05148-2550-C749-A92B-2DA283A819A3}"/>
                </a:ext>
              </a:extLst>
            </p:cNvPr>
            <p:cNvCxnSpPr>
              <a:stCxn id="12" idx="6"/>
              <a:endCxn id="31" idx="2"/>
            </p:cNvCxnSpPr>
            <p:nvPr/>
          </p:nvCxnSpPr>
          <p:spPr>
            <a:xfrm>
              <a:off x="5920710" y="1752451"/>
              <a:ext cx="1050752" cy="19194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A76B62-506F-7445-B031-6B185DDE72AE}"/>
                </a:ext>
              </a:extLst>
            </p:cNvPr>
            <p:cNvCxnSpPr>
              <a:stCxn id="13" idx="6"/>
              <a:endCxn id="24" idx="2"/>
            </p:cNvCxnSpPr>
            <p:nvPr/>
          </p:nvCxnSpPr>
          <p:spPr>
            <a:xfrm flipV="1">
              <a:off x="5920710" y="1188419"/>
              <a:ext cx="1050752" cy="846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DC228F-059C-194A-B3BB-382593F17DD3}"/>
                </a:ext>
              </a:extLst>
            </p:cNvPr>
            <p:cNvCxnSpPr>
              <a:stCxn id="13" idx="6"/>
              <a:endCxn id="25" idx="2"/>
            </p:cNvCxnSpPr>
            <p:nvPr/>
          </p:nvCxnSpPr>
          <p:spPr>
            <a:xfrm flipV="1">
              <a:off x="5920710" y="1470435"/>
              <a:ext cx="1050751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E81BF85-7174-3D4C-B7D4-7914BCF700AF}"/>
                </a:ext>
              </a:extLst>
            </p:cNvPr>
            <p:cNvCxnSpPr>
              <a:stCxn id="13" idx="6"/>
              <a:endCxn id="26" idx="2"/>
            </p:cNvCxnSpPr>
            <p:nvPr/>
          </p:nvCxnSpPr>
          <p:spPr>
            <a:xfrm flipV="1">
              <a:off x="5920710" y="1752451"/>
              <a:ext cx="1050751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B10689-F29D-A744-9833-4B1181787064}"/>
                </a:ext>
              </a:extLst>
            </p:cNvPr>
            <p:cNvCxnSpPr>
              <a:stCxn id="13" idx="6"/>
              <a:endCxn id="27" idx="2"/>
            </p:cNvCxnSpPr>
            <p:nvPr/>
          </p:nvCxnSpPr>
          <p:spPr>
            <a:xfrm>
              <a:off x="5920710" y="2034467"/>
              <a:ext cx="10507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A055BCF-6E8B-CF47-A554-3B7362298767}"/>
                </a:ext>
              </a:extLst>
            </p:cNvPr>
            <p:cNvCxnSpPr>
              <a:stCxn id="13" idx="6"/>
              <a:endCxn id="28" idx="2"/>
            </p:cNvCxnSpPr>
            <p:nvPr/>
          </p:nvCxnSpPr>
          <p:spPr>
            <a:xfrm>
              <a:off x="5920710" y="2034467"/>
              <a:ext cx="1050753" cy="7914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6BB4E4A-ABA9-C843-968D-AAF5BE82BF5C}"/>
                </a:ext>
              </a:extLst>
            </p:cNvPr>
            <p:cNvCxnSpPr>
              <a:stCxn id="13" idx="6"/>
              <a:endCxn id="29" idx="2"/>
            </p:cNvCxnSpPr>
            <p:nvPr/>
          </p:nvCxnSpPr>
          <p:spPr>
            <a:xfrm>
              <a:off x="5920710" y="2034467"/>
              <a:ext cx="1050752" cy="10734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FD00547-4728-8C41-B101-53A4AD61A680}"/>
                </a:ext>
              </a:extLst>
            </p:cNvPr>
            <p:cNvCxnSpPr>
              <a:stCxn id="13" idx="6"/>
              <a:endCxn id="30" idx="2"/>
            </p:cNvCxnSpPr>
            <p:nvPr/>
          </p:nvCxnSpPr>
          <p:spPr>
            <a:xfrm>
              <a:off x="5920710" y="2034467"/>
              <a:ext cx="1050752" cy="1355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36AE000-9CD7-0C49-A8B3-BF9A1D5D1185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>
              <a:off x="5920710" y="2034467"/>
              <a:ext cx="1050752" cy="1637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EEDFBD-E7B1-F34B-BB3E-9005293C52C8}"/>
                </a:ext>
              </a:extLst>
            </p:cNvPr>
            <p:cNvCxnSpPr>
              <a:stCxn id="14" idx="6"/>
              <a:endCxn id="24" idx="2"/>
            </p:cNvCxnSpPr>
            <p:nvPr/>
          </p:nvCxnSpPr>
          <p:spPr>
            <a:xfrm flipV="1">
              <a:off x="5920710" y="1188419"/>
              <a:ext cx="1050752" cy="163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96A5091-9331-6E4E-8A85-21955755A8D0}"/>
                </a:ext>
              </a:extLst>
            </p:cNvPr>
            <p:cNvCxnSpPr>
              <a:stCxn id="14" idx="6"/>
              <a:endCxn id="25" idx="2"/>
            </p:cNvCxnSpPr>
            <p:nvPr/>
          </p:nvCxnSpPr>
          <p:spPr>
            <a:xfrm flipV="1">
              <a:off x="5920710" y="1470435"/>
              <a:ext cx="1050751" cy="135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AEB9AD-7ED9-6446-9853-AAFEB0DDA769}"/>
                </a:ext>
              </a:extLst>
            </p:cNvPr>
            <p:cNvCxnSpPr>
              <a:stCxn id="14" idx="6"/>
              <a:endCxn id="26" idx="2"/>
            </p:cNvCxnSpPr>
            <p:nvPr/>
          </p:nvCxnSpPr>
          <p:spPr>
            <a:xfrm flipV="1">
              <a:off x="5920710" y="1752451"/>
              <a:ext cx="1050751" cy="1073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CC3FA58-9128-C64F-83D0-D4096C3DA5BF}"/>
                </a:ext>
              </a:extLst>
            </p:cNvPr>
            <p:cNvCxnSpPr>
              <a:stCxn id="14" idx="6"/>
              <a:endCxn id="27" idx="2"/>
            </p:cNvCxnSpPr>
            <p:nvPr/>
          </p:nvCxnSpPr>
          <p:spPr>
            <a:xfrm flipV="1">
              <a:off x="5920710" y="2034468"/>
              <a:ext cx="1050751" cy="791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DA8A127-D833-CA47-8A2C-4BCB3F611616}"/>
                </a:ext>
              </a:extLst>
            </p:cNvPr>
            <p:cNvCxnSpPr>
              <a:stCxn id="14" idx="6"/>
              <a:endCxn id="28" idx="2"/>
            </p:cNvCxnSpPr>
            <p:nvPr/>
          </p:nvCxnSpPr>
          <p:spPr>
            <a:xfrm>
              <a:off x="5920710" y="2825874"/>
              <a:ext cx="105075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DD0AD91-0317-6D4A-8DBE-6AD940B61F78}"/>
                </a:ext>
              </a:extLst>
            </p:cNvPr>
            <p:cNvCxnSpPr>
              <a:stCxn id="14" idx="6"/>
              <a:endCxn id="29" idx="2"/>
            </p:cNvCxnSpPr>
            <p:nvPr/>
          </p:nvCxnSpPr>
          <p:spPr>
            <a:xfrm>
              <a:off x="5920710" y="2825874"/>
              <a:ext cx="1050752" cy="282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059E14B-E5B1-E84C-9FDB-5F420A8E18D1}"/>
                </a:ext>
              </a:extLst>
            </p:cNvPr>
            <p:cNvCxnSpPr>
              <a:cxnSpLocks/>
              <a:stCxn id="14" idx="6"/>
              <a:endCxn id="30" idx="2"/>
            </p:cNvCxnSpPr>
            <p:nvPr/>
          </p:nvCxnSpPr>
          <p:spPr>
            <a:xfrm>
              <a:off x="5920710" y="2825874"/>
              <a:ext cx="1050752" cy="564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6010091-1674-594C-907A-8CA3A8790FCE}"/>
                </a:ext>
              </a:extLst>
            </p:cNvPr>
            <p:cNvCxnSpPr>
              <a:stCxn id="14" idx="6"/>
              <a:endCxn id="31" idx="2"/>
            </p:cNvCxnSpPr>
            <p:nvPr/>
          </p:nvCxnSpPr>
          <p:spPr>
            <a:xfrm>
              <a:off x="5920710" y="2825874"/>
              <a:ext cx="1050752" cy="84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33EB9E1-DCE0-DA46-AE24-1154E1454050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 flipV="1">
              <a:off x="5920710" y="1188419"/>
              <a:ext cx="1050752" cy="19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004F2F8-FDC2-B44C-B6EE-47AE5CEC44D8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 flipV="1">
              <a:off x="5920710" y="1470435"/>
              <a:ext cx="1050751" cy="1637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FB1E329-016A-6840-BE59-AD8E4037C44B}"/>
                </a:ext>
              </a:extLst>
            </p:cNvPr>
            <p:cNvCxnSpPr>
              <a:cxnSpLocks/>
              <a:stCxn id="15" idx="6"/>
              <a:endCxn id="26" idx="2"/>
            </p:cNvCxnSpPr>
            <p:nvPr/>
          </p:nvCxnSpPr>
          <p:spPr>
            <a:xfrm flipV="1">
              <a:off x="5920710" y="1752451"/>
              <a:ext cx="1050751" cy="135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1598C6D-811A-104E-A74E-D5EB45860B30}"/>
                </a:ext>
              </a:extLst>
            </p:cNvPr>
            <p:cNvCxnSpPr>
              <a:stCxn id="15" idx="6"/>
              <a:endCxn id="27" idx="2"/>
            </p:cNvCxnSpPr>
            <p:nvPr/>
          </p:nvCxnSpPr>
          <p:spPr>
            <a:xfrm flipV="1">
              <a:off x="5920710" y="2034468"/>
              <a:ext cx="1050751" cy="10734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07AD43E-3C2A-4A42-9A0F-DFA8A5EDE5D6}"/>
                </a:ext>
              </a:extLst>
            </p:cNvPr>
            <p:cNvCxnSpPr>
              <a:stCxn id="15" idx="6"/>
              <a:endCxn id="28" idx="2"/>
            </p:cNvCxnSpPr>
            <p:nvPr/>
          </p:nvCxnSpPr>
          <p:spPr>
            <a:xfrm flipV="1">
              <a:off x="5920710" y="2825874"/>
              <a:ext cx="1050753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2003E0D-F26A-8B42-ACC9-E7F47C018830}"/>
                </a:ext>
              </a:extLst>
            </p:cNvPr>
            <p:cNvCxnSpPr>
              <a:stCxn id="15" idx="6"/>
              <a:endCxn id="29" idx="2"/>
            </p:cNvCxnSpPr>
            <p:nvPr/>
          </p:nvCxnSpPr>
          <p:spPr>
            <a:xfrm>
              <a:off x="5920710" y="3107890"/>
              <a:ext cx="1050752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7B84D93-3E7F-974E-80F4-85CB79DE76B6}"/>
                </a:ext>
              </a:extLst>
            </p:cNvPr>
            <p:cNvCxnSpPr>
              <a:cxnSpLocks/>
              <a:stCxn id="15" idx="6"/>
              <a:endCxn id="30" idx="2"/>
            </p:cNvCxnSpPr>
            <p:nvPr/>
          </p:nvCxnSpPr>
          <p:spPr>
            <a:xfrm>
              <a:off x="5920710" y="3107890"/>
              <a:ext cx="1050752" cy="282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555F758-B10E-894B-954E-78813EA3F630}"/>
                </a:ext>
              </a:extLst>
            </p:cNvPr>
            <p:cNvCxnSpPr>
              <a:stCxn id="15" idx="6"/>
              <a:endCxn id="31" idx="2"/>
            </p:cNvCxnSpPr>
            <p:nvPr/>
          </p:nvCxnSpPr>
          <p:spPr>
            <a:xfrm>
              <a:off x="5920710" y="3107890"/>
              <a:ext cx="1050752" cy="5640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97E0ADC-7C51-6E47-A515-E108FCC11BAE}"/>
                </a:ext>
              </a:extLst>
            </p:cNvPr>
            <p:cNvCxnSpPr>
              <a:stCxn id="16" idx="6"/>
              <a:endCxn id="24" idx="2"/>
            </p:cNvCxnSpPr>
            <p:nvPr/>
          </p:nvCxnSpPr>
          <p:spPr>
            <a:xfrm flipV="1">
              <a:off x="5927845" y="1188419"/>
              <a:ext cx="1043617" cy="2205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17DACC8-6395-D54C-84E3-D2AF1ABBFA85}"/>
                </a:ext>
              </a:extLst>
            </p:cNvPr>
            <p:cNvCxnSpPr>
              <a:stCxn id="16" idx="6"/>
              <a:endCxn id="25" idx="2"/>
            </p:cNvCxnSpPr>
            <p:nvPr/>
          </p:nvCxnSpPr>
          <p:spPr>
            <a:xfrm flipV="1">
              <a:off x="5927845" y="1470435"/>
              <a:ext cx="1043616" cy="19229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8B6C8B7-077F-6342-A999-718D314BC7CF}"/>
                </a:ext>
              </a:extLst>
            </p:cNvPr>
            <p:cNvCxnSpPr>
              <a:stCxn id="16" idx="6"/>
              <a:endCxn id="26" idx="2"/>
            </p:cNvCxnSpPr>
            <p:nvPr/>
          </p:nvCxnSpPr>
          <p:spPr>
            <a:xfrm flipV="1">
              <a:off x="5927845" y="1752451"/>
              <a:ext cx="1043616" cy="1640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E34692D-5932-C848-BE69-51B230FE5D43}"/>
                </a:ext>
              </a:extLst>
            </p:cNvPr>
            <p:cNvCxnSpPr>
              <a:stCxn id="16" idx="6"/>
              <a:endCxn id="27" idx="2"/>
            </p:cNvCxnSpPr>
            <p:nvPr/>
          </p:nvCxnSpPr>
          <p:spPr>
            <a:xfrm flipV="1">
              <a:off x="5927845" y="2034468"/>
              <a:ext cx="1043616" cy="1358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3D9DD51-057A-7542-A9B9-3EE19AF55127}"/>
                </a:ext>
              </a:extLst>
            </p:cNvPr>
            <p:cNvCxnSpPr>
              <a:stCxn id="16" idx="6"/>
              <a:endCxn id="28" idx="2"/>
            </p:cNvCxnSpPr>
            <p:nvPr/>
          </p:nvCxnSpPr>
          <p:spPr>
            <a:xfrm flipV="1">
              <a:off x="5927845" y="2825874"/>
              <a:ext cx="1043618" cy="567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63BB7-410A-3A40-A2B5-490692061EAD}"/>
                </a:ext>
              </a:extLst>
            </p:cNvPr>
            <p:cNvCxnSpPr>
              <a:stCxn id="16" idx="6"/>
              <a:endCxn id="29" idx="2"/>
            </p:cNvCxnSpPr>
            <p:nvPr/>
          </p:nvCxnSpPr>
          <p:spPr>
            <a:xfrm flipV="1">
              <a:off x="5927845" y="3107891"/>
              <a:ext cx="1043617" cy="2855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78FE41-B673-7848-8797-DB16F55C0C54}"/>
                </a:ext>
              </a:extLst>
            </p:cNvPr>
            <p:cNvCxnSpPr>
              <a:stCxn id="16" idx="6"/>
              <a:endCxn id="30" idx="2"/>
            </p:cNvCxnSpPr>
            <p:nvPr/>
          </p:nvCxnSpPr>
          <p:spPr>
            <a:xfrm flipV="1">
              <a:off x="5927845" y="3389907"/>
              <a:ext cx="1043617" cy="3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CE00DF9-577D-CF40-BD36-E79113C31E7C}"/>
                </a:ext>
              </a:extLst>
            </p:cNvPr>
            <p:cNvCxnSpPr>
              <a:stCxn id="16" idx="6"/>
              <a:endCxn id="31" idx="2"/>
            </p:cNvCxnSpPr>
            <p:nvPr/>
          </p:nvCxnSpPr>
          <p:spPr>
            <a:xfrm>
              <a:off x="5927845" y="3393431"/>
              <a:ext cx="1043617" cy="278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D4E9AEA-DB3E-A34E-837E-8F9E9C7E7AEB}"/>
                </a:ext>
              </a:extLst>
            </p:cNvPr>
            <p:cNvCxnSpPr>
              <a:stCxn id="18" idx="6"/>
              <a:endCxn id="24" idx="2"/>
            </p:cNvCxnSpPr>
            <p:nvPr/>
          </p:nvCxnSpPr>
          <p:spPr>
            <a:xfrm flipV="1">
              <a:off x="5927845" y="1188419"/>
              <a:ext cx="1043617" cy="2483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F1B7BDC-652D-5B42-8CA8-6409CE2D0D5B}"/>
                </a:ext>
              </a:extLst>
            </p:cNvPr>
            <p:cNvCxnSpPr>
              <a:stCxn id="18" idx="6"/>
              <a:endCxn id="25" idx="2"/>
            </p:cNvCxnSpPr>
            <p:nvPr/>
          </p:nvCxnSpPr>
          <p:spPr>
            <a:xfrm flipV="1">
              <a:off x="5927845" y="1470435"/>
              <a:ext cx="1043616" cy="22014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C2DE168-81A3-2644-8554-D2F7AB4AF36B}"/>
                </a:ext>
              </a:extLst>
            </p:cNvPr>
            <p:cNvCxnSpPr>
              <a:stCxn id="18" idx="6"/>
              <a:endCxn id="26" idx="2"/>
            </p:cNvCxnSpPr>
            <p:nvPr/>
          </p:nvCxnSpPr>
          <p:spPr>
            <a:xfrm flipV="1">
              <a:off x="5927845" y="1752451"/>
              <a:ext cx="1043616" cy="19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67E6EE9-AA25-1F4E-A5E7-F9587F8055F3}"/>
                </a:ext>
              </a:extLst>
            </p:cNvPr>
            <p:cNvCxnSpPr>
              <a:stCxn id="18" idx="6"/>
              <a:endCxn id="27" idx="2"/>
            </p:cNvCxnSpPr>
            <p:nvPr/>
          </p:nvCxnSpPr>
          <p:spPr>
            <a:xfrm flipV="1">
              <a:off x="5927845" y="2034468"/>
              <a:ext cx="1043616" cy="1637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DC2D974-DAC0-B046-A214-479A3FA46F04}"/>
                </a:ext>
              </a:extLst>
            </p:cNvPr>
            <p:cNvCxnSpPr>
              <a:stCxn id="18" idx="6"/>
              <a:endCxn id="28" idx="2"/>
            </p:cNvCxnSpPr>
            <p:nvPr/>
          </p:nvCxnSpPr>
          <p:spPr>
            <a:xfrm flipV="1">
              <a:off x="5927845" y="2825874"/>
              <a:ext cx="1043618" cy="846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CA01337-306F-3741-A884-75609CF42898}"/>
                </a:ext>
              </a:extLst>
            </p:cNvPr>
            <p:cNvCxnSpPr>
              <a:stCxn id="18" idx="6"/>
              <a:endCxn id="29" idx="2"/>
            </p:cNvCxnSpPr>
            <p:nvPr/>
          </p:nvCxnSpPr>
          <p:spPr>
            <a:xfrm flipV="1">
              <a:off x="5927845" y="3107891"/>
              <a:ext cx="1043617" cy="564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B41DF9-1838-2044-BB22-BE416EFE92CB}"/>
                </a:ext>
              </a:extLst>
            </p:cNvPr>
            <p:cNvCxnSpPr>
              <a:stCxn id="18" idx="6"/>
              <a:endCxn id="30" idx="2"/>
            </p:cNvCxnSpPr>
            <p:nvPr/>
          </p:nvCxnSpPr>
          <p:spPr>
            <a:xfrm flipV="1">
              <a:off x="5927845" y="3389907"/>
              <a:ext cx="1043617" cy="282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781290D-BA9A-2745-BBB3-9B6A11F083BC}"/>
                </a:ext>
              </a:extLst>
            </p:cNvPr>
            <p:cNvCxnSpPr>
              <a:stCxn id="18" idx="6"/>
              <a:endCxn id="31" idx="2"/>
            </p:cNvCxnSpPr>
            <p:nvPr/>
          </p:nvCxnSpPr>
          <p:spPr>
            <a:xfrm>
              <a:off x="5927845" y="3671922"/>
              <a:ext cx="104361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0A876BB-F793-EB48-A6B9-908BBE7775A6}"/>
                </a:ext>
              </a:extLst>
            </p:cNvPr>
            <p:cNvCxnSpPr>
              <a:stCxn id="19" idx="6"/>
              <a:endCxn id="24" idx="2"/>
            </p:cNvCxnSpPr>
            <p:nvPr/>
          </p:nvCxnSpPr>
          <p:spPr>
            <a:xfrm flipV="1">
              <a:off x="5927845" y="1188419"/>
              <a:ext cx="1043617" cy="2765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D024DDB-1A9F-074E-A5CF-0F8A4199B68D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 flipV="1">
              <a:off x="5927845" y="1470435"/>
              <a:ext cx="1043616" cy="2483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DE8549D-6287-C24E-8FE9-B5208EA4D1A7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463948" y="1752452"/>
              <a:ext cx="507514" cy="22014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8085E9-A9C8-BC48-A7AC-D0D7B4EA9E8B}"/>
                </a:ext>
              </a:extLst>
            </p:cNvPr>
            <p:cNvCxnSpPr>
              <a:stCxn id="19" idx="6"/>
              <a:endCxn id="27" idx="2"/>
            </p:cNvCxnSpPr>
            <p:nvPr/>
          </p:nvCxnSpPr>
          <p:spPr>
            <a:xfrm flipV="1">
              <a:off x="5927845" y="2034468"/>
              <a:ext cx="1043616" cy="19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23A867D-2CEF-C847-8A1B-61BC0A6B76A0}"/>
                </a:ext>
              </a:extLst>
            </p:cNvPr>
            <p:cNvCxnSpPr>
              <a:stCxn id="19" idx="6"/>
              <a:endCxn id="28" idx="2"/>
            </p:cNvCxnSpPr>
            <p:nvPr/>
          </p:nvCxnSpPr>
          <p:spPr>
            <a:xfrm flipV="1">
              <a:off x="5927845" y="2825874"/>
              <a:ext cx="1043618" cy="11280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195AFDA-4E0D-0645-B108-A11BDD18C895}"/>
                </a:ext>
              </a:extLst>
            </p:cNvPr>
            <p:cNvCxnSpPr>
              <a:stCxn id="19" idx="6"/>
              <a:endCxn id="29" idx="2"/>
            </p:cNvCxnSpPr>
            <p:nvPr/>
          </p:nvCxnSpPr>
          <p:spPr>
            <a:xfrm flipV="1">
              <a:off x="5927845" y="3107891"/>
              <a:ext cx="1043617" cy="846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455E72-4974-9A44-8324-B7A2A1ED80AB}"/>
                </a:ext>
              </a:extLst>
            </p:cNvPr>
            <p:cNvCxnSpPr>
              <a:stCxn id="19" idx="6"/>
              <a:endCxn id="30" idx="2"/>
            </p:cNvCxnSpPr>
            <p:nvPr/>
          </p:nvCxnSpPr>
          <p:spPr>
            <a:xfrm flipV="1">
              <a:off x="5927845" y="3389907"/>
              <a:ext cx="1043617" cy="5640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59B79D6-E692-2146-85AA-BCB30DAC4114}"/>
                </a:ext>
              </a:extLst>
            </p:cNvPr>
            <p:cNvCxnSpPr>
              <a:stCxn id="19" idx="6"/>
              <a:endCxn id="31" idx="2"/>
            </p:cNvCxnSpPr>
            <p:nvPr/>
          </p:nvCxnSpPr>
          <p:spPr>
            <a:xfrm flipV="1">
              <a:off x="5927845" y="3671923"/>
              <a:ext cx="1043617" cy="282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5DF73B2-B8E5-A840-AC7B-60C0D0AE8374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 flipV="1">
              <a:off x="5934981" y="1188419"/>
              <a:ext cx="1036481" cy="3051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2E27A6A-9504-F54C-9863-D630495B2A74}"/>
                </a:ext>
              </a:extLst>
            </p:cNvPr>
            <p:cNvCxnSpPr>
              <a:stCxn id="20" idx="6"/>
              <a:endCxn id="25" idx="2"/>
            </p:cNvCxnSpPr>
            <p:nvPr/>
          </p:nvCxnSpPr>
          <p:spPr>
            <a:xfrm flipV="1">
              <a:off x="5934981" y="1470435"/>
              <a:ext cx="1036480" cy="2769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F56DD4C-791C-5E42-AAB3-502B95BD151C}"/>
                </a:ext>
              </a:extLst>
            </p:cNvPr>
            <p:cNvCxnSpPr>
              <a:stCxn id="20" idx="6"/>
              <a:endCxn id="26" idx="2"/>
            </p:cNvCxnSpPr>
            <p:nvPr/>
          </p:nvCxnSpPr>
          <p:spPr>
            <a:xfrm flipV="1">
              <a:off x="5934981" y="1752451"/>
              <a:ext cx="1036480" cy="2487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6C2CAF-2993-9F48-8F28-C2234B6ED19B}"/>
                </a:ext>
              </a:extLst>
            </p:cNvPr>
            <p:cNvCxnSpPr>
              <a:stCxn id="20" idx="6"/>
              <a:endCxn id="27" idx="2"/>
            </p:cNvCxnSpPr>
            <p:nvPr/>
          </p:nvCxnSpPr>
          <p:spPr>
            <a:xfrm flipV="1">
              <a:off x="5934981" y="2034468"/>
              <a:ext cx="1036480" cy="22050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2BD6FE3-A4E3-6F4E-8CE2-EB0F9697A934}"/>
                </a:ext>
              </a:extLst>
            </p:cNvPr>
            <p:cNvCxnSpPr>
              <a:stCxn id="20" idx="6"/>
              <a:endCxn id="28" idx="2"/>
            </p:cNvCxnSpPr>
            <p:nvPr/>
          </p:nvCxnSpPr>
          <p:spPr>
            <a:xfrm flipV="1">
              <a:off x="5934981" y="2825874"/>
              <a:ext cx="1036482" cy="14136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19212B9-9F14-7440-A562-AAF03DA4170A}"/>
                </a:ext>
              </a:extLst>
            </p:cNvPr>
            <p:cNvCxnSpPr>
              <a:stCxn id="20" idx="6"/>
              <a:endCxn id="29" idx="2"/>
            </p:cNvCxnSpPr>
            <p:nvPr/>
          </p:nvCxnSpPr>
          <p:spPr>
            <a:xfrm flipV="1">
              <a:off x="5934981" y="3107891"/>
              <a:ext cx="1036481" cy="113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B0D7CBB-9C5B-F440-B97E-E551B5E78957}"/>
                </a:ext>
              </a:extLst>
            </p:cNvPr>
            <p:cNvCxnSpPr>
              <a:stCxn id="20" idx="6"/>
              <a:endCxn id="30" idx="2"/>
            </p:cNvCxnSpPr>
            <p:nvPr/>
          </p:nvCxnSpPr>
          <p:spPr>
            <a:xfrm flipV="1">
              <a:off x="5934981" y="3389907"/>
              <a:ext cx="1036481" cy="8495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1BB74B5-EC37-A944-BFCE-B24C04756A69}"/>
                </a:ext>
              </a:extLst>
            </p:cNvPr>
            <p:cNvCxnSpPr>
              <a:stCxn id="20" idx="6"/>
              <a:endCxn id="31" idx="2"/>
            </p:cNvCxnSpPr>
            <p:nvPr/>
          </p:nvCxnSpPr>
          <p:spPr>
            <a:xfrm flipV="1">
              <a:off x="5934981" y="3671923"/>
              <a:ext cx="1036481" cy="567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3D3A10-622D-A641-85A8-FDFE4EC0EAD1}"/>
                </a:ext>
              </a:extLst>
            </p:cNvPr>
            <p:cNvCxnSpPr>
              <a:cxnSpLocks/>
              <a:stCxn id="200" idx="6"/>
              <a:endCxn id="4" idx="2"/>
            </p:cNvCxnSpPr>
            <p:nvPr/>
          </p:nvCxnSpPr>
          <p:spPr>
            <a:xfrm>
              <a:off x="3353220" y="1466384"/>
              <a:ext cx="1095596" cy="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BBED81C-9310-6B40-9495-46D06598173D}"/>
                </a:ext>
              </a:extLst>
            </p:cNvPr>
            <p:cNvCxnSpPr>
              <a:stCxn id="200" idx="6"/>
              <a:endCxn id="5" idx="2"/>
            </p:cNvCxnSpPr>
            <p:nvPr/>
          </p:nvCxnSpPr>
          <p:spPr>
            <a:xfrm>
              <a:off x="3353220" y="1466384"/>
              <a:ext cx="1095595" cy="286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B63DDFD-FBAC-C94A-9A0E-7E9F0641B1B2}"/>
                </a:ext>
              </a:extLst>
            </p:cNvPr>
            <p:cNvCxnSpPr>
              <a:cxnSpLocks/>
              <a:stCxn id="200" idx="6"/>
              <a:endCxn id="6" idx="2"/>
            </p:cNvCxnSpPr>
            <p:nvPr/>
          </p:nvCxnSpPr>
          <p:spPr>
            <a:xfrm>
              <a:off x="3353220" y="1466384"/>
              <a:ext cx="1095595" cy="568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71DFF-6E2F-754E-BAA3-BC29CEE582CB}"/>
                </a:ext>
              </a:extLst>
            </p:cNvPr>
            <p:cNvCxnSpPr>
              <a:stCxn id="200" idx="6"/>
              <a:endCxn id="7" idx="2"/>
            </p:cNvCxnSpPr>
            <p:nvPr/>
          </p:nvCxnSpPr>
          <p:spPr>
            <a:xfrm>
              <a:off x="3353220" y="1466384"/>
              <a:ext cx="1095595" cy="1359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4F06F18-C28F-5841-AF33-A310C2924561}"/>
                </a:ext>
              </a:extLst>
            </p:cNvPr>
            <p:cNvCxnSpPr>
              <a:stCxn id="200" idx="6"/>
              <a:endCxn id="8" idx="2"/>
            </p:cNvCxnSpPr>
            <p:nvPr/>
          </p:nvCxnSpPr>
          <p:spPr>
            <a:xfrm>
              <a:off x="3353220" y="1466384"/>
              <a:ext cx="1095595" cy="1641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53D5D98-0F3F-AC4D-A9E9-2053C5469F2B}"/>
                </a:ext>
              </a:extLst>
            </p:cNvPr>
            <p:cNvCxnSpPr>
              <a:stCxn id="200" idx="6"/>
              <a:endCxn id="9" idx="2"/>
            </p:cNvCxnSpPr>
            <p:nvPr/>
          </p:nvCxnSpPr>
          <p:spPr>
            <a:xfrm>
              <a:off x="3353220" y="1466384"/>
              <a:ext cx="1102730" cy="1927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F8E9B85-4020-904A-8E73-7453F170E911}"/>
                </a:ext>
              </a:extLst>
            </p:cNvPr>
            <p:cNvCxnSpPr>
              <a:stCxn id="201" idx="6"/>
              <a:endCxn id="4" idx="2"/>
            </p:cNvCxnSpPr>
            <p:nvPr/>
          </p:nvCxnSpPr>
          <p:spPr>
            <a:xfrm flipV="1">
              <a:off x="3353219" y="1470435"/>
              <a:ext cx="1095597" cy="277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5CC5C1-B5A5-4D48-824F-0354069C5F79}"/>
                </a:ext>
              </a:extLst>
            </p:cNvPr>
            <p:cNvCxnSpPr>
              <a:stCxn id="201" idx="6"/>
              <a:endCxn id="5" idx="2"/>
            </p:cNvCxnSpPr>
            <p:nvPr/>
          </p:nvCxnSpPr>
          <p:spPr>
            <a:xfrm>
              <a:off x="3353219" y="1748400"/>
              <a:ext cx="1095596" cy="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9889A7-A3B0-D442-A44E-899AA6F15AED}"/>
                </a:ext>
              </a:extLst>
            </p:cNvPr>
            <p:cNvCxnSpPr>
              <a:stCxn id="201" idx="6"/>
              <a:endCxn id="6" idx="2"/>
            </p:cNvCxnSpPr>
            <p:nvPr/>
          </p:nvCxnSpPr>
          <p:spPr>
            <a:xfrm>
              <a:off x="3353219" y="1748400"/>
              <a:ext cx="1095596" cy="286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8DB19F7-9914-9943-B627-79F181DBF4EA}"/>
                </a:ext>
              </a:extLst>
            </p:cNvPr>
            <p:cNvCxnSpPr>
              <a:stCxn id="201" idx="6"/>
              <a:endCxn id="7" idx="2"/>
            </p:cNvCxnSpPr>
            <p:nvPr/>
          </p:nvCxnSpPr>
          <p:spPr>
            <a:xfrm>
              <a:off x="3353219" y="1748400"/>
              <a:ext cx="1095596" cy="10774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6A695FE-E334-A441-B53E-E0BEAA3A46AE}"/>
                </a:ext>
              </a:extLst>
            </p:cNvPr>
            <p:cNvCxnSpPr>
              <a:stCxn id="201" idx="6"/>
              <a:endCxn id="8" idx="2"/>
            </p:cNvCxnSpPr>
            <p:nvPr/>
          </p:nvCxnSpPr>
          <p:spPr>
            <a:xfrm>
              <a:off x="3353219" y="1748400"/>
              <a:ext cx="1095596" cy="1359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6A3B7BB6-6D69-934F-81B8-CFDAF8C79708}"/>
                </a:ext>
              </a:extLst>
            </p:cNvPr>
            <p:cNvCxnSpPr>
              <a:stCxn id="201" idx="6"/>
              <a:endCxn id="9" idx="2"/>
            </p:cNvCxnSpPr>
            <p:nvPr/>
          </p:nvCxnSpPr>
          <p:spPr>
            <a:xfrm>
              <a:off x="3353219" y="1748400"/>
              <a:ext cx="1102731" cy="1645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EF5053E-209A-FD4D-9B77-05BC881F312C}"/>
                </a:ext>
              </a:extLst>
            </p:cNvPr>
            <p:cNvCxnSpPr>
              <a:cxnSpLocks/>
              <a:stCxn id="202" idx="6"/>
              <a:endCxn id="4" idx="2"/>
            </p:cNvCxnSpPr>
            <p:nvPr/>
          </p:nvCxnSpPr>
          <p:spPr>
            <a:xfrm flipV="1">
              <a:off x="3353219" y="1470435"/>
              <a:ext cx="1095597" cy="559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13BB0B-B397-BE47-950A-3886C14EBD2B}"/>
                </a:ext>
              </a:extLst>
            </p:cNvPr>
            <p:cNvCxnSpPr>
              <a:stCxn id="202" idx="6"/>
              <a:endCxn id="5" idx="2"/>
            </p:cNvCxnSpPr>
            <p:nvPr/>
          </p:nvCxnSpPr>
          <p:spPr>
            <a:xfrm flipV="1">
              <a:off x="3353219" y="1752451"/>
              <a:ext cx="1095596" cy="277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599B076-377F-2840-8F42-0B157D3738DA}"/>
                </a:ext>
              </a:extLst>
            </p:cNvPr>
            <p:cNvCxnSpPr>
              <a:stCxn id="202" idx="6"/>
              <a:endCxn id="6" idx="2"/>
            </p:cNvCxnSpPr>
            <p:nvPr/>
          </p:nvCxnSpPr>
          <p:spPr>
            <a:xfrm>
              <a:off x="3353219" y="2030417"/>
              <a:ext cx="1095596" cy="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EEE3477-0A28-A24A-91CD-372A55B951D2}"/>
                </a:ext>
              </a:extLst>
            </p:cNvPr>
            <p:cNvCxnSpPr>
              <a:cxnSpLocks/>
              <a:stCxn id="202" idx="6"/>
              <a:endCxn id="7" idx="2"/>
            </p:cNvCxnSpPr>
            <p:nvPr/>
          </p:nvCxnSpPr>
          <p:spPr>
            <a:xfrm>
              <a:off x="3353219" y="2030417"/>
              <a:ext cx="1095596" cy="795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3EB906E-202C-0C49-9DBD-1A9683FB7D17}"/>
                </a:ext>
              </a:extLst>
            </p:cNvPr>
            <p:cNvCxnSpPr>
              <a:cxnSpLocks/>
              <a:stCxn id="202" idx="6"/>
              <a:endCxn id="8" idx="2"/>
            </p:cNvCxnSpPr>
            <p:nvPr/>
          </p:nvCxnSpPr>
          <p:spPr>
            <a:xfrm>
              <a:off x="3353219" y="2030417"/>
              <a:ext cx="1095596" cy="1077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2C915CE-DF91-2C40-A032-3F84C1F54625}"/>
                </a:ext>
              </a:extLst>
            </p:cNvPr>
            <p:cNvCxnSpPr>
              <a:stCxn id="202" idx="6"/>
              <a:endCxn id="9" idx="2"/>
            </p:cNvCxnSpPr>
            <p:nvPr/>
          </p:nvCxnSpPr>
          <p:spPr>
            <a:xfrm>
              <a:off x="3353219" y="2030417"/>
              <a:ext cx="1102731" cy="1363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8F0F7A5-3672-F749-B01B-35FD986BC17B}"/>
                </a:ext>
              </a:extLst>
            </p:cNvPr>
            <p:cNvCxnSpPr>
              <a:stCxn id="203" idx="6"/>
              <a:endCxn id="4" idx="2"/>
            </p:cNvCxnSpPr>
            <p:nvPr/>
          </p:nvCxnSpPr>
          <p:spPr>
            <a:xfrm flipV="1">
              <a:off x="3353219" y="1470435"/>
              <a:ext cx="1095597" cy="1351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880EE6E-7B6A-F44A-BDEE-8F627772D5C7}"/>
                </a:ext>
              </a:extLst>
            </p:cNvPr>
            <p:cNvCxnSpPr>
              <a:stCxn id="203" idx="6"/>
              <a:endCxn id="5" idx="2"/>
            </p:cNvCxnSpPr>
            <p:nvPr/>
          </p:nvCxnSpPr>
          <p:spPr>
            <a:xfrm flipV="1">
              <a:off x="3353219" y="1752451"/>
              <a:ext cx="1095596" cy="1069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6C73C1D-2B78-BE4E-BE39-534431E1256F}"/>
                </a:ext>
              </a:extLst>
            </p:cNvPr>
            <p:cNvCxnSpPr>
              <a:stCxn id="203" idx="6"/>
              <a:endCxn id="6" idx="2"/>
            </p:cNvCxnSpPr>
            <p:nvPr/>
          </p:nvCxnSpPr>
          <p:spPr>
            <a:xfrm flipV="1">
              <a:off x="3353219" y="2034467"/>
              <a:ext cx="1095596" cy="787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47E2A61-25E0-8740-89C0-C5860044D8FC}"/>
                </a:ext>
              </a:extLst>
            </p:cNvPr>
            <p:cNvCxnSpPr>
              <a:stCxn id="203" idx="6"/>
              <a:endCxn id="7" idx="2"/>
            </p:cNvCxnSpPr>
            <p:nvPr/>
          </p:nvCxnSpPr>
          <p:spPr>
            <a:xfrm>
              <a:off x="3353219" y="2821823"/>
              <a:ext cx="1095596" cy="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BC7912E-34FB-CA4A-AEE7-94D415D5BD8F}"/>
                </a:ext>
              </a:extLst>
            </p:cNvPr>
            <p:cNvCxnSpPr>
              <a:stCxn id="203" idx="6"/>
              <a:endCxn id="8" idx="2"/>
            </p:cNvCxnSpPr>
            <p:nvPr/>
          </p:nvCxnSpPr>
          <p:spPr>
            <a:xfrm>
              <a:off x="3353219" y="2821823"/>
              <a:ext cx="1095596" cy="2860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FDF93CD-6A69-AD4E-9BF3-19A14B65D48D}"/>
                </a:ext>
              </a:extLst>
            </p:cNvPr>
            <p:cNvCxnSpPr>
              <a:stCxn id="203" idx="6"/>
              <a:endCxn id="9" idx="2"/>
            </p:cNvCxnSpPr>
            <p:nvPr/>
          </p:nvCxnSpPr>
          <p:spPr>
            <a:xfrm>
              <a:off x="3353219" y="2821823"/>
              <a:ext cx="1102731" cy="5716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CCE5E90-5810-064C-94E9-766795A3226D}"/>
                </a:ext>
              </a:extLst>
            </p:cNvPr>
            <p:cNvCxnSpPr>
              <a:stCxn id="204" idx="6"/>
              <a:endCxn id="4" idx="2"/>
            </p:cNvCxnSpPr>
            <p:nvPr/>
          </p:nvCxnSpPr>
          <p:spPr>
            <a:xfrm flipV="1">
              <a:off x="3353219" y="1470435"/>
              <a:ext cx="1095597" cy="16334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BA1A766-C9FE-AB48-8ED5-F8E10DDC7FF0}"/>
                </a:ext>
              </a:extLst>
            </p:cNvPr>
            <p:cNvCxnSpPr>
              <a:stCxn id="204" idx="6"/>
              <a:endCxn id="5" idx="2"/>
            </p:cNvCxnSpPr>
            <p:nvPr/>
          </p:nvCxnSpPr>
          <p:spPr>
            <a:xfrm flipV="1">
              <a:off x="3353219" y="1752451"/>
              <a:ext cx="1095596" cy="1351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E1B6AE22-DEB4-C44E-8152-C1695200FD27}"/>
                </a:ext>
              </a:extLst>
            </p:cNvPr>
            <p:cNvCxnSpPr>
              <a:stCxn id="204" idx="6"/>
              <a:endCxn id="6" idx="2"/>
            </p:cNvCxnSpPr>
            <p:nvPr/>
          </p:nvCxnSpPr>
          <p:spPr>
            <a:xfrm flipV="1">
              <a:off x="3353219" y="2034467"/>
              <a:ext cx="1095596" cy="106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A5F4FF-BC76-8C43-A125-D1B30860A0A1}"/>
                </a:ext>
              </a:extLst>
            </p:cNvPr>
            <p:cNvCxnSpPr>
              <a:stCxn id="204" idx="6"/>
              <a:endCxn id="7" idx="2"/>
            </p:cNvCxnSpPr>
            <p:nvPr/>
          </p:nvCxnSpPr>
          <p:spPr>
            <a:xfrm flipV="1">
              <a:off x="3353219" y="2825874"/>
              <a:ext cx="1095596" cy="277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E687084-30CD-F74C-81D6-40F778A5B811}"/>
                </a:ext>
              </a:extLst>
            </p:cNvPr>
            <p:cNvCxnSpPr>
              <a:stCxn id="204" idx="6"/>
              <a:endCxn id="8" idx="2"/>
            </p:cNvCxnSpPr>
            <p:nvPr/>
          </p:nvCxnSpPr>
          <p:spPr>
            <a:xfrm>
              <a:off x="3353219" y="3103840"/>
              <a:ext cx="1095596" cy="4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79349B2-349B-1047-ABB0-418E77CADD4E}"/>
                </a:ext>
              </a:extLst>
            </p:cNvPr>
            <p:cNvCxnSpPr>
              <a:stCxn id="204" idx="6"/>
              <a:endCxn id="9" idx="2"/>
            </p:cNvCxnSpPr>
            <p:nvPr/>
          </p:nvCxnSpPr>
          <p:spPr>
            <a:xfrm>
              <a:off x="3353219" y="3103840"/>
              <a:ext cx="1102731" cy="289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B015063-DBE4-424F-A708-C5A2B8C56DC3}"/>
                </a:ext>
              </a:extLst>
            </p:cNvPr>
            <p:cNvCxnSpPr>
              <a:stCxn id="205" idx="6"/>
              <a:endCxn id="4" idx="2"/>
            </p:cNvCxnSpPr>
            <p:nvPr/>
          </p:nvCxnSpPr>
          <p:spPr>
            <a:xfrm flipV="1">
              <a:off x="3360354" y="1470435"/>
              <a:ext cx="1088462" cy="19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2898AC4-4AFF-7B4B-9D12-769612680EA7}"/>
                </a:ext>
              </a:extLst>
            </p:cNvPr>
            <p:cNvCxnSpPr>
              <a:stCxn id="205" idx="6"/>
              <a:endCxn id="5" idx="2"/>
            </p:cNvCxnSpPr>
            <p:nvPr/>
          </p:nvCxnSpPr>
          <p:spPr>
            <a:xfrm flipV="1">
              <a:off x="3360354" y="1752451"/>
              <a:ext cx="1088461" cy="1636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34E2F61-DA6E-F64D-B572-EB7CFA9D92A0}"/>
                </a:ext>
              </a:extLst>
            </p:cNvPr>
            <p:cNvCxnSpPr>
              <a:stCxn id="205" idx="6"/>
              <a:endCxn id="6" idx="2"/>
            </p:cNvCxnSpPr>
            <p:nvPr/>
          </p:nvCxnSpPr>
          <p:spPr>
            <a:xfrm flipV="1">
              <a:off x="3360354" y="2034467"/>
              <a:ext cx="1088461" cy="1354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5C45771-94FB-DE45-9D1D-07FC1A1404F0}"/>
                </a:ext>
              </a:extLst>
            </p:cNvPr>
            <p:cNvCxnSpPr>
              <a:stCxn id="205" idx="6"/>
              <a:endCxn id="7" idx="2"/>
            </p:cNvCxnSpPr>
            <p:nvPr/>
          </p:nvCxnSpPr>
          <p:spPr>
            <a:xfrm flipV="1">
              <a:off x="3360354" y="2825874"/>
              <a:ext cx="1088461" cy="563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C0910D0-22D1-AC46-A44A-82CB9E7B882B}"/>
                </a:ext>
              </a:extLst>
            </p:cNvPr>
            <p:cNvCxnSpPr>
              <a:stCxn id="205" idx="6"/>
              <a:endCxn id="8" idx="2"/>
            </p:cNvCxnSpPr>
            <p:nvPr/>
          </p:nvCxnSpPr>
          <p:spPr>
            <a:xfrm flipV="1">
              <a:off x="3360354" y="3107890"/>
              <a:ext cx="1088461" cy="281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6605C46-153E-024F-89CC-05C544072C81}"/>
                </a:ext>
              </a:extLst>
            </p:cNvPr>
            <p:cNvCxnSpPr>
              <a:stCxn id="205" idx="6"/>
              <a:endCxn id="9" idx="2"/>
            </p:cNvCxnSpPr>
            <p:nvPr/>
          </p:nvCxnSpPr>
          <p:spPr>
            <a:xfrm>
              <a:off x="3360354" y="3389380"/>
              <a:ext cx="1095596" cy="4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7D006C9-EB88-8541-950C-FE7AF328178B}"/>
                </a:ext>
              </a:extLst>
            </p:cNvPr>
            <p:cNvSpPr/>
            <p:nvPr/>
          </p:nvSpPr>
          <p:spPr>
            <a:xfrm>
              <a:off x="3160563" y="1372085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FE581DF-56E3-B44E-AD2E-A5F3FB9A477B}"/>
                </a:ext>
              </a:extLst>
            </p:cNvPr>
            <p:cNvSpPr/>
            <p:nvPr/>
          </p:nvSpPr>
          <p:spPr>
            <a:xfrm>
              <a:off x="3160562" y="1654101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E3AF115-A17B-3A46-89EE-E255044AE2F0}"/>
                </a:ext>
              </a:extLst>
            </p:cNvPr>
            <p:cNvSpPr/>
            <p:nvPr/>
          </p:nvSpPr>
          <p:spPr>
            <a:xfrm>
              <a:off x="3160562" y="1936118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EDCBA1C-9C6C-3C44-AC05-0242508D0AFC}"/>
                </a:ext>
              </a:extLst>
            </p:cNvPr>
            <p:cNvSpPr/>
            <p:nvPr/>
          </p:nvSpPr>
          <p:spPr>
            <a:xfrm>
              <a:off x="3160562" y="2727524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D05DA4-EC59-834E-AFF2-8748E038549B}"/>
                </a:ext>
              </a:extLst>
            </p:cNvPr>
            <p:cNvSpPr/>
            <p:nvPr/>
          </p:nvSpPr>
          <p:spPr>
            <a:xfrm>
              <a:off x="3160562" y="3009541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9AC2CC5-7C30-4946-8516-04ACDBB8C752}"/>
                </a:ext>
              </a:extLst>
            </p:cNvPr>
            <p:cNvSpPr/>
            <p:nvPr/>
          </p:nvSpPr>
          <p:spPr>
            <a:xfrm>
              <a:off x="3167697" y="3295081"/>
              <a:ext cx="192657" cy="1885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A6A95C9D-ED27-4340-A196-F9C8BFC4D635}"/>
                </a:ext>
              </a:extLst>
            </p:cNvPr>
            <p:cNvSpPr txBox="1"/>
            <p:nvPr/>
          </p:nvSpPr>
          <p:spPr>
            <a:xfrm>
              <a:off x="3170779" y="2192861"/>
              <a:ext cx="174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1131DEB-0860-8F44-92D1-6ADAB31B06B7}"/>
                </a:ext>
              </a:extLst>
            </p:cNvPr>
            <p:cNvSpPr txBox="1"/>
            <p:nvPr/>
          </p:nvSpPr>
          <p:spPr>
            <a:xfrm>
              <a:off x="4448815" y="2204220"/>
              <a:ext cx="174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B58C421-3DA6-FA4C-8CCA-C6FE6D377341}"/>
                </a:ext>
              </a:extLst>
            </p:cNvPr>
            <p:cNvSpPr txBox="1"/>
            <p:nvPr/>
          </p:nvSpPr>
          <p:spPr>
            <a:xfrm>
              <a:off x="5742323" y="2195813"/>
              <a:ext cx="174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72EA5AAC-4D22-3F4C-9BED-D17ECED57B74}"/>
                </a:ext>
              </a:extLst>
            </p:cNvPr>
            <p:cNvSpPr txBox="1"/>
            <p:nvPr/>
          </p:nvSpPr>
          <p:spPr>
            <a:xfrm>
              <a:off x="6979561" y="2199338"/>
              <a:ext cx="174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166" name="TextBox 1165">
            <a:extLst>
              <a:ext uri="{FF2B5EF4-FFF2-40B4-BE49-F238E27FC236}">
                <a16:creationId xmlns:a16="http://schemas.microsoft.com/office/drawing/2014/main" id="{68EB71FC-3686-8C46-8C7B-CB9937A17E5D}"/>
              </a:ext>
            </a:extLst>
          </p:cNvPr>
          <p:cNvSpPr txBox="1"/>
          <p:nvPr/>
        </p:nvSpPr>
        <p:spPr>
          <a:xfrm>
            <a:off x="2963231" y="443336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(25, 1)</a:t>
            </a:r>
          </a:p>
        </p:txBody>
      </p:sp>
    </p:spTree>
    <p:extLst>
      <p:ext uri="{BB962C8B-B14F-4D97-AF65-F5344CB8AC3E}">
        <p14:creationId xmlns:p14="http://schemas.microsoft.com/office/powerpoint/2010/main" val="382907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04602-9D81-8B4A-AEF3-0BECC64A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5926" y="1358973"/>
            <a:ext cx="2760037" cy="2070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B3EB2-7D99-AD47-8B33-FD1825A5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35963" y="1358973"/>
            <a:ext cx="2760037" cy="2070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9828B-D2E1-4A4D-81CD-27EF85FABA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47658" y="1358973"/>
            <a:ext cx="2760037" cy="2070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60820-B241-8E48-AE1C-AA5478C588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07695" y="1358973"/>
            <a:ext cx="2760037" cy="2070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30754-748B-774D-B87A-AB023F9EAB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5925" y="3429001"/>
            <a:ext cx="2760037" cy="20700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33830-FE4E-C44E-8C19-05DA963869C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335962" y="3429001"/>
            <a:ext cx="2760037" cy="2070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D1A03D-40B0-0040-9EAB-72B0F0EBAED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47658" y="3429001"/>
            <a:ext cx="2760037" cy="20700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DEEE6C-2A49-CC4E-BBCF-D2D7929D5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907694" y="3429001"/>
            <a:ext cx="2760037" cy="20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04602-9D81-8B4A-AEF3-0BECC64A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5926" y="1358973"/>
            <a:ext cx="2760036" cy="2070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B3EB2-7D99-AD47-8B33-FD1825A5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35963" y="1358973"/>
            <a:ext cx="2760036" cy="2070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9828B-D2E1-4A4D-81CD-27EF85FABA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47658" y="1358973"/>
            <a:ext cx="2760036" cy="2070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60820-B241-8E48-AE1C-AA5478C588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07695" y="1358973"/>
            <a:ext cx="2760036" cy="2070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30754-748B-774D-B87A-AB023F9EAB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5925" y="3429001"/>
            <a:ext cx="2760036" cy="20700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33830-FE4E-C44E-8C19-05DA963869C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335962" y="3429001"/>
            <a:ext cx="2760036" cy="2070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D1A03D-40B0-0040-9EAB-72B0F0EBAED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47658" y="3429001"/>
            <a:ext cx="2760036" cy="20700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DEEE6C-2A49-CC4E-BBCF-D2D7929D5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907694" y="3429001"/>
            <a:ext cx="2760036" cy="20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04602-9D81-8B4A-AEF3-0BECC64A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5926" y="1358973"/>
            <a:ext cx="2760036" cy="2070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B3EB2-7D99-AD47-8B33-FD1825A5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35963" y="1358973"/>
            <a:ext cx="2760036" cy="2070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9828B-D2E1-4A4D-81CD-27EF85FABA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47658" y="1358973"/>
            <a:ext cx="2760036" cy="2070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60820-B241-8E48-AE1C-AA5478C588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07695" y="1358973"/>
            <a:ext cx="2760036" cy="2070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30754-748B-774D-B87A-AB023F9EAB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5925" y="3429001"/>
            <a:ext cx="2760036" cy="20700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33830-FE4E-C44E-8C19-05DA963869C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335962" y="3429001"/>
            <a:ext cx="2760036" cy="2070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D1A03D-40B0-0040-9EAB-72B0F0EBAED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147658" y="3429001"/>
            <a:ext cx="2760036" cy="20700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DEEE6C-2A49-CC4E-BBCF-D2D7929D5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907694" y="3429001"/>
            <a:ext cx="2760036" cy="20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8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143</Words>
  <Application>Microsoft Macintosh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Junyoung</dc:creator>
  <cp:lastModifiedBy>Sim Junyoung</cp:lastModifiedBy>
  <cp:revision>83</cp:revision>
  <dcterms:created xsi:type="dcterms:W3CDTF">2021-04-17T05:48:59Z</dcterms:created>
  <dcterms:modified xsi:type="dcterms:W3CDTF">2021-07-28T19:06:57Z</dcterms:modified>
</cp:coreProperties>
</file>