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2694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1EB6BB-4948-D676-489D-43092212D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083A85-C3B5-6DD8-3D15-1EE23B9ED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A3BCA9-6A42-D200-9838-51AE11024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91B9-A6FB-424E-BD0B-E5F6710D8E18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C909E7-E3A4-6AD5-E088-538511C23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BCE30C-2D48-D294-220C-862DB8975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5F1B-FF98-4A23-8ACC-D6BCF7AA6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529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54683D-758A-FD46-30B5-577584453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D7790E-4FFC-CFE8-1075-844B933CE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6A2811-661C-4DCA-F444-36A74DCA3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91B9-A6FB-424E-BD0B-E5F6710D8E18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E42602-7525-AEE1-57D6-A03D977A3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093952-8D56-5311-5197-6A66BFF58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5F1B-FF98-4A23-8ACC-D6BCF7AA6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471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280044-6732-F2B9-F9EB-6E310DAE9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66D547-7DDC-7683-51B4-F2BF0F0D7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07091C-5E9F-D037-1AAF-BCC8C73BD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91B9-A6FB-424E-BD0B-E5F6710D8E18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DC9689-BD87-6CC2-036B-D4F88D427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3A82FF-04B0-2F67-0A21-40541A50A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5F1B-FF98-4A23-8ACC-D6BCF7AA6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20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F3094-770E-0BAE-41E8-608C3C277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F6B301-ED6C-AC31-2DDE-9F12E0B92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5B4382-218A-E567-FEA9-1D61C19D4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91B9-A6FB-424E-BD0B-E5F6710D8E18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8F237B-707C-2573-B6E6-F65FCE5BA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246915-191E-E64F-43EF-888C7B640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5F1B-FF98-4A23-8ACC-D6BCF7AA6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09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A98F5-6F24-3F7C-3AAB-A3168977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F35D96-381E-09E7-F2A5-2418AA8C9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897FDC-025C-3F69-2EAB-B485A8A47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91B9-A6FB-424E-BD0B-E5F6710D8E18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3F36A9-1ACF-9D53-828F-91F31875D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E55F69-2103-140D-FDF6-0D7B46680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5F1B-FF98-4A23-8ACC-D6BCF7AA6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275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067E22-DCC4-2544-7552-F2317439D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3CB2E5-9E9F-EEF0-C45A-A6FB9FF0E0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E39D6D-49CB-C38C-F09D-3339AE8AD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F5DD10-3265-3630-07BA-7FACE434B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91B9-A6FB-424E-BD0B-E5F6710D8E18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092F1F-D431-237F-1499-42A351207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C5935B-685E-E4D6-FC5E-3B6E800F0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5F1B-FF98-4A23-8ACC-D6BCF7AA6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719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85906-0BE1-113F-1922-57340F6BA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CBB01C-B387-A0C2-5469-71796DDE2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32F7B7-9BB2-528F-425D-BFC5BFFA5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201EAB-79EC-7E0E-2ED3-FBB5E6677D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7474509-C788-7E35-5606-98FF44505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0F9563-E066-E809-F1A6-AE7A1F434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91B9-A6FB-424E-BD0B-E5F6710D8E18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AEF62CB-30F9-0A79-7311-8D1A66D76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11F723-D272-B169-2836-F3222DC51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5F1B-FF98-4A23-8ACC-D6BCF7AA6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16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460F4-9095-BF8D-D5A9-7254D95DD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1AF475-6CF6-BE93-29A4-8C00F4AC8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91B9-A6FB-424E-BD0B-E5F6710D8E18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A7C37C-E6CF-A3D3-C879-A2E36C26F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1AC43E-9D5B-BDF1-2A74-7C3E18AAE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5F1B-FF98-4A23-8ACC-D6BCF7AA6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89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973A59-0F37-76A8-F4DB-34DDB9B9C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91B9-A6FB-424E-BD0B-E5F6710D8E18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C29CD2-4712-E97C-6E40-3DF74D906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21DC3D-3EFF-4370-B14F-A9D4B410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5F1B-FF98-4A23-8ACC-D6BCF7AA6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48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6D9C0-CD3D-64BD-76C0-3D4C90FB3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14E330-342E-CE4D-3C07-E8954A0BF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D1FD57-C838-6D7B-DA90-059BD55B4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5F1D6E-88E0-0F96-C97E-56804C56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91B9-A6FB-424E-BD0B-E5F6710D8E18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FAF95C-F83D-9F9D-977A-E461D66FD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1DF2C4-B62B-096E-8754-C146C0524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5F1B-FF98-4A23-8ACC-D6BCF7AA6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180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9F84E-4FD2-026F-450C-A63202B92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84C586-F02E-A622-62E0-DB091781AA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4B58DA-E732-D4ED-EE4A-050B52F33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5FB8FC-3494-B120-00E9-27EE6D578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91B9-A6FB-424E-BD0B-E5F6710D8E18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6B5CE5-17D8-DCF4-2032-1FD29FA11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BB42A9-2E9E-5CB8-23D2-905BBDE44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5F1B-FF98-4A23-8ACC-D6BCF7AA6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0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01ED7F-5628-17C5-108C-7D0E6A23E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B1B64B-7173-A900-C1DA-4CBFAEA41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F86F8F-64B6-EBF1-8808-F298BF524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291B9-A6FB-424E-BD0B-E5F6710D8E18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CB2AE8-FC3C-A1AD-9BF5-82F7CBB5BA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B8976E-C289-0A83-A2C8-489119F021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45F1B-FF98-4A23-8ACC-D6BCF7AA6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956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5031FB6-4107-BDA3-48C3-CF18246D54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781" b="67261"/>
          <a:stretch/>
        </p:blipFill>
        <p:spPr>
          <a:xfrm>
            <a:off x="0" y="434880"/>
            <a:ext cx="3795289" cy="430913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200E69D-2239-0413-6E9F-992DC8C32316}"/>
              </a:ext>
            </a:extLst>
          </p:cNvPr>
          <p:cNvSpPr/>
          <p:nvPr/>
        </p:nvSpPr>
        <p:spPr>
          <a:xfrm>
            <a:off x="928446" y="2711661"/>
            <a:ext cx="250092" cy="26411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A8DD3BB-1B8B-B88C-6E55-4AF850831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666271" y="5676491"/>
            <a:ext cx="12192000" cy="665480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093A03A5-06C3-3484-405F-8A368CE86665}"/>
              </a:ext>
            </a:extLst>
          </p:cNvPr>
          <p:cNvGrpSpPr/>
          <p:nvPr/>
        </p:nvGrpSpPr>
        <p:grpSpPr>
          <a:xfrm>
            <a:off x="532269" y="1964436"/>
            <a:ext cx="9919831" cy="369332"/>
            <a:chOff x="532269" y="1964436"/>
            <a:chExt cx="9919831" cy="36933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338DC7E-FCEC-A172-0033-F8B1B639026A}"/>
                </a:ext>
              </a:extLst>
            </p:cNvPr>
            <p:cNvSpPr/>
            <p:nvPr/>
          </p:nvSpPr>
          <p:spPr>
            <a:xfrm>
              <a:off x="532269" y="2017044"/>
              <a:ext cx="1621724" cy="26411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B6B61FDD-CFC2-E4E4-1428-D4B9242F41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3993" y="2143622"/>
              <a:ext cx="2468807" cy="109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F7A2410-64EA-EE9A-D6FE-61C1C25A9FBE}"/>
                </a:ext>
              </a:extLst>
            </p:cNvPr>
            <p:cNvSpPr txBox="1"/>
            <p:nvPr/>
          </p:nvSpPr>
          <p:spPr>
            <a:xfrm>
              <a:off x="4730750" y="1964436"/>
              <a:ext cx="5721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Pretendard Variable SemiBold" panose="02000003000000020004" pitchFamily="2" charset="-127"/>
                  <a:ea typeface="Pretendard Variable SemiBold" panose="02000003000000020004" pitchFamily="2" charset="-127"/>
                  <a:cs typeface="Pretendard Variable SemiBold" panose="02000003000000020004" pitchFamily="2" charset="-127"/>
                </a:rPr>
                <a:t>Normal</a:t>
              </a:r>
              <a:r>
                <a:rPr lang="ko-KR" altLang="en-US" dirty="0">
                  <a:latin typeface="Pretendard Variable SemiBold" panose="02000003000000020004" pitchFamily="2" charset="-127"/>
                  <a:ea typeface="Pretendard Variable SemiBold" panose="02000003000000020004" pitchFamily="2" charset="-127"/>
                  <a:cs typeface="Pretendard Variable SemiBold" panose="02000003000000020004" pitchFamily="2" charset="-127"/>
                </a:rPr>
                <a:t>이</a:t>
              </a:r>
              <a:r>
                <a:rPr lang="en-US" altLang="ko-KR" dirty="0">
                  <a:latin typeface="Pretendard Variable SemiBold" panose="02000003000000020004" pitchFamily="2" charset="-127"/>
                  <a:ea typeface="Pretendard Variable SemiBold" panose="02000003000000020004" pitchFamily="2" charset="-127"/>
                  <a:cs typeface="Pretendard Variable SemiBold" panose="02000003000000020004" pitchFamily="2" charset="-127"/>
                </a:rPr>
                <a:t> </a:t>
              </a:r>
              <a:r>
                <a:rPr lang="ko-KR" altLang="en-US" dirty="0">
                  <a:latin typeface="Pretendard Variable SemiBold" panose="02000003000000020004" pitchFamily="2" charset="-127"/>
                  <a:ea typeface="Pretendard Variable SemiBold" panose="02000003000000020004" pitchFamily="2" charset="-127"/>
                  <a:cs typeface="Pretendard Variable SemiBold" panose="02000003000000020004" pitchFamily="2" charset="-127"/>
                </a:rPr>
                <a:t>기본 값이 되어야 모든 레이어를 볼 수 있음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E81477A-0D2E-5A16-1FF9-6E3573876D67}"/>
              </a:ext>
            </a:extLst>
          </p:cNvPr>
          <p:cNvSpPr txBox="1"/>
          <p:nvPr/>
        </p:nvSpPr>
        <p:spPr>
          <a:xfrm>
            <a:off x="4622800" y="2659053"/>
            <a:ext cx="774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투명 배경 잠금 </a:t>
            </a:r>
            <a:r>
              <a:rPr lang="en-US" altLang="ko-KR" dirty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/ </a:t>
            </a:r>
            <a:r>
              <a:rPr lang="ko-KR" altLang="en-US" dirty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투명한 배경은 </a:t>
            </a:r>
            <a:r>
              <a:rPr lang="ko-KR" altLang="en-US" dirty="0" err="1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냅두고</a:t>
            </a:r>
            <a:r>
              <a:rPr lang="ko-KR" altLang="en-US" dirty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 그 안의 레이어 색상을 변경할 때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DF56713-BB4B-DFF7-0A4D-058BFDFA4875}"/>
              </a:ext>
            </a:extLst>
          </p:cNvPr>
          <p:cNvCxnSpPr>
            <a:cxnSpLocks/>
          </p:cNvCxnSpPr>
          <p:nvPr/>
        </p:nvCxnSpPr>
        <p:spPr>
          <a:xfrm flipV="1">
            <a:off x="1130055" y="2838239"/>
            <a:ext cx="2468807" cy="1096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823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BE7D12A-1810-9722-BF5D-BA29A8296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00"/>
            <a:ext cx="12192000" cy="66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805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2C2C9FF-DFB5-D325-9A4C-3E5A9EA16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37" y="1052512"/>
            <a:ext cx="7477125" cy="4752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B70480D-E982-98CE-74C7-A66B576CC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492181" y="7025609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23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B0D84BF-43B7-2C60-D1BE-053DCC33E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00"/>
            <a:ext cx="12192000" cy="66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702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와이드스크린</PresentationFormat>
  <Paragraphs>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Pretendard Variable SemiBold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</dc:creator>
  <cp:lastModifiedBy>hi</cp:lastModifiedBy>
  <cp:revision>1</cp:revision>
  <dcterms:created xsi:type="dcterms:W3CDTF">2024-08-09T06:33:53Z</dcterms:created>
  <dcterms:modified xsi:type="dcterms:W3CDTF">2024-08-09T06:34:09Z</dcterms:modified>
</cp:coreProperties>
</file>