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A3CD4-86D5-7892-BD2F-E4F00A27E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C9316E-B25E-26CC-CB58-DFD4BAB39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A89B-E9BA-3749-7CD1-2CF2DB8D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9436-36A2-40B3-8419-49F9004C02D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FBC2F-2ADF-388D-97EE-3BFC279E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0A23AF-8420-BCC5-A8A0-58CCB970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9FF7-4E79-4798-9C9D-779E7B96F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6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83DFE-2483-5988-3614-32679203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4173E-B1B0-6AB8-1B17-B3BB79D73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C6976-A0F9-CDED-051F-FA7A5D99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9436-36A2-40B3-8419-49F9004C02D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855A13-9C1B-818E-C6A5-FFD8F8FC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E930E-21EA-CE39-612B-9FACC726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9FF7-4E79-4798-9C9D-779E7B96F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F5150-1B1F-F437-196B-35B0067A3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706F81-CCE9-0A6E-8519-4CFE68D64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F894C-7CFE-AFE2-DC08-0A1C8C81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9436-36A2-40B3-8419-49F9004C02D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233EB-F261-9224-91C1-50A2B8C9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7D8ED-3653-7CC5-B951-25D05422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9FF7-4E79-4798-9C9D-779E7B96F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5881-470A-E5FA-A7A6-A7B8BF36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81099-1DF1-4A5E-E482-F4073C44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54D58-7BC9-4769-5993-F6F8FF2B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9436-36A2-40B3-8419-49F9004C02D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3F945-E7E0-7BC8-D4DA-E9F9777B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B27F9-573F-0E0A-CBE7-779573E4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9FF7-4E79-4798-9C9D-779E7B96F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1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0FBB8-D1E7-EF12-14D7-88B96E7C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9E8787-E2CD-11A9-0743-A52DFF76C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C47BC-48DC-2EBF-525E-A22728CB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9436-36A2-40B3-8419-49F9004C02D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0393D-93C4-A774-D006-E020466D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4852D-DFEE-B2E7-7A18-AD59B410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9FF7-4E79-4798-9C9D-779E7B96F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C18D2-E9FC-E5CC-7C5A-30709DF3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6B7A6-157E-5680-6415-6993642B6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11D64-66E2-7905-4643-E8E7E4613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5427A9-7FD4-47EA-D272-0D96A735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9436-36A2-40B3-8419-49F9004C02D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32ACB-DE87-3CCB-0F35-ACD2F75A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700636-41DC-8208-BAF1-DDACFF88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9FF7-4E79-4798-9C9D-779E7B96F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4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7D70E-DA1D-F3C3-96DD-1762278F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52B2BD-CFD0-0C25-96ED-C340321F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8AD03E-6F83-7B28-2C42-75F17D626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47FBEF-5F03-2E5C-343A-456F7512C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E2BD03-FC52-26FA-F0C6-71B61EE7F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95D305-6A8B-98EF-2E5F-DFB73801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9436-36A2-40B3-8419-49F9004C02D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C0100E-1637-5357-CE11-26CA6954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629C0C-8F69-2E80-71F2-D7B47DEC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9FF7-4E79-4798-9C9D-779E7B96F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2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4B98D-FE35-39DE-D5E2-FAF1BF5E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F87E4E-C73F-451E-D607-FA029BCB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9436-36A2-40B3-8419-49F9004C02D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DE5CAE-9F09-870B-0E43-25C53959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F4165B-49E5-B144-9A4E-31E4CDAC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9FF7-4E79-4798-9C9D-779E7B96F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63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B8BB37-A2F8-8901-CF14-3ED0A9DD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9436-36A2-40B3-8419-49F9004C02D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4F54B6-5740-E983-3F18-3B336061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7CA3F9-3D40-3DB3-93B7-5367F911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9FF7-4E79-4798-9C9D-779E7B96F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51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86F8A-BEFE-FAE4-6FCC-8AA4F2A1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FC58F-3A8A-D071-BCD7-B3CA7905B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5D451A-6A50-1676-A816-63779E275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B8BD3D-3FB9-846E-EEDB-C06193AD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9436-36A2-40B3-8419-49F9004C02D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66033-48BF-5B8B-4759-3AD3BFBD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A1ADC0-AED5-E070-5D96-1D32AAC6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9FF7-4E79-4798-9C9D-779E7B96F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6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2E055-6B33-4BE3-C79C-1FAFD4EE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5C2040-B5C3-44E1-96B3-0D2B4EC82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B89805-1BEB-C22F-86EA-9D37BEC3A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591278-4096-BF15-F20C-26C6C02B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9436-36A2-40B3-8419-49F9004C02D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2A36FF-D4CF-6349-0411-BDF7950B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A9694-C946-A43F-CDF4-4BA2DED8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9FF7-4E79-4798-9C9D-779E7B96F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55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40D090-A143-57BE-5EBF-FA67CBB9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41723-88CD-FCB0-524F-680E5676B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814FF-A45F-89EF-6E8A-A56779307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9436-36A2-40B3-8419-49F9004C02D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AEBB3-F1A8-3A44-BF36-62BA725EA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B7040-AE2E-48A0-8698-41D677727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9FF7-4E79-4798-9C9D-779E7B96F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24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프로젝트 발표_1">
            <a:extLst>
              <a:ext uri="{FF2B5EF4-FFF2-40B4-BE49-F238E27FC236}">
                <a16:creationId xmlns:a16="http://schemas.microsoft.com/office/drawing/2014/main" id="{84FB4628-6831-969A-DB64-018E50A296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9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프로젝트 발표_10">
            <a:extLst>
              <a:ext uri="{FF2B5EF4-FFF2-40B4-BE49-F238E27FC236}">
                <a16:creationId xmlns:a16="http://schemas.microsoft.com/office/drawing/2014/main" id="{7FDEC0CB-3BD7-9177-AE1C-BB734E3C38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4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프로젝트 발표_11">
            <a:extLst>
              <a:ext uri="{FF2B5EF4-FFF2-40B4-BE49-F238E27FC236}">
                <a16:creationId xmlns:a16="http://schemas.microsoft.com/office/drawing/2014/main" id="{B0BD4056-31BB-EEAB-0A2E-A28FC42BD1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4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프로젝트 발표_12">
            <a:extLst>
              <a:ext uri="{FF2B5EF4-FFF2-40B4-BE49-F238E27FC236}">
                <a16:creationId xmlns:a16="http://schemas.microsoft.com/office/drawing/2014/main" id="{A821ACAF-5986-8237-00D7-6894F554B3B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8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프로젝트 발표_13">
            <a:extLst>
              <a:ext uri="{FF2B5EF4-FFF2-40B4-BE49-F238E27FC236}">
                <a16:creationId xmlns:a16="http://schemas.microsoft.com/office/drawing/2014/main" id="{5BC6A95E-2181-C268-092E-D49EF53F0BF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1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프로젝트 발표_14">
            <a:extLst>
              <a:ext uri="{FF2B5EF4-FFF2-40B4-BE49-F238E27FC236}">
                <a16:creationId xmlns:a16="http://schemas.microsoft.com/office/drawing/2014/main" id="{0E65647F-4A51-064A-CA43-5735FED29E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8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프로젝트 발표_15">
            <a:extLst>
              <a:ext uri="{FF2B5EF4-FFF2-40B4-BE49-F238E27FC236}">
                <a16:creationId xmlns:a16="http://schemas.microsoft.com/office/drawing/2014/main" id="{387CE383-1DE9-DECF-6B55-4C3C5E96E18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24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프로젝트 발표_16">
            <a:extLst>
              <a:ext uri="{FF2B5EF4-FFF2-40B4-BE49-F238E27FC236}">
                <a16:creationId xmlns:a16="http://schemas.microsoft.com/office/drawing/2014/main" id="{913F2F72-EF08-0A07-B70C-B755476444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4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프로젝트 발표_2">
            <a:extLst>
              <a:ext uri="{FF2B5EF4-FFF2-40B4-BE49-F238E27FC236}">
                <a16:creationId xmlns:a16="http://schemas.microsoft.com/office/drawing/2014/main" id="{C50547CA-F75E-55FC-8DED-A31C3EA29DC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0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프로젝트 발표_3">
            <a:extLst>
              <a:ext uri="{FF2B5EF4-FFF2-40B4-BE49-F238E27FC236}">
                <a16:creationId xmlns:a16="http://schemas.microsoft.com/office/drawing/2014/main" id="{E49405E7-C40A-7F14-DEDF-0E3E760CA20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8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프로젝트 발표_4">
            <a:extLst>
              <a:ext uri="{FF2B5EF4-FFF2-40B4-BE49-F238E27FC236}">
                <a16:creationId xmlns:a16="http://schemas.microsoft.com/office/drawing/2014/main" id="{0F19CE14-0C9D-ADD2-E1A9-A040B108E45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1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프로젝트 발표_5">
            <a:extLst>
              <a:ext uri="{FF2B5EF4-FFF2-40B4-BE49-F238E27FC236}">
                <a16:creationId xmlns:a16="http://schemas.microsoft.com/office/drawing/2014/main" id="{36241418-3FCD-913C-4522-7EAB9B192A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8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프로젝트 발표_6">
            <a:extLst>
              <a:ext uri="{FF2B5EF4-FFF2-40B4-BE49-F238E27FC236}">
                <a16:creationId xmlns:a16="http://schemas.microsoft.com/office/drawing/2014/main" id="{468A8740-4885-1473-1793-17C48EEAD0C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4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프로젝트 발표_7">
            <a:extLst>
              <a:ext uri="{FF2B5EF4-FFF2-40B4-BE49-F238E27FC236}">
                <a16:creationId xmlns:a16="http://schemas.microsoft.com/office/drawing/2014/main" id="{1592DADF-5F3E-7AE9-14D2-B1DDB3D3FF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2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프로젝트 발표_8">
            <a:extLst>
              <a:ext uri="{FF2B5EF4-FFF2-40B4-BE49-F238E27FC236}">
                <a16:creationId xmlns:a16="http://schemas.microsoft.com/office/drawing/2014/main" id="{E3FB430A-867F-5AD4-0E84-4EEFD70F04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4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프로젝트 발표_9">
            <a:extLst>
              <a:ext uri="{FF2B5EF4-FFF2-40B4-BE49-F238E27FC236}">
                <a16:creationId xmlns:a16="http://schemas.microsoft.com/office/drawing/2014/main" id="{ADAE8E25-B22F-07F4-3CCA-B23FEAB40EB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5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hi</cp:lastModifiedBy>
  <cp:revision>1</cp:revision>
  <dcterms:created xsi:type="dcterms:W3CDTF">2024-08-08T01:52:49Z</dcterms:created>
  <dcterms:modified xsi:type="dcterms:W3CDTF">2024-08-08T01:54:55Z</dcterms:modified>
</cp:coreProperties>
</file>