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acd6f34a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acd6f34a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ad05d2bf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ad05d2bf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acd6f34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acd6f34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d05d2b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d05d2b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ad05d2bf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ad05d2bf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ad05d2b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ad05d2b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ad05d2bf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ad05d2bf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ad05d2bf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ad05d2bf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ad05d2bf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ad05d2bf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ad05d2bf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ad05d2bf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ad05d2bf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ad05d2bf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map?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map function takes in two or more parameters: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function (can be a lambda function)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iterable (list, dictionary, strings, tuples, etc)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map() function can take in more than one iterable, depending on the number of parameters the input function takes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returns an </a:t>
            </a:r>
            <a:r>
              <a:rPr b="1" lang="en"/>
              <a:t>iterator</a:t>
            </a:r>
            <a:r>
              <a:rPr lang="en"/>
              <a:t> that contains the elements with the function applied to them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does map() work?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748450" y="1970550"/>
            <a:ext cx="2724000" cy="16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1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nums1 = [1, 2, 3]</a:t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1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nums2 = [4, 5, 6]</a:t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133100" y="1845050"/>
            <a:ext cx="5395800" cy="22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var = map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lambda x, y: x + y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nums1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nums2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 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#(1+4)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 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#(2+5)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#(3+6)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2319350" y="2408625"/>
            <a:ext cx="226200" cy="639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311700" y="1056450"/>
            <a:ext cx="72282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nums1 = [1, 2, 3]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nums2 = [4, 5, 6]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var =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map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lambda x, y: x + y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nums1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nums2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 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(1+4)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 (2+5)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 (3+6)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map() work?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48450" y="1970550"/>
            <a:ext cx="2724000" cy="16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1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nums1 = [1, 2, 3]</a:t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1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nums2 = [4, 5, 6]</a:t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33100" y="1845050"/>
            <a:ext cx="53958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var = map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lambda x, y: x + y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nums1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nums2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does map() work?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48450" y="1970550"/>
            <a:ext cx="2724000" cy="16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1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nums1 = [1, 2, 3]</a:t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1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nums2 = [4, 5, 6]</a:t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33100" y="1845050"/>
            <a:ext cx="53958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var = map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lambda x, y: x + y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nums1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nums2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688400" y="2391200"/>
            <a:ext cx="226200" cy="639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does map() work?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748450" y="1970550"/>
            <a:ext cx="2724000" cy="16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1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nums1 = [1, 2, 3]</a:t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1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nums2 = [4, 5, 6]</a:t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133100" y="1845050"/>
            <a:ext cx="53958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var = map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lambda x, y: x + y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nums1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nums2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 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#(1+4)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1688400" y="2391200"/>
            <a:ext cx="226200" cy="639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does map() work?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748450" y="1970550"/>
            <a:ext cx="2724000" cy="16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1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nums1 = [1, 2, 3]</a:t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1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nums2 = [4, 5, 6]</a:t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33100" y="1845050"/>
            <a:ext cx="5395800" cy="1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var = map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lambda x, y: x + y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nums1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nums2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 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#(1+4)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 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1688400" y="2391200"/>
            <a:ext cx="226200" cy="639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does map() work?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748450" y="1970550"/>
            <a:ext cx="2724000" cy="16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1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nums1 = [1, 2, 3]</a:t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1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nums2 = [4, 5, 6]</a:t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133100" y="1845050"/>
            <a:ext cx="5395800" cy="1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var = map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lambda x, y: x + y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nums1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nums2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 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#(1+4)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 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1997350" y="2408625"/>
            <a:ext cx="226200" cy="639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does map() work?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748450" y="1970550"/>
            <a:ext cx="2724000" cy="16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1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nums1 = [1, 2, 3]</a:t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1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nums2 = [4, 5, 6]</a:t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133100" y="1845050"/>
            <a:ext cx="53958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var = map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lambda x, y: x + y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nums1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nums2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 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#(1+4)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 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#(2+5)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1997350" y="2408625"/>
            <a:ext cx="226200" cy="639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does map() work?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748450" y="1970550"/>
            <a:ext cx="2724000" cy="16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1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nums1 = [1, 2, 3]</a:t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1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nums2 = [4, 5, 6]</a:t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133100" y="1845050"/>
            <a:ext cx="5395800" cy="22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var = map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lambda x, y: x + y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nums1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nums2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 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#(1+4)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 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#(2+5)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1997350" y="2408625"/>
            <a:ext cx="226200" cy="639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does map() work?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748450" y="1970550"/>
            <a:ext cx="2724000" cy="16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1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nums1 = [1, 2, 3]</a:t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1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nums2 = [4, 5, 6]</a:t>
            </a:r>
            <a:endParaRPr sz="2801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133100" y="1845050"/>
            <a:ext cx="5395800" cy="22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var = map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lambda x, y: x + y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nums1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nums2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 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#(1+4)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 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#(2+5)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next(var)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2319350" y="2408625"/>
            <a:ext cx="226200" cy="639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