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341e7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341e7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341e7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341e7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341e7e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341e7e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341e7ee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341e7ee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341e7ee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341e7ee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341e7ee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341e7ee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335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Pengyu Yang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Feiran Yang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Junyu Liu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Zhexiang Jing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9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JavaFx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Model-View-Controller Design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GameModel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MarioGameView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GameController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We draw everything on gc, call tick() to update model in GameModel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every frame. GameModel will notify </a:t>
            </a:r>
            <a:r>
              <a:rPr lang="en" sz="1200"/>
              <a:t>MarioGameView, then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MarioGameView redraw everything on board.</a:t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475" y="788888"/>
            <a:ext cx="4520566" cy="35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key on keyboard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Presss   “W”- jump;          “Enter”- confirm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“S”- down;          “Esc” - menu    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“A”- left;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“D” -right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“K” - shoot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(only appliable for character Lv3 )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075" y="1575550"/>
            <a:ext cx="3681226" cy="29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2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 Game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683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follow the rules in SuperMarioBro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Mario           Monster                   Item                     Map Obj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Goomba                   Upgrade                    Unbreakble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								 Item                           </a:t>
            </a:r>
            <a:r>
              <a:rPr lang="en"/>
              <a:t>Breakable</a:t>
            </a:r>
            <a:r>
              <a:rPr lang="en"/>
              <a:t>			     		Ko	    Koopa			Coin			      Item hidden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PiranhaFlower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00" y="1887700"/>
            <a:ext cx="415481" cy="5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02775" y="30091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125" y="1832800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0225" y="2328100"/>
            <a:ext cx="4191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9750" y="2728150"/>
            <a:ext cx="4000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0025" y="2013000"/>
            <a:ext cx="673040" cy="5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1700" y="1887700"/>
            <a:ext cx="504677" cy="5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1700" y="2648800"/>
            <a:ext cx="372500" cy="5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03038" y="3327850"/>
            <a:ext cx="389826" cy="5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64400" y="2680525"/>
            <a:ext cx="4953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 3 stages!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Collect all coin!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only have three lives.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save/load properly :)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450" y="812150"/>
            <a:ext cx="5208350" cy="26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 factor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Scene when mario goes jump beyond screen…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0075"/>
            <a:ext cx="680555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28975" y="162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ENJOY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85625" y="135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650" y="1358250"/>
            <a:ext cx="24955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