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0" r:id="rId3"/>
    <p:sldId id="276" r:id="rId4"/>
    <p:sldId id="268" r:id="rId5"/>
    <p:sldId id="270" r:id="rId6"/>
    <p:sldId id="271" r:id="rId7"/>
    <p:sldId id="273" r:id="rId8"/>
    <p:sldId id="274" r:id="rId9"/>
    <p:sldId id="275" r:id="rId10"/>
    <p:sldId id="27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D8E7E-B68C-4A2A-ADB2-ADF4AF06B8B9}">
          <p14:sldIdLst>
            <p14:sldId id="267"/>
            <p14:sldId id="260"/>
            <p14:sldId id="276"/>
            <p14:sldId id="268"/>
            <p14:sldId id="270"/>
            <p14:sldId id="271"/>
            <p14:sldId id="273"/>
            <p14:sldId id="274"/>
            <p14:sldId id="275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7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 autoAdjust="0"/>
    <p:restoredTop sz="91172" autoAdjust="0"/>
  </p:normalViewPr>
  <p:slideViewPr>
    <p:cSldViewPr snapToGrid="0">
      <p:cViewPr varScale="1">
        <p:scale>
          <a:sx n="104" d="100"/>
          <a:sy n="104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5F2275-9C3B-4EC6-8B43-805E6D8B02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964C6-60E1-4A97-AB0D-23ACE90077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0BB38-2C60-47E9-83A2-EDE32EB2F46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801CD-410B-4DB0-9EFB-9EF30735EB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BB50C-05CC-47DD-A56E-A0C750F359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3FA7D-8004-4E2E-A7D3-DC82677F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36D88-6E6C-4551-BCC2-4D41AA5417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7BB4-6891-4D64-8107-EDFB7577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F7BB4-6891-4D64-8107-EDFB7577A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37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FFE2-7353-41BF-92A6-3D8E0FB6D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05300" y="6311899"/>
            <a:ext cx="533400" cy="368299"/>
          </a:xfrm>
        </p:spPr>
        <p:txBody>
          <a:bodyPr/>
          <a:lstStyle/>
          <a:p>
            <a:fld id="{CCEF495B-8D5A-4B9B-929C-2B86CEE91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1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21ED-EB72-456A-A3BC-EAD412889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71975" y="6308723"/>
            <a:ext cx="466725" cy="387352"/>
          </a:xfrm>
        </p:spPr>
        <p:txBody>
          <a:bodyPr/>
          <a:lstStyle>
            <a:lvl1pPr algn="ctr">
              <a:defRPr/>
            </a:lvl1pPr>
          </a:lstStyle>
          <a:p>
            <a:fld id="{CCEF495B-8D5A-4B9B-929C-2B86CEE91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5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82FC-5309-4619-A5B4-A77CCE5FC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495B-8D5A-4B9B-929C-2B86CEE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4F28F7-6B30-448E-BF69-1D44035D9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495B-8D5A-4B9B-929C-2B86CEE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8160-C73F-4C44-B8E9-6FDB95E4E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495B-8D5A-4B9B-929C-2B86CEE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11899"/>
            <a:ext cx="533400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495B-8D5A-4B9B-929C-2B86CEE91AF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BE771-87FC-4338-B6D7-47BEC8D4C1A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3" y="6256254"/>
            <a:ext cx="2460186" cy="56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83A16-5C22-4B55-B15F-3556BDF4B17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16" y="6238780"/>
            <a:ext cx="1779444" cy="5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4EB4DB-06C2-4145-A1A3-E3964BE492B0}"/>
              </a:ext>
            </a:extLst>
          </p:cNvPr>
          <p:cNvSpPr txBox="1">
            <a:spLocks/>
          </p:cNvSpPr>
          <p:nvPr/>
        </p:nvSpPr>
        <p:spPr>
          <a:xfrm>
            <a:off x="397043" y="2357437"/>
            <a:ext cx="8359030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/>
              <a:t>Dark</a:t>
            </a:r>
            <a:r>
              <a:rPr lang="zh-CN" altLang="en-US" sz="4800" dirty="0"/>
              <a:t> </a:t>
            </a:r>
            <a:r>
              <a:rPr lang="en-US" altLang="zh-CN" sz="4800" dirty="0"/>
              <a:t>Springs</a:t>
            </a:r>
            <a:r>
              <a:rPr lang="zh-CN" altLang="en-US" sz="4800" dirty="0"/>
              <a:t> </a:t>
            </a:r>
            <a:r>
              <a:rPr lang="en-US" altLang="zh-CN" sz="4800" dirty="0"/>
              <a:t>Bottled</a:t>
            </a:r>
            <a:r>
              <a:rPr lang="zh-CN" altLang="en-US" sz="4800" dirty="0"/>
              <a:t> </a:t>
            </a:r>
            <a:r>
              <a:rPr lang="en-US" altLang="zh-CN" sz="4800" dirty="0"/>
              <a:t>Water</a:t>
            </a:r>
            <a:endParaRPr lang="en-US" sz="4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F3BFB5-F52D-5C40-8E13-E5C973CB21B5}"/>
              </a:ext>
            </a:extLst>
          </p:cNvPr>
          <p:cNvSpPr txBox="1">
            <a:spLocks/>
          </p:cNvSpPr>
          <p:nvPr/>
        </p:nvSpPr>
        <p:spPr>
          <a:xfrm>
            <a:off x="1143000" y="4235120"/>
            <a:ext cx="6858000" cy="1493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Ratnesh</a:t>
            </a:r>
            <a:r>
              <a:rPr lang="zh-CN" altLang="en-US" dirty="0"/>
              <a:t> </a:t>
            </a:r>
            <a:r>
              <a:rPr lang="en-US" altLang="zh-CN" dirty="0"/>
              <a:t>Shah</a:t>
            </a:r>
          </a:p>
          <a:p>
            <a:pPr algn="ctr"/>
            <a:r>
              <a:rPr lang="en-US" altLang="zh-CN" dirty="0"/>
              <a:t>Yusuke</a:t>
            </a:r>
            <a:r>
              <a:rPr lang="zh-CN" altLang="en-US" dirty="0"/>
              <a:t> </a:t>
            </a:r>
            <a:r>
              <a:rPr lang="en-US" altLang="zh-CN" dirty="0"/>
              <a:t>Ouchi</a:t>
            </a:r>
          </a:p>
          <a:p>
            <a:pPr algn="ctr"/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pPr algn="ctr"/>
            <a:r>
              <a:rPr lang="en-US" altLang="zh-CN" dirty="0"/>
              <a:t>Vinit</a:t>
            </a:r>
            <a:r>
              <a:rPr lang="zh-CN" altLang="en-US" dirty="0"/>
              <a:t> </a:t>
            </a:r>
            <a:r>
              <a:rPr lang="en-US" altLang="zh-CN" dirty="0"/>
              <a:t>Shah</a:t>
            </a:r>
          </a:p>
        </p:txBody>
      </p:sp>
    </p:spTree>
    <p:extLst>
      <p:ext uri="{BB962C8B-B14F-4D97-AF65-F5344CB8AC3E}">
        <p14:creationId xmlns:p14="http://schemas.microsoft.com/office/powerpoint/2010/main" val="228688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AEDBA-BB0D-4E43-B82D-AB6492AB38A7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Future</a:t>
            </a:r>
            <a:r>
              <a:rPr lang="zh-CN" altLang="en-US" sz="4800" dirty="0"/>
              <a:t> </a:t>
            </a:r>
            <a:r>
              <a:rPr lang="en-US" altLang="zh-CN" sz="4800" dirty="0"/>
              <a:t>Work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3388F-E00A-8F4F-A19A-B6B32DEF6FA5}"/>
              </a:ext>
            </a:extLst>
          </p:cNvPr>
          <p:cNvSpPr txBox="1">
            <a:spLocks/>
          </p:cNvSpPr>
          <p:nvPr/>
        </p:nvSpPr>
        <p:spPr>
          <a:xfrm>
            <a:off x="478842" y="12289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D1084-5C8A-BA46-8563-8F0FC67B22B5}"/>
              </a:ext>
            </a:extLst>
          </p:cNvPr>
          <p:cNvSpPr txBox="1"/>
          <p:nvPr/>
        </p:nvSpPr>
        <p:spPr>
          <a:xfrm>
            <a:off x="787400" y="1651000"/>
            <a:ext cx="7578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Inventory</a:t>
            </a:r>
            <a:r>
              <a:rPr lang="zh-CN" altLang="en-US" sz="2800" dirty="0"/>
              <a:t> </a:t>
            </a:r>
            <a:r>
              <a:rPr lang="en-US" altLang="zh-CN" sz="2800" dirty="0"/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Payment</a:t>
            </a:r>
            <a:r>
              <a:rPr lang="zh-CN" altLang="en-US" sz="2800" dirty="0"/>
              <a:t> </a:t>
            </a:r>
            <a:r>
              <a:rPr lang="en-US" altLang="zh-CN" sz="2800" dirty="0"/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Discount</a:t>
            </a:r>
            <a:r>
              <a:rPr lang="zh-CN" altLang="en-US" sz="2800" dirty="0"/>
              <a:t> </a:t>
            </a:r>
            <a:r>
              <a:rPr lang="en-US" altLang="zh-CN" sz="2800" dirty="0"/>
              <a:t>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Route</a:t>
            </a:r>
            <a:r>
              <a:rPr lang="zh-CN" altLang="en-US" sz="2800" dirty="0"/>
              <a:t> </a:t>
            </a:r>
            <a:r>
              <a:rPr lang="en-US" altLang="zh-CN" sz="2800" dirty="0"/>
              <a:t>scheduling</a:t>
            </a:r>
            <a:r>
              <a:rPr lang="zh-CN" altLang="en-US" sz="2800" dirty="0"/>
              <a:t> </a:t>
            </a:r>
            <a:r>
              <a:rPr lang="en-US" altLang="zh-CN" sz="2800" dirty="0"/>
              <a:t>optimization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03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AC44-8D5A-624C-83EB-85607891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81139"/>
            <a:ext cx="78867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</a:t>
            </a:r>
            <a:r>
              <a:rPr lang="zh-CN" altLang="en-US" sz="7200" dirty="0"/>
              <a:t> </a:t>
            </a:r>
            <a:r>
              <a:rPr lang="en-US" altLang="zh-CN" sz="7200" dirty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2488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2E7BEC-087D-5C49-A475-931FE92E2B66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Objectives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E0001-ECF3-1F46-8605-35E5C3C5BC28}"/>
              </a:ext>
            </a:extLst>
          </p:cNvPr>
          <p:cNvSpPr txBox="1"/>
          <p:nvPr/>
        </p:nvSpPr>
        <p:spPr>
          <a:xfrm>
            <a:off x="787400" y="1651000"/>
            <a:ext cx="757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Develop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Dark</a:t>
            </a:r>
            <a:r>
              <a:rPr lang="zh-CN" altLang="en-US" sz="2400" dirty="0"/>
              <a:t> </a:t>
            </a:r>
            <a:r>
              <a:rPr lang="en-US" altLang="zh-CN" sz="2400" dirty="0"/>
              <a:t>Springs</a:t>
            </a:r>
            <a:r>
              <a:rPr lang="zh-CN" altLang="en-US" sz="2400" dirty="0"/>
              <a:t> </a:t>
            </a:r>
            <a:r>
              <a:rPr lang="en-US" altLang="zh-CN" sz="2400" dirty="0"/>
              <a:t>Bottled Water to</a:t>
            </a:r>
            <a:r>
              <a:rPr lang="zh-CN" altLang="en-US" sz="2400" dirty="0"/>
              <a:t> </a:t>
            </a:r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which includes but is not limited to</a:t>
            </a:r>
            <a:r>
              <a:rPr lang="zh-CN" altLang="en-US" sz="2400" dirty="0"/>
              <a:t> </a:t>
            </a:r>
            <a:r>
              <a:rPr lang="en-US" altLang="zh-CN" sz="2400" dirty="0"/>
              <a:t>customer,</a:t>
            </a:r>
            <a:r>
              <a:rPr lang="zh-CN" altLang="en-US" sz="2400" dirty="0"/>
              <a:t> </a:t>
            </a:r>
            <a:r>
              <a:rPr lang="en-US" altLang="zh-CN" sz="2400" dirty="0"/>
              <a:t>employee,</a:t>
            </a:r>
            <a:r>
              <a:rPr lang="zh-CN" altLang="en-US" sz="2400" dirty="0"/>
              <a:t> </a:t>
            </a:r>
            <a:r>
              <a:rPr lang="en-US" altLang="zh-CN" sz="2400" dirty="0"/>
              <a:t>bill,</a:t>
            </a:r>
            <a:r>
              <a:rPr lang="zh-CN" altLang="en-US" sz="2400" dirty="0"/>
              <a:t> </a:t>
            </a:r>
            <a:r>
              <a:rPr lang="en-US" altLang="zh-CN" sz="2400" dirty="0"/>
              <a:t>route,</a:t>
            </a:r>
            <a:r>
              <a:rPr lang="zh-CN" altLang="en-US" sz="2400" dirty="0"/>
              <a:t> </a:t>
            </a:r>
            <a:r>
              <a:rPr lang="en-US" altLang="zh-CN" sz="2400" dirty="0"/>
              <a:t>contract,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schedule,</a:t>
            </a:r>
            <a:r>
              <a:rPr lang="zh-CN" altLang="en-US" sz="2400" dirty="0"/>
              <a:t> </a:t>
            </a:r>
            <a:r>
              <a:rPr lang="en-US" altLang="zh-CN" sz="2400" dirty="0"/>
              <a:t>orders,</a:t>
            </a:r>
            <a:r>
              <a:rPr lang="zh-CN" altLang="en-US" sz="2400" dirty="0"/>
              <a:t> </a:t>
            </a:r>
            <a:r>
              <a:rPr lang="en-US" altLang="zh-CN" sz="2400" dirty="0"/>
              <a:t>location,</a:t>
            </a:r>
            <a:r>
              <a:rPr lang="zh-CN" altLang="en-US" sz="2400" dirty="0"/>
              <a:t> </a:t>
            </a:r>
            <a:r>
              <a:rPr lang="en-US" altLang="zh-CN" sz="2400" dirty="0"/>
              <a:t>item.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C49E4-CFED-3642-A80B-E4BFDFBD2905}"/>
              </a:ext>
            </a:extLst>
          </p:cNvPr>
          <p:cNvSpPr txBox="1"/>
          <p:nvPr/>
        </p:nvSpPr>
        <p:spPr>
          <a:xfrm>
            <a:off x="787400" y="3771900"/>
            <a:ext cx="757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place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return</a:t>
            </a:r>
            <a:r>
              <a:rPr lang="zh-CN" altLang="en-US" sz="2400" dirty="0"/>
              <a:t> </a:t>
            </a:r>
            <a:r>
              <a:rPr lang="en-US" altLang="zh-CN" sz="2400" dirty="0"/>
              <a:t>order,</a:t>
            </a:r>
            <a:r>
              <a:rPr lang="zh-CN" altLang="en-US" sz="2400" dirty="0"/>
              <a:t> </a:t>
            </a:r>
            <a:r>
              <a:rPr lang="en-US" altLang="zh-CN" sz="2400" dirty="0"/>
              <a:t>generate</a:t>
            </a:r>
            <a:r>
              <a:rPr lang="zh-CN" altLang="en-US" sz="2400" dirty="0"/>
              <a:t> </a:t>
            </a:r>
            <a:r>
              <a:rPr lang="en-US" altLang="zh-CN" sz="2400" dirty="0"/>
              <a:t>bill,</a:t>
            </a:r>
            <a:r>
              <a:rPr lang="zh-CN" altLang="en-US" sz="2400" dirty="0"/>
              <a:t> </a:t>
            </a:r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schedule,</a:t>
            </a:r>
            <a:r>
              <a:rPr lang="zh-CN" altLang="en-US" sz="2400" dirty="0"/>
              <a:t> </a:t>
            </a:r>
            <a:r>
              <a:rPr lang="en-US" altLang="zh-CN" sz="2400" dirty="0"/>
              <a:t>refill</a:t>
            </a:r>
            <a:r>
              <a:rPr lang="zh-CN" altLang="en-US" sz="2400" dirty="0"/>
              <a:t> </a:t>
            </a:r>
            <a:r>
              <a:rPr lang="en-US" altLang="zh-CN" sz="2400" dirty="0"/>
              <a:t>inventory,</a:t>
            </a:r>
            <a:r>
              <a:rPr lang="zh-CN" altLang="en-US" sz="2400" dirty="0"/>
              <a:t> </a:t>
            </a:r>
            <a:r>
              <a:rPr lang="en-US" altLang="zh-CN" sz="2400" dirty="0"/>
              <a:t>etc.,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support</a:t>
            </a:r>
            <a:r>
              <a:rPr lang="zh-CN" altLang="en-US" sz="2400" dirty="0"/>
              <a:t> </a:t>
            </a:r>
            <a:r>
              <a:rPr lang="en-US" altLang="zh-CN" sz="2400" dirty="0"/>
              <a:t>their</a:t>
            </a:r>
            <a:r>
              <a:rPr lang="zh-CN" altLang="en-US" sz="2400" dirty="0"/>
              <a:t> </a:t>
            </a:r>
            <a:r>
              <a:rPr lang="en-US" altLang="zh-CN" sz="2400" dirty="0"/>
              <a:t>business</a:t>
            </a:r>
            <a:r>
              <a:rPr lang="zh-CN" altLang="en-US" sz="2400" dirty="0"/>
              <a:t> </a:t>
            </a:r>
            <a:r>
              <a:rPr lang="en-US" altLang="zh-CN" sz="2400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39094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2E7BEC-087D-5C49-A475-931FE92E2B66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Business</a:t>
            </a:r>
            <a:r>
              <a:rPr lang="zh-CN" altLang="en-US" sz="4800" dirty="0"/>
              <a:t> </a:t>
            </a:r>
            <a:r>
              <a:rPr lang="en-US" altLang="zh-CN" sz="4800" dirty="0"/>
              <a:t>Rules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E0001-ECF3-1F46-8605-35E5C3C5BC28}"/>
              </a:ext>
            </a:extLst>
          </p:cNvPr>
          <p:cNvSpPr txBox="1"/>
          <p:nvPr/>
        </p:nvSpPr>
        <p:spPr>
          <a:xfrm>
            <a:off x="787400" y="1651000"/>
            <a:ext cx="7578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Accountants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bill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sz="2400" dirty="0"/>
              <a:t>Delivery Manager</a:t>
            </a:r>
            <a:r>
              <a:rPr lang="en-US" altLang="zh-CN" sz="2400" dirty="0"/>
              <a:t>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en-US" sz="2400" dirty="0"/>
              <a:t> create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/>
              <a:t>update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sz="2400" dirty="0"/>
              <a:t>delete a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zh-CN" altLang="en-US" sz="2400" dirty="0"/>
              <a:t> </a:t>
            </a:r>
            <a:r>
              <a:rPr lang="en-US" altLang="zh-CN" sz="2400" dirty="0"/>
              <a:t>generates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customer</a:t>
            </a:r>
            <a:r>
              <a:rPr lang="zh-CN" altLang="en-US" sz="2400" dirty="0"/>
              <a:t> </a:t>
            </a:r>
            <a:r>
              <a:rPr lang="en-US" altLang="zh-CN" sz="2400" dirty="0"/>
              <a:t>places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return,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entire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Customers</a:t>
            </a:r>
            <a:r>
              <a:rPr lang="zh-CN" altLang="en-US" sz="2400" dirty="0"/>
              <a:t> </a:t>
            </a:r>
            <a:r>
              <a:rPr lang="en-US" altLang="zh-CN" sz="2400" dirty="0"/>
              <a:t>must</a:t>
            </a:r>
            <a:r>
              <a:rPr lang="zh-CN" altLang="en-US" sz="2400" dirty="0"/>
              <a:t> </a:t>
            </a:r>
            <a:r>
              <a:rPr lang="en-US" altLang="zh-CN" sz="2400" dirty="0"/>
              <a:t>place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return</a:t>
            </a:r>
            <a:r>
              <a:rPr lang="zh-CN" altLang="en-US" sz="2400" dirty="0"/>
              <a:t> </a:t>
            </a:r>
            <a:r>
              <a:rPr lang="en-US" altLang="zh-CN" sz="2400" dirty="0"/>
              <a:t>before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/>
              <a:t>bill</a:t>
            </a:r>
            <a:r>
              <a:rPr lang="zh-CN" altLang="en-US" sz="2400"/>
              <a:t> </a:t>
            </a:r>
            <a:r>
              <a:rPr lang="en-US" altLang="zh-CN" sz="2400" dirty="0"/>
              <a:t>due</a:t>
            </a:r>
            <a:r>
              <a:rPr lang="zh-CN" altLang="en-US" sz="2400" dirty="0"/>
              <a:t> </a:t>
            </a:r>
            <a:r>
              <a:rPr lang="en-US" altLang="zh-CN" sz="2400" dirty="0"/>
              <a:t>date</a:t>
            </a:r>
            <a:r>
              <a:rPr lang="zh-CN" altLang="en-US" sz="2400" dirty="0"/>
              <a:t> </a:t>
            </a:r>
            <a:r>
              <a:rPr lang="en-US" altLang="zh-CN" sz="2400" dirty="0"/>
              <a:t>passes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Customers</a:t>
            </a:r>
            <a:r>
              <a:rPr lang="zh-CN" altLang="en-US" sz="2400" dirty="0"/>
              <a:t> </a:t>
            </a:r>
            <a:r>
              <a:rPr lang="en-US" altLang="zh-CN" sz="2400" dirty="0"/>
              <a:t>must</a:t>
            </a:r>
            <a:r>
              <a:rPr lang="zh-CN" altLang="en-US" sz="2400" dirty="0"/>
              <a:t> </a:t>
            </a:r>
            <a:r>
              <a:rPr lang="en-US" altLang="zh-CN" sz="2400" dirty="0"/>
              <a:t>pay</a:t>
            </a:r>
            <a:r>
              <a:rPr lang="zh-CN" altLang="en-US" sz="2400" dirty="0"/>
              <a:t> </a:t>
            </a:r>
            <a:r>
              <a:rPr lang="en-US" altLang="zh-CN" sz="2400" dirty="0"/>
              <a:t>their</a:t>
            </a:r>
            <a:r>
              <a:rPr lang="zh-CN" altLang="en-US" sz="2400" dirty="0"/>
              <a:t> </a:t>
            </a:r>
            <a:r>
              <a:rPr lang="en-US" altLang="zh-CN" sz="2400" dirty="0"/>
              <a:t>last</a:t>
            </a:r>
            <a:r>
              <a:rPr lang="zh-CN" altLang="en-US" sz="2400" dirty="0"/>
              <a:t> </a:t>
            </a:r>
            <a:r>
              <a:rPr lang="en-US" altLang="zh-CN" sz="2400" dirty="0"/>
              <a:t>bills</a:t>
            </a:r>
            <a:r>
              <a:rPr lang="zh-CN" altLang="en-US" sz="2400" dirty="0"/>
              <a:t> </a:t>
            </a:r>
            <a:r>
              <a:rPr lang="en-US" altLang="zh-CN" sz="2400" dirty="0"/>
              <a:t>before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place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397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010C1-16BA-2545-A3D3-10A56406577B}"/>
              </a:ext>
            </a:extLst>
          </p:cNvPr>
          <p:cNvCxnSpPr>
            <a:cxnSpLocks/>
          </p:cNvCxnSpPr>
          <p:nvPr/>
        </p:nvCxnSpPr>
        <p:spPr>
          <a:xfrm flipV="1">
            <a:off x="1444805" y="2192154"/>
            <a:ext cx="0" cy="230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24D97EC-DF00-EB49-BFAE-0BECF5F96F7C}"/>
              </a:ext>
            </a:extLst>
          </p:cNvPr>
          <p:cNvSpPr/>
          <p:nvPr/>
        </p:nvSpPr>
        <p:spPr>
          <a:xfrm>
            <a:off x="1337229" y="2013865"/>
            <a:ext cx="185351" cy="166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19CC7-A727-A44E-8B31-C56FD8A7B86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419982" y="1763585"/>
            <a:ext cx="8841" cy="285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E91C11-B2AC-534B-8474-C22086E49203}"/>
              </a:ext>
            </a:extLst>
          </p:cNvPr>
          <p:cNvSpPr/>
          <p:nvPr/>
        </p:nvSpPr>
        <p:spPr>
          <a:xfrm>
            <a:off x="1112774" y="1324748"/>
            <a:ext cx="614416" cy="43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Driver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0C265-DD04-374C-BBED-325E1BC34C76}"/>
              </a:ext>
            </a:extLst>
          </p:cNvPr>
          <p:cNvSpPr/>
          <p:nvPr/>
        </p:nvSpPr>
        <p:spPr>
          <a:xfrm>
            <a:off x="975733" y="2419235"/>
            <a:ext cx="921518" cy="37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Employee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961378-C20C-F248-B9B0-8E510A69253A}"/>
              </a:ext>
            </a:extLst>
          </p:cNvPr>
          <p:cNvSpPr/>
          <p:nvPr/>
        </p:nvSpPr>
        <p:spPr>
          <a:xfrm>
            <a:off x="4660798" y="2309987"/>
            <a:ext cx="768184" cy="49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Contract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10520-E9BD-E347-AF16-C11CEFD3B3B0}"/>
              </a:ext>
            </a:extLst>
          </p:cNvPr>
          <p:cNvSpPr/>
          <p:nvPr/>
        </p:nvSpPr>
        <p:spPr>
          <a:xfrm>
            <a:off x="7819860" y="2419235"/>
            <a:ext cx="849500" cy="441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Customer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0770BC-7E45-DB4F-9639-04144BD8BF69}"/>
              </a:ext>
            </a:extLst>
          </p:cNvPr>
          <p:cNvSpPr/>
          <p:nvPr/>
        </p:nvSpPr>
        <p:spPr>
          <a:xfrm>
            <a:off x="3079867" y="3326564"/>
            <a:ext cx="1059671" cy="49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Delivery</a:t>
            </a:r>
          </a:p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Schedule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06A6B-9A71-D94C-8E49-3FBE815D4F96}"/>
              </a:ext>
            </a:extLst>
          </p:cNvPr>
          <p:cNvSpPr/>
          <p:nvPr/>
        </p:nvSpPr>
        <p:spPr>
          <a:xfrm>
            <a:off x="3365311" y="4906616"/>
            <a:ext cx="786263" cy="399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Order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91E3A-055D-F84B-8CB3-079A27B0534C}"/>
              </a:ext>
            </a:extLst>
          </p:cNvPr>
          <p:cNvSpPr/>
          <p:nvPr/>
        </p:nvSpPr>
        <p:spPr>
          <a:xfrm>
            <a:off x="546077" y="4812536"/>
            <a:ext cx="897539" cy="399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Route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EF92A-2378-0E4A-AEC1-5F9A68598C96}"/>
              </a:ext>
            </a:extLst>
          </p:cNvPr>
          <p:cNvSpPr/>
          <p:nvPr/>
        </p:nvSpPr>
        <p:spPr>
          <a:xfrm>
            <a:off x="2455248" y="5661102"/>
            <a:ext cx="717709" cy="446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Order</a:t>
            </a:r>
          </a:p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Details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F6D04-6982-094F-B775-ADE5E3C6B4BD}"/>
              </a:ext>
            </a:extLst>
          </p:cNvPr>
          <p:cNvSpPr/>
          <p:nvPr/>
        </p:nvSpPr>
        <p:spPr>
          <a:xfrm>
            <a:off x="534755" y="5738274"/>
            <a:ext cx="473866" cy="39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Item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154367-5962-CC46-B38C-C797E7B20EA2}"/>
              </a:ext>
            </a:extLst>
          </p:cNvPr>
          <p:cNvSpPr/>
          <p:nvPr/>
        </p:nvSpPr>
        <p:spPr>
          <a:xfrm>
            <a:off x="5951741" y="4837966"/>
            <a:ext cx="767860" cy="459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Bill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622537E-2573-D545-97E0-930401112D2A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E-R</a:t>
            </a:r>
            <a:r>
              <a:rPr lang="zh-CN" altLang="en-US" sz="4800" dirty="0"/>
              <a:t> </a:t>
            </a:r>
            <a:r>
              <a:rPr lang="en-US" altLang="zh-CN" sz="4800" dirty="0"/>
              <a:t>Diagram</a:t>
            </a:r>
            <a:endParaRPr lang="en-US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E6DE3-7F52-7848-8F95-B02EB98D2FE0}"/>
              </a:ext>
            </a:extLst>
          </p:cNvPr>
          <p:cNvSpPr/>
          <p:nvPr/>
        </p:nvSpPr>
        <p:spPr>
          <a:xfrm>
            <a:off x="7716298" y="5980881"/>
            <a:ext cx="906367" cy="409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ea typeface="DengXian" panose="02010600030101010101" pitchFamily="2" charset="-122"/>
                <a:cs typeface="Times New Roman" panose="02020603050405020304" pitchFamily="18" charset="0"/>
              </a:rPr>
              <a:t>Location</a:t>
            </a:r>
            <a:endParaRPr lang="en-US" sz="1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662676-090D-504C-95F2-04AF9890E52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897251" y="2593429"/>
            <a:ext cx="779664" cy="13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33AB42B7-B7FF-6748-927A-16EAE892C23F}"/>
              </a:ext>
            </a:extLst>
          </p:cNvPr>
          <p:cNvSpPr/>
          <p:nvPr/>
        </p:nvSpPr>
        <p:spPr>
          <a:xfrm>
            <a:off x="2670510" y="2286006"/>
            <a:ext cx="912050" cy="5932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0FEC8-E9AA-F243-B73B-0C00C0515A4C}"/>
              </a:ext>
            </a:extLst>
          </p:cNvPr>
          <p:cNvSpPr txBox="1"/>
          <p:nvPr/>
        </p:nvSpPr>
        <p:spPr>
          <a:xfrm>
            <a:off x="2746508" y="2417666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handles</a:t>
            </a: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35E2B1-619F-3944-84E7-659A5FB80D7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560418" y="2559353"/>
            <a:ext cx="1100380" cy="2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716681-6532-8F4A-B283-1D4663CA243F}"/>
              </a:ext>
            </a:extLst>
          </p:cNvPr>
          <p:cNvSpPr txBox="1"/>
          <p:nvPr/>
        </p:nvSpPr>
        <p:spPr>
          <a:xfrm>
            <a:off x="2013211" y="2246378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12FD4-8077-8842-94E7-2518E249FD24}"/>
              </a:ext>
            </a:extLst>
          </p:cNvPr>
          <p:cNvSpPr txBox="1"/>
          <p:nvPr/>
        </p:nvSpPr>
        <p:spPr>
          <a:xfrm>
            <a:off x="3876656" y="2258371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2CED9E-F69B-F34A-83E6-3EB8CBAEE66F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1727190" y="1538909"/>
            <a:ext cx="2662053" cy="5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C7D47512-3BBC-AA40-BF97-6A0CA0656D83}"/>
              </a:ext>
            </a:extLst>
          </p:cNvPr>
          <p:cNvSpPr/>
          <p:nvPr/>
        </p:nvSpPr>
        <p:spPr>
          <a:xfrm>
            <a:off x="4389243" y="1242292"/>
            <a:ext cx="808650" cy="5932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D3DFC-ED15-7948-926A-C1292302F600}"/>
              </a:ext>
            </a:extLst>
          </p:cNvPr>
          <p:cNvSpPr txBox="1"/>
          <p:nvPr/>
        </p:nvSpPr>
        <p:spPr>
          <a:xfrm>
            <a:off x="4466897" y="1377442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</a:t>
            </a:r>
            <a:endParaRPr lang="en-US" sz="1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326D6-41EC-D94D-9221-35BC208B21B1}"/>
              </a:ext>
            </a:extLst>
          </p:cNvPr>
          <p:cNvCxnSpPr>
            <a:cxnSpLocks/>
          </p:cNvCxnSpPr>
          <p:nvPr/>
        </p:nvCxnSpPr>
        <p:spPr>
          <a:xfrm>
            <a:off x="5197893" y="1560821"/>
            <a:ext cx="3075135" cy="3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52DBE5-F314-5848-B12C-72446CDF5C4B}"/>
              </a:ext>
            </a:extLst>
          </p:cNvPr>
          <p:cNvCxnSpPr>
            <a:cxnSpLocks/>
          </p:cNvCxnSpPr>
          <p:nvPr/>
        </p:nvCxnSpPr>
        <p:spPr>
          <a:xfrm flipV="1">
            <a:off x="8273028" y="1632604"/>
            <a:ext cx="0" cy="775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6D7FB4-6D4E-5A4B-BB48-E90B3001246C}"/>
              </a:ext>
            </a:extLst>
          </p:cNvPr>
          <p:cNvSpPr txBox="1"/>
          <p:nvPr/>
        </p:nvSpPr>
        <p:spPr>
          <a:xfrm>
            <a:off x="2523931" y="1208165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(0,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A51519-C7CD-CD4E-8971-49CB4ACDA908}"/>
              </a:ext>
            </a:extLst>
          </p:cNvPr>
          <p:cNvSpPr txBox="1"/>
          <p:nvPr/>
        </p:nvSpPr>
        <p:spPr>
          <a:xfrm>
            <a:off x="6170986" y="1198366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2E1C5A-8E43-B848-9775-24DB8FB9B439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 flipV="1">
            <a:off x="5428982" y="2554988"/>
            <a:ext cx="673119" cy="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93476309-288A-2343-A18D-B3491D991F7B}"/>
              </a:ext>
            </a:extLst>
          </p:cNvPr>
          <p:cNvSpPr/>
          <p:nvPr/>
        </p:nvSpPr>
        <p:spPr>
          <a:xfrm>
            <a:off x="6102101" y="2258371"/>
            <a:ext cx="767859" cy="5932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5221B4-4361-C74A-A480-C19B5499880D}"/>
              </a:ext>
            </a:extLst>
          </p:cNvPr>
          <p:cNvSpPr txBox="1"/>
          <p:nvPr/>
        </p:nvSpPr>
        <p:spPr>
          <a:xfrm>
            <a:off x="6243896" y="2408355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signs</a:t>
            </a:r>
            <a:endParaRPr lang="en-US" sz="14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FC7437-D643-6B41-A5EA-0C769011D7F8}"/>
              </a:ext>
            </a:extLst>
          </p:cNvPr>
          <p:cNvCxnSpPr>
            <a:cxnSpLocks/>
          </p:cNvCxnSpPr>
          <p:nvPr/>
        </p:nvCxnSpPr>
        <p:spPr>
          <a:xfrm>
            <a:off x="6891245" y="2568814"/>
            <a:ext cx="928614" cy="1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FA934F-BB01-7E42-A070-3B54899D6AA6}"/>
              </a:ext>
            </a:extLst>
          </p:cNvPr>
          <p:cNvSpPr txBox="1"/>
          <p:nvPr/>
        </p:nvSpPr>
        <p:spPr>
          <a:xfrm>
            <a:off x="5629197" y="2246378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2C6FEC-0665-1646-8F4E-EDEE5649E1C5}"/>
              </a:ext>
            </a:extLst>
          </p:cNvPr>
          <p:cNvSpPr txBox="1"/>
          <p:nvPr/>
        </p:nvSpPr>
        <p:spPr>
          <a:xfrm>
            <a:off x="7033064" y="2213090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98CECE88-4587-904B-9AAD-133E09A39506}"/>
              </a:ext>
            </a:extLst>
          </p:cNvPr>
          <p:cNvSpPr/>
          <p:nvPr/>
        </p:nvSpPr>
        <p:spPr>
          <a:xfrm>
            <a:off x="840595" y="3660845"/>
            <a:ext cx="998892" cy="51854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4881C-9984-5D4B-A0E3-2ED78D2FE50D}"/>
              </a:ext>
            </a:extLst>
          </p:cNvPr>
          <p:cNvSpPr txBox="1"/>
          <p:nvPr/>
        </p:nvSpPr>
        <p:spPr>
          <a:xfrm>
            <a:off x="894383" y="3757347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schedules</a:t>
            </a:r>
            <a:endParaRPr lang="en-US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B3B833-14C0-5E4E-BDC3-88781DF8EA09}"/>
              </a:ext>
            </a:extLst>
          </p:cNvPr>
          <p:cNvCxnSpPr>
            <a:cxnSpLocks/>
          </p:cNvCxnSpPr>
          <p:nvPr/>
        </p:nvCxnSpPr>
        <p:spPr>
          <a:xfrm flipH="1" flipV="1">
            <a:off x="1304505" y="2794385"/>
            <a:ext cx="16600" cy="875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185451-C930-F043-92C7-7CEBAA966C47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1336065" y="4179387"/>
            <a:ext cx="3976" cy="65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55F0E78-2E15-314C-BDE9-4411980ED761}"/>
              </a:ext>
            </a:extLst>
          </p:cNvPr>
          <p:cNvSpPr txBox="1"/>
          <p:nvPr/>
        </p:nvSpPr>
        <p:spPr>
          <a:xfrm>
            <a:off x="1315201" y="4364111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28FFC9-7FB1-E044-AC0B-A18099F91EE4}"/>
              </a:ext>
            </a:extLst>
          </p:cNvPr>
          <p:cNvSpPr txBox="1"/>
          <p:nvPr/>
        </p:nvSpPr>
        <p:spPr>
          <a:xfrm>
            <a:off x="1379569" y="3003297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(0,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CB069E-3548-8D44-A14C-AB37D540F89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2083" y="1544167"/>
            <a:ext cx="510691" cy="1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2EEF8D-B04D-BC49-B409-2AB7C56BFF3D}"/>
              </a:ext>
            </a:extLst>
          </p:cNvPr>
          <p:cNvCxnSpPr>
            <a:cxnSpLocks/>
          </p:cNvCxnSpPr>
          <p:nvPr/>
        </p:nvCxnSpPr>
        <p:spPr>
          <a:xfrm flipV="1">
            <a:off x="610701" y="1560821"/>
            <a:ext cx="5641" cy="161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2BFBD3D2-85DA-424B-AE24-7B5BD82CCE11}"/>
              </a:ext>
            </a:extLst>
          </p:cNvPr>
          <p:cNvSpPr/>
          <p:nvPr/>
        </p:nvSpPr>
        <p:spPr>
          <a:xfrm>
            <a:off x="87574" y="3181502"/>
            <a:ext cx="1051674" cy="5932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201859-43DA-DD41-8FD5-620F27ED03E7}"/>
              </a:ext>
            </a:extLst>
          </p:cNvPr>
          <p:cNvSpPr txBox="1"/>
          <p:nvPr/>
        </p:nvSpPr>
        <p:spPr>
          <a:xfrm>
            <a:off x="87574" y="3318345"/>
            <a:ext cx="1216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assigned</a:t>
            </a:r>
            <a:endParaRPr lang="en-US" sz="1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3498FF-6037-BB46-9E1A-8874E7D75350}"/>
              </a:ext>
            </a:extLst>
          </p:cNvPr>
          <p:cNvCxnSpPr>
            <a:cxnSpLocks/>
          </p:cNvCxnSpPr>
          <p:nvPr/>
        </p:nvCxnSpPr>
        <p:spPr>
          <a:xfrm flipV="1">
            <a:off x="616342" y="3790102"/>
            <a:ext cx="0" cy="1017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0362E2-6F53-C047-9E9C-AFAE37210B68}"/>
              </a:ext>
            </a:extLst>
          </p:cNvPr>
          <p:cNvSpPr txBox="1"/>
          <p:nvPr/>
        </p:nvSpPr>
        <p:spPr>
          <a:xfrm>
            <a:off x="50349" y="2150697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84B3CB-36B0-6F47-9E72-D0DC975573DD}"/>
              </a:ext>
            </a:extLst>
          </p:cNvPr>
          <p:cNvSpPr txBox="1"/>
          <p:nvPr/>
        </p:nvSpPr>
        <p:spPr>
          <a:xfrm>
            <a:off x="40646" y="4194753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/>
              <a:t>)</a:t>
            </a:r>
            <a:endParaRPr lang="en-US" sz="14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D09270-BFE2-2F4F-AD06-7742CD58E754}"/>
              </a:ext>
            </a:extLst>
          </p:cNvPr>
          <p:cNvCxnSpPr>
            <a:cxnSpLocks/>
          </p:cNvCxnSpPr>
          <p:nvPr/>
        </p:nvCxnSpPr>
        <p:spPr>
          <a:xfrm>
            <a:off x="8690798" y="2630933"/>
            <a:ext cx="368257" cy="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DB3A695-CBD5-B746-8652-F997A2EEAEBA}"/>
              </a:ext>
            </a:extLst>
          </p:cNvPr>
          <p:cNvCxnSpPr>
            <a:cxnSpLocks/>
          </p:cNvCxnSpPr>
          <p:nvPr/>
        </p:nvCxnSpPr>
        <p:spPr>
          <a:xfrm flipV="1">
            <a:off x="9059055" y="2630932"/>
            <a:ext cx="0" cy="92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F6487B-CB64-6540-943C-B91A41BFBAAE}"/>
              </a:ext>
            </a:extLst>
          </p:cNvPr>
          <p:cNvCxnSpPr>
            <a:cxnSpLocks/>
          </p:cNvCxnSpPr>
          <p:nvPr/>
        </p:nvCxnSpPr>
        <p:spPr>
          <a:xfrm>
            <a:off x="8889777" y="3559493"/>
            <a:ext cx="169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DCCCB5-14BE-CA4C-9979-64828919D984}"/>
              </a:ext>
            </a:extLst>
          </p:cNvPr>
          <p:cNvCxnSpPr>
            <a:cxnSpLocks/>
          </p:cNvCxnSpPr>
          <p:nvPr/>
        </p:nvCxnSpPr>
        <p:spPr>
          <a:xfrm flipV="1">
            <a:off x="7934682" y="2877871"/>
            <a:ext cx="0" cy="68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2D4D850-AF64-064A-B899-B32677828229}"/>
              </a:ext>
            </a:extLst>
          </p:cNvPr>
          <p:cNvSpPr txBox="1"/>
          <p:nvPr/>
        </p:nvSpPr>
        <p:spPr>
          <a:xfrm>
            <a:off x="7862041" y="3088979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6C37E0-2459-E34A-8F67-60FA4FFA8BA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928794" y="3575930"/>
            <a:ext cx="84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B6AC5B0F-5395-F14D-96B1-0D292B680476}"/>
              </a:ext>
            </a:extLst>
          </p:cNvPr>
          <p:cNvSpPr/>
          <p:nvPr/>
        </p:nvSpPr>
        <p:spPr>
          <a:xfrm>
            <a:off x="8013433" y="3279313"/>
            <a:ext cx="877707" cy="5932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76598-79C9-9E4A-8AC7-8AC8D5135D07}"/>
              </a:ext>
            </a:extLst>
          </p:cNvPr>
          <p:cNvSpPr txBox="1"/>
          <p:nvPr/>
        </p:nvSpPr>
        <p:spPr>
          <a:xfrm>
            <a:off x="8105773" y="3446129"/>
            <a:ext cx="67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refers</a:t>
            </a:r>
            <a:endParaRPr 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B563EA-A5F5-8944-A052-9F98DD95400C}"/>
              </a:ext>
            </a:extLst>
          </p:cNvPr>
          <p:cNvSpPr txBox="1"/>
          <p:nvPr/>
        </p:nvSpPr>
        <p:spPr>
          <a:xfrm>
            <a:off x="8549666" y="3053673"/>
            <a:ext cx="84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</a:t>
            </a:r>
            <a:r>
              <a:rPr lang="zh-CN" altLang="en-US" sz="1600" dirty="0"/>
              <a:t> </a:t>
            </a:r>
            <a:r>
              <a:rPr lang="en-US" altLang="zh-CN" sz="1600" dirty="0"/>
              <a:t>1)</a:t>
            </a:r>
            <a:endParaRPr lang="en-US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F0C12FC-3581-B14E-8C46-BF5243CBB271}"/>
              </a:ext>
            </a:extLst>
          </p:cNvPr>
          <p:cNvCxnSpPr>
            <a:cxnSpLocks/>
          </p:cNvCxnSpPr>
          <p:nvPr/>
        </p:nvCxnSpPr>
        <p:spPr>
          <a:xfrm flipV="1">
            <a:off x="7822988" y="2861113"/>
            <a:ext cx="3976" cy="1672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A73C2783-4FBB-1C4D-8D35-A528940D2A7A}"/>
              </a:ext>
            </a:extLst>
          </p:cNvPr>
          <p:cNvSpPr/>
          <p:nvPr/>
        </p:nvSpPr>
        <p:spPr>
          <a:xfrm>
            <a:off x="7294022" y="4541349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9CE7BE-A7C2-124B-93A3-E70378D313C2}"/>
              </a:ext>
            </a:extLst>
          </p:cNvPr>
          <p:cNvSpPr txBox="1"/>
          <p:nvPr/>
        </p:nvSpPr>
        <p:spPr>
          <a:xfrm>
            <a:off x="7570991" y="4674685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has</a:t>
            </a:r>
            <a:endParaRPr lang="en-US" sz="14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42CEE1-6941-F24D-BD76-E85A35C09BF6}"/>
              </a:ext>
            </a:extLst>
          </p:cNvPr>
          <p:cNvCxnSpPr>
            <a:cxnSpLocks/>
          </p:cNvCxnSpPr>
          <p:nvPr/>
        </p:nvCxnSpPr>
        <p:spPr>
          <a:xfrm flipH="1" flipV="1">
            <a:off x="7826964" y="5075453"/>
            <a:ext cx="7104" cy="90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C6A7241-1141-4E49-ADE1-6AC52BCBD56F}"/>
              </a:ext>
            </a:extLst>
          </p:cNvPr>
          <p:cNvSpPr txBox="1"/>
          <p:nvPr/>
        </p:nvSpPr>
        <p:spPr>
          <a:xfrm>
            <a:off x="7834068" y="5484617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0D298E-56DB-AB47-A646-3084CA4345F0}"/>
              </a:ext>
            </a:extLst>
          </p:cNvPr>
          <p:cNvSpPr txBox="1"/>
          <p:nvPr/>
        </p:nvSpPr>
        <p:spPr>
          <a:xfrm>
            <a:off x="7907803" y="4055234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0C424D-32B9-114A-A680-896335C4B71F}"/>
              </a:ext>
            </a:extLst>
          </p:cNvPr>
          <p:cNvCxnSpPr>
            <a:cxnSpLocks/>
          </p:cNvCxnSpPr>
          <p:nvPr/>
        </p:nvCxnSpPr>
        <p:spPr>
          <a:xfrm flipV="1">
            <a:off x="1007713" y="5908929"/>
            <a:ext cx="3690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30DB9202-902F-1B4A-99CA-C8285BE6F3BD}"/>
              </a:ext>
            </a:extLst>
          </p:cNvPr>
          <p:cNvSpPr/>
          <p:nvPr/>
        </p:nvSpPr>
        <p:spPr>
          <a:xfrm>
            <a:off x="1343585" y="5626323"/>
            <a:ext cx="721329" cy="5459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F53163-DB56-8344-B8EB-4EFF3ED83B8B}"/>
              </a:ext>
            </a:extLst>
          </p:cNvPr>
          <p:cNvSpPr txBox="1"/>
          <p:nvPr/>
        </p:nvSpPr>
        <p:spPr>
          <a:xfrm>
            <a:off x="1508602" y="5755041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endParaRPr lang="en-US" sz="14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99A58AF-F760-8E4C-B8D5-6CC7514993B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066854" y="5884249"/>
            <a:ext cx="388394" cy="6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8E72615-E1DE-1542-B1E4-2215FC9BBE3B}"/>
              </a:ext>
            </a:extLst>
          </p:cNvPr>
          <p:cNvSpPr txBox="1"/>
          <p:nvPr/>
        </p:nvSpPr>
        <p:spPr>
          <a:xfrm>
            <a:off x="961820" y="5563494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/>
              <a:t>)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2A7142-5CCE-A449-B9BE-F5C33AEFDEC5}"/>
              </a:ext>
            </a:extLst>
          </p:cNvPr>
          <p:cNvSpPr txBox="1"/>
          <p:nvPr/>
        </p:nvSpPr>
        <p:spPr>
          <a:xfrm>
            <a:off x="1940251" y="5592163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FB1B156-A4B3-084C-A4CC-F208924FABAF}"/>
              </a:ext>
            </a:extLst>
          </p:cNvPr>
          <p:cNvCxnSpPr>
            <a:cxnSpLocks/>
          </p:cNvCxnSpPr>
          <p:nvPr/>
        </p:nvCxnSpPr>
        <p:spPr>
          <a:xfrm flipV="1">
            <a:off x="4157773" y="5070379"/>
            <a:ext cx="3690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mond 116">
            <a:extLst>
              <a:ext uri="{FF2B5EF4-FFF2-40B4-BE49-F238E27FC236}">
                <a16:creationId xmlns:a16="http://schemas.microsoft.com/office/drawing/2014/main" id="{0072CE3A-90DC-1442-9D25-91BEABC04BE8}"/>
              </a:ext>
            </a:extLst>
          </p:cNvPr>
          <p:cNvSpPr/>
          <p:nvPr/>
        </p:nvSpPr>
        <p:spPr>
          <a:xfrm>
            <a:off x="4526872" y="4773762"/>
            <a:ext cx="880798" cy="5932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488EDF-8E42-C04F-9F63-99AB91E93C31}"/>
              </a:ext>
            </a:extLst>
          </p:cNvPr>
          <p:cNvSpPr txBox="1"/>
          <p:nvPr/>
        </p:nvSpPr>
        <p:spPr>
          <a:xfrm>
            <a:off x="4736606" y="4907098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01EB30D-4E3E-4B4A-A133-376B64F6544C}"/>
              </a:ext>
            </a:extLst>
          </p:cNvPr>
          <p:cNvSpPr txBox="1"/>
          <p:nvPr/>
        </p:nvSpPr>
        <p:spPr>
          <a:xfrm>
            <a:off x="4123744" y="5152210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7912E0-3C3E-F64F-8E78-D2CC7D92F35A}"/>
              </a:ext>
            </a:extLst>
          </p:cNvPr>
          <p:cNvSpPr txBox="1"/>
          <p:nvPr/>
        </p:nvSpPr>
        <p:spPr>
          <a:xfrm>
            <a:off x="5363530" y="5087332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CA4C93-C267-CA43-98E5-7E95B7644A3D}"/>
              </a:ext>
            </a:extLst>
          </p:cNvPr>
          <p:cNvCxnSpPr>
            <a:cxnSpLocks/>
          </p:cNvCxnSpPr>
          <p:nvPr/>
        </p:nvCxnSpPr>
        <p:spPr>
          <a:xfrm flipV="1">
            <a:off x="5388744" y="5071703"/>
            <a:ext cx="567382" cy="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Diamond 159">
            <a:extLst>
              <a:ext uri="{FF2B5EF4-FFF2-40B4-BE49-F238E27FC236}">
                <a16:creationId xmlns:a16="http://schemas.microsoft.com/office/drawing/2014/main" id="{7F6DF729-675C-5D45-A777-7D2716ED2A05}"/>
              </a:ext>
            </a:extLst>
          </p:cNvPr>
          <p:cNvSpPr/>
          <p:nvPr/>
        </p:nvSpPr>
        <p:spPr>
          <a:xfrm>
            <a:off x="5441090" y="4099403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0D0865-A67F-EF4D-BBAC-38B01AE42B85}"/>
              </a:ext>
            </a:extLst>
          </p:cNvPr>
          <p:cNvSpPr txBox="1"/>
          <p:nvPr/>
        </p:nvSpPr>
        <p:spPr>
          <a:xfrm>
            <a:off x="5691165" y="4232739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places</a:t>
            </a:r>
            <a:endParaRPr lang="en-US" sz="1400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D73B36D-B1F0-4E4D-861B-817CA412F6FC}"/>
              </a:ext>
            </a:extLst>
          </p:cNvPr>
          <p:cNvCxnSpPr>
            <a:cxnSpLocks/>
            <a:endCxn id="160" idx="1"/>
          </p:cNvCxnSpPr>
          <p:nvPr/>
        </p:nvCxnSpPr>
        <p:spPr>
          <a:xfrm flipV="1">
            <a:off x="4174986" y="4362435"/>
            <a:ext cx="1266104" cy="54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5B4E45D-1C4D-BD41-B2A3-9B1A3D001AE8}"/>
              </a:ext>
            </a:extLst>
          </p:cNvPr>
          <p:cNvCxnSpPr>
            <a:cxnSpLocks/>
          </p:cNvCxnSpPr>
          <p:nvPr/>
        </p:nvCxnSpPr>
        <p:spPr>
          <a:xfrm flipV="1">
            <a:off x="6463650" y="2794384"/>
            <a:ext cx="1336408" cy="1555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36CFC13A-A93C-8B49-A624-26E30FFB562B}"/>
              </a:ext>
            </a:extLst>
          </p:cNvPr>
          <p:cNvSpPr/>
          <p:nvPr/>
        </p:nvSpPr>
        <p:spPr>
          <a:xfrm>
            <a:off x="5231559" y="3446129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1233E6-4D42-5941-A723-DF1F6658E9BB}"/>
              </a:ext>
            </a:extLst>
          </p:cNvPr>
          <p:cNvSpPr txBox="1"/>
          <p:nvPr/>
        </p:nvSpPr>
        <p:spPr>
          <a:xfrm>
            <a:off x="5481634" y="3579465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returns</a:t>
            </a:r>
            <a:endParaRPr lang="en-US" sz="1400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9BEDA36-0B08-B343-A6F2-D31DAF42B51D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3843241" y="3709161"/>
            <a:ext cx="1388318" cy="116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4F4E082-4F04-0744-82D0-686257F4101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225790" y="2640174"/>
            <a:ext cx="1594070" cy="106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C83380-9155-9046-B1B8-B091CFF43530}"/>
              </a:ext>
            </a:extLst>
          </p:cNvPr>
          <p:cNvSpPr txBox="1"/>
          <p:nvPr/>
        </p:nvSpPr>
        <p:spPr>
          <a:xfrm>
            <a:off x="6333254" y="3058382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D919E8-CCAD-DC49-841F-20FF16C7FC90}"/>
              </a:ext>
            </a:extLst>
          </p:cNvPr>
          <p:cNvSpPr txBox="1"/>
          <p:nvPr/>
        </p:nvSpPr>
        <p:spPr>
          <a:xfrm>
            <a:off x="6580870" y="3455242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C0B189C-0190-424B-853C-CDD49DB50697}"/>
              </a:ext>
            </a:extLst>
          </p:cNvPr>
          <p:cNvSpPr txBox="1"/>
          <p:nvPr/>
        </p:nvSpPr>
        <p:spPr>
          <a:xfrm>
            <a:off x="4215496" y="3904122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181294-A564-7D45-81C6-D1915C89C0F5}"/>
              </a:ext>
            </a:extLst>
          </p:cNvPr>
          <p:cNvSpPr txBox="1"/>
          <p:nvPr/>
        </p:nvSpPr>
        <p:spPr>
          <a:xfrm>
            <a:off x="4487530" y="4293165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sp>
        <p:nvSpPr>
          <p:cNvPr id="176" name="Diamond 175">
            <a:extLst>
              <a:ext uri="{FF2B5EF4-FFF2-40B4-BE49-F238E27FC236}">
                <a16:creationId xmlns:a16="http://schemas.microsoft.com/office/drawing/2014/main" id="{7D87F70D-AB27-EA4F-8F22-E004F010394D}"/>
              </a:ext>
            </a:extLst>
          </p:cNvPr>
          <p:cNvSpPr/>
          <p:nvPr/>
        </p:nvSpPr>
        <p:spPr>
          <a:xfrm>
            <a:off x="3553227" y="5603719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493A6A8-F061-8F4C-BF76-D69757D0075E}"/>
              </a:ext>
            </a:extLst>
          </p:cNvPr>
          <p:cNvSpPr txBox="1"/>
          <p:nvPr/>
        </p:nvSpPr>
        <p:spPr>
          <a:xfrm>
            <a:off x="3709173" y="5737055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contains</a:t>
            </a:r>
            <a:endParaRPr lang="en-US" sz="1400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0B79B63-1609-734A-8581-BC3186B68CCE}"/>
              </a:ext>
            </a:extLst>
          </p:cNvPr>
          <p:cNvCxnSpPr>
            <a:cxnSpLocks/>
          </p:cNvCxnSpPr>
          <p:nvPr/>
        </p:nvCxnSpPr>
        <p:spPr>
          <a:xfrm flipV="1">
            <a:off x="4052973" y="5324003"/>
            <a:ext cx="0" cy="27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16BB069-1E96-4049-86A9-2EB31899BE98}"/>
              </a:ext>
            </a:extLst>
          </p:cNvPr>
          <p:cNvSpPr txBox="1"/>
          <p:nvPr/>
        </p:nvSpPr>
        <p:spPr>
          <a:xfrm>
            <a:off x="3585795" y="5307165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AAD3CFC-B2A4-914B-BD26-A297D3CB00E8}"/>
              </a:ext>
            </a:extLst>
          </p:cNvPr>
          <p:cNvSpPr txBox="1"/>
          <p:nvPr/>
        </p:nvSpPr>
        <p:spPr>
          <a:xfrm>
            <a:off x="2998061" y="4592704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716849C-9ED6-1644-97D1-11884B0C1FAF}"/>
              </a:ext>
            </a:extLst>
          </p:cNvPr>
          <p:cNvCxnSpPr>
            <a:cxnSpLocks/>
          </p:cNvCxnSpPr>
          <p:nvPr/>
        </p:nvCxnSpPr>
        <p:spPr>
          <a:xfrm flipV="1">
            <a:off x="3577784" y="3819153"/>
            <a:ext cx="0" cy="26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Diamond 191">
            <a:extLst>
              <a:ext uri="{FF2B5EF4-FFF2-40B4-BE49-F238E27FC236}">
                <a16:creationId xmlns:a16="http://schemas.microsoft.com/office/drawing/2014/main" id="{FF3B7A4A-6419-A44C-859B-E5F837003E92}"/>
              </a:ext>
            </a:extLst>
          </p:cNvPr>
          <p:cNvSpPr/>
          <p:nvPr/>
        </p:nvSpPr>
        <p:spPr>
          <a:xfrm>
            <a:off x="3055196" y="4099723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8F36E26-63C2-2245-9B80-14215195C2AD}"/>
              </a:ext>
            </a:extLst>
          </p:cNvPr>
          <p:cNvSpPr txBox="1"/>
          <p:nvPr/>
        </p:nvSpPr>
        <p:spPr>
          <a:xfrm>
            <a:off x="3251483" y="4233059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endParaRPr lang="en-US" sz="14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E27CF70-37FC-514F-9036-1D4742E54057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3561232" y="4625786"/>
            <a:ext cx="0" cy="28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CCEE164E-9A44-CE47-8CF3-3F38B9860EAD}"/>
              </a:ext>
            </a:extLst>
          </p:cNvPr>
          <p:cNvSpPr txBox="1"/>
          <p:nvPr/>
        </p:nvSpPr>
        <p:spPr>
          <a:xfrm>
            <a:off x="3055196" y="3844557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endParaRPr lang="en-US" sz="14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512586A-898C-B940-AB75-B9276F1B8CE2}"/>
              </a:ext>
            </a:extLst>
          </p:cNvPr>
          <p:cNvSpPr txBox="1"/>
          <p:nvPr/>
        </p:nvSpPr>
        <p:spPr>
          <a:xfrm>
            <a:off x="3174773" y="5565159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A9952DC-4372-B242-AB39-9526C9F28730}"/>
              </a:ext>
            </a:extLst>
          </p:cNvPr>
          <p:cNvCxnSpPr>
            <a:cxnSpLocks/>
          </p:cNvCxnSpPr>
          <p:nvPr/>
        </p:nvCxnSpPr>
        <p:spPr>
          <a:xfrm>
            <a:off x="1457580" y="5058025"/>
            <a:ext cx="177272" cy="9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Diamond 201">
            <a:extLst>
              <a:ext uri="{FF2B5EF4-FFF2-40B4-BE49-F238E27FC236}">
                <a16:creationId xmlns:a16="http://schemas.microsoft.com/office/drawing/2014/main" id="{B97BA8FB-C404-2F43-908D-DB278A791D96}"/>
              </a:ext>
            </a:extLst>
          </p:cNvPr>
          <p:cNvSpPr/>
          <p:nvPr/>
        </p:nvSpPr>
        <p:spPr>
          <a:xfrm>
            <a:off x="1623993" y="4801928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DBC4B50-2D41-4B4D-9E11-925864BFE619}"/>
              </a:ext>
            </a:extLst>
          </p:cNvPr>
          <p:cNvSpPr txBox="1"/>
          <p:nvPr/>
        </p:nvSpPr>
        <p:spPr>
          <a:xfrm>
            <a:off x="1900962" y="4935264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has</a:t>
            </a:r>
            <a:endParaRPr lang="en-US" sz="14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F951144-A370-B94F-854F-749F085AD1CB}"/>
              </a:ext>
            </a:extLst>
          </p:cNvPr>
          <p:cNvCxnSpPr>
            <a:cxnSpLocks/>
          </p:cNvCxnSpPr>
          <p:nvPr/>
        </p:nvCxnSpPr>
        <p:spPr>
          <a:xfrm>
            <a:off x="2591611" y="5075955"/>
            <a:ext cx="177272" cy="9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3EEE04E-5948-484C-A641-8D8B55CEFAEB}"/>
              </a:ext>
            </a:extLst>
          </p:cNvPr>
          <p:cNvCxnSpPr>
            <a:cxnSpLocks/>
          </p:cNvCxnSpPr>
          <p:nvPr/>
        </p:nvCxnSpPr>
        <p:spPr>
          <a:xfrm flipH="1" flipV="1">
            <a:off x="2743055" y="3557422"/>
            <a:ext cx="8507" cy="1513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DB798C3-3DF8-D442-9507-9D63B368144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739529" y="3575930"/>
            <a:ext cx="340338" cy="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9A491C17-B439-DE4A-8261-45CAA4DA8994}"/>
              </a:ext>
            </a:extLst>
          </p:cNvPr>
          <p:cNvSpPr txBox="1"/>
          <p:nvPr/>
        </p:nvSpPr>
        <p:spPr>
          <a:xfrm>
            <a:off x="1356432" y="5165202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/>
              <a:t>)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8E4F433-30BA-2A46-B7CB-5C5DFE7582F9}"/>
              </a:ext>
            </a:extLst>
          </p:cNvPr>
          <p:cNvSpPr txBox="1"/>
          <p:nvPr/>
        </p:nvSpPr>
        <p:spPr>
          <a:xfrm>
            <a:off x="2229069" y="4412510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/>
              <a:t>)</a:t>
            </a:r>
            <a:endParaRPr lang="en-US" sz="1400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01EC10E-3AAF-B247-85AB-ACFE97F03C27}"/>
              </a:ext>
            </a:extLst>
          </p:cNvPr>
          <p:cNvCxnSpPr>
            <a:cxnSpLocks/>
          </p:cNvCxnSpPr>
          <p:nvPr/>
        </p:nvCxnSpPr>
        <p:spPr>
          <a:xfrm flipV="1">
            <a:off x="3203458" y="5871271"/>
            <a:ext cx="3690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5ADFA8B-21B2-F941-BCF2-19BE393B6DFB}"/>
              </a:ext>
            </a:extLst>
          </p:cNvPr>
          <p:cNvCxnSpPr>
            <a:cxnSpLocks/>
          </p:cNvCxnSpPr>
          <p:nvPr/>
        </p:nvCxnSpPr>
        <p:spPr>
          <a:xfrm>
            <a:off x="242443" y="5018107"/>
            <a:ext cx="307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32CFAF8-235F-734D-82A6-D3801387FA49}"/>
              </a:ext>
            </a:extLst>
          </p:cNvPr>
          <p:cNvCxnSpPr>
            <a:cxnSpLocks/>
          </p:cNvCxnSpPr>
          <p:nvPr/>
        </p:nvCxnSpPr>
        <p:spPr>
          <a:xfrm flipV="1">
            <a:off x="243323" y="5005588"/>
            <a:ext cx="0" cy="1489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A79538D-6C72-7141-B3D0-04D1DB177620}"/>
              </a:ext>
            </a:extLst>
          </p:cNvPr>
          <p:cNvCxnSpPr>
            <a:cxnSpLocks/>
          </p:cNvCxnSpPr>
          <p:nvPr/>
        </p:nvCxnSpPr>
        <p:spPr>
          <a:xfrm>
            <a:off x="238392" y="6494929"/>
            <a:ext cx="3828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Diamond 220">
            <a:extLst>
              <a:ext uri="{FF2B5EF4-FFF2-40B4-BE49-F238E27FC236}">
                <a16:creationId xmlns:a16="http://schemas.microsoft.com/office/drawing/2014/main" id="{13291FB3-EEAF-EF4D-A3D7-B194A09D2C23}"/>
              </a:ext>
            </a:extLst>
          </p:cNvPr>
          <p:cNvSpPr/>
          <p:nvPr/>
        </p:nvSpPr>
        <p:spPr>
          <a:xfrm>
            <a:off x="4052973" y="6231897"/>
            <a:ext cx="1012072" cy="5260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79E39AE-294F-A54F-903E-C08C86B91D37}"/>
              </a:ext>
            </a:extLst>
          </p:cNvPr>
          <p:cNvSpPr txBox="1"/>
          <p:nvPr/>
        </p:nvSpPr>
        <p:spPr>
          <a:xfrm>
            <a:off x="4208919" y="6365233"/>
            <a:ext cx="10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contains</a:t>
            </a:r>
            <a:endParaRPr lang="en-US" sz="1400" dirty="0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6FD624F-200D-2549-BC78-435F3240275E}"/>
              </a:ext>
            </a:extLst>
          </p:cNvPr>
          <p:cNvCxnSpPr>
            <a:cxnSpLocks/>
          </p:cNvCxnSpPr>
          <p:nvPr/>
        </p:nvCxnSpPr>
        <p:spPr>
          <a:xfrm>
            <a:off x="5060901" y="6499411"/>
            <a:ext cx="2952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FDB27BC-4397-B540-B754-6969E050CAF7}"/>
              </a:ext>
            </a:extLst>
          </p:cNvPr>
          <p:cNvCxnSpPr>
            <a:cxnSpLocks/>
          </p:cNvCxnSpPr>
          <p:nvPr/>
        </p:nvCxnSpPr>
        <p:spPr>
          <a:xfrm flipV="1">
            <a:off x="8013392" y="6389188"/>
            <a:ext cx="0" cy="10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013DE43-0F5B-064A-9D21-35BF2C4C2325}"/>
              </a:ext>
            </a:extLst>
          </p:cNvPr>
          <p:cNvSpPr txBox="1"/>
          <p:nvPr/>
        </p:nvSpPr>
        <p:spPr>
          <a:xfrm>
            <a:off x="2455248" y="6512936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/>
              <a:t>)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8BC4950-55D8-3D41-9281-6724E6B82394}"/>
              </a:ext>
            </a:extLst>
          </p:cNvPr>
          <p:cNvSpPr txBox="1"/>
          <p:nvPr/>
        </p:nvSpPr>
        <p:spPr>
          <a:xfrm>
            <a:off x="6466495" y="6550223"/>
            <a:ext cx="84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(1,</a:t>
            </a:r>
            <a:r>
              <a:rPr lang="zh-CN" altLang="en-US" sz="1400" dirty="0"/>
              <a:t> </a:t>
            </a:r>
            <a:r>
              <a:rPr lang="en-US" altLang="zh-CN" sz="1400" dirty="0"/>
              <a:t>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33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AEDBA-BB0D-4E43-B82D-AB6492AB38A7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Database</a:t>
            </a:r>
            <a:r>
              <a:rPr lang="zh-CN" altLang="en-US" sz="4800" dirty="0"/>
              <a:t> </a:t>
            </a:r>
            <a:r>
              <a:rPr lang="en-US" altLang="zh-CN" sz="4800" dirty="0"/>
              <a:t>Objects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3388F-E00A-8F4F-A19A-B6B32DEF6FA5}"/>
              </a:ext>
            </a:extLst>
          </p:cNvPr>
          <p:cNvSpPr txBox="1">
            <a:spLocks/>
          </p:cNvSpPr>
          <p:nvPr/>
        </p:nvSpPr>
        <p:spPr>
          <a:xfrm>
            <a:off x="478842" y="12289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Package</a:t>
            </a:r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A40C2-C699-C14D-B154-FB585F6572F3}"/>
              </a:ext>
            </a:extLst>
          </p:cNvPr>
          <p:cNvSpPr txBox="1">
            <a:spLocks/>
          </p:cNvSpPr>
          <p:nvPr/>
        </p:nvSpPr>
        <p:spPr>
          <a:xfrm>
            <a:off x="478842" y="19020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Hire</a:t>
            </a:r>
            <a:r>
              <a:rPr lang="zh-CN" altLang="en-US" sz="2400" dirty="0"/>
              <a:t> </a:t>
            </a:r>
            <a:r>
              <a:rPr lang="en-US" altLang="zh-CN" sz="2400" dirty="0"/>
              <a:t>employee: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C2D18-E8F3-1442-BC68-20C4F90D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8779"/>
            <a:ext cx="9144000" cy="33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AEDBA-BB0D-4E43-B82D-AB6492AB38A7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Database</a:t>
            </a:r>
            <a:r>
              <a:rPr lang="zh-CN" altLang="en-US" sz="4800" dirty="0"/>
              <a:t> </a:t>
            </a:r>
            <a:r>
              <a:rPr lang="en-US" altLang="zh-CN" sz="4800" dirty="0"/>
              <a:t>Objects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3388F-E00A-8F4F-A19A-B6B32DEF6FA5}"/>
              </a:ext>
            </a:extLst>
          </p:cNvPr>
          <p:cNvSpPr txBox="1">
            <a:spLocks/>
          </p:cNvSpPr>
          <p:nvPr/>
        </p:nvSpPr>
        <p:spPr>
          <a:xfrm>
            <a:off x="478842" y="12289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Package</a:t>
            </a:r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A40C2-C699-C14D-B154-FB585F6572F3}"/>
              </a:ext>
            </a:extLst>
          </p:cNvPr>
          <p:cNvSpPr txBox="1">
            <a:spLocks/>
          </p:cNvSpPr>
          <p:nvPr/>
        </p:nvSpPr>
        <p:spPr>
          <a:xfrm>
            <a:off x="478842" y="19020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Fire</a:t>
            </a:r>
            <a:r>
              <a:rPr lang="zh-CN" altLang="en-US" sz="2400" dirty="0"/>
              <a:t> </a:t>
            </a:r>
            <a:r>
              <a:rPr lang="en-US" altLang="zh-CN" sz="2400" dirty="0"/>
              <a:t>employee: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C8980-6F5E-7446-A258-5EBFD6F9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0130"/>
            <a:ext cx="9144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AEDBA-BB0D-4E43-B82D-AB6492AB38A7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Database</a:t>
            </a:r>
            <a:r>
              <a:rPr lang="zh-CN" altLang="en-US" sz="4800" dirty="0"/>
              <a:t> </a:t>
            </a:r>
            <a:r>
              <a:rPr lang="en-US" altLang="zh-CN" sz="4800" dirty="0"/>
              <a:t>Objects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3388F-E00A-8F4F-A19A-B6B32DEF6FA5}"/>
              </a:ext>
            </a:extLst>
          </p:cNvPr>
          <p:cNvSpPr txBox="1">
            <a:spLocks/>
          </p:cNvSpPr>
          <p:nvPr/>
        </p:nvSpPr>
        <p:spPr>
          <a:xfrm>
            <a:off x="478842" y="12289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Function</a:t>
            </a:r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A40C2-C699-C14D-B154-FB585F6572F3}"/>
              </a:ext>
            </a:extLst>
          </p:cNvPr>
          <p:cNvSpPr txBox="1">
            <a:spLocks/>
          </p:cNvSpPr>
          <p:nvPr/>
        </p:nvSpPr>
        <p:spPr>
          <a:xfrm>
            <a:off x="478842" y="19020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Calculate</a:t>
            </a:r>
            <a:r>
              <a:rPr lang="zh-CN" altLang="en-US" sz="2400" dirty="0"/>
              <a:t> </a:t>
            </a:r>
            <a:r>
              <a:rPr lang="en-US" altLang="zh-CN" sz="2400" dirty="0"/>
              <a:t>late</a:t>
            </a:r>
            <a:r>
              <a:rPr lang="zh-CN" altLang="en-US" sz="2400" dirty="0"/>
              <a:t> </a:t>
            </a:r>
            <a:r>
              <a:rPr lang="en-US" altLang="zh-CN" sz="2400" dirty="0"/>
              <a:t>fee: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F35F0-9518-9146-9758-EAB60782A77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1"/>
          <a:stretch/>
        </p:blipFill>
        <p:spPr bwMode="auto">
          <a:xfrm>
            <a:off x="600074" y="3211634"/>
            <a:ext cx="4772025" cy="2264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4366B-31C0-6546-BC90-5F23A1399003}"/>
              </a:ext>
            </a:extLst>
          </p:cNvPr>
          <p:cNvSpPr txBox="1"/>
          <p:nvPr/>
        </p:nvSpPr>
        <p:spPr>
          <a:xfrm>
            <a:off x="600074" y="2819400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table:</a:t>
            </a:r>
            <a:endParaRPr lang="en-US" dirty="0"/>
          </a:p>
        </p:txBody>
      </p:sp>
      <p:pic>
        <p:nvPicPr>
          <p:cNvPr id="8" name="Picture 7" descr="func_2">
            <a:extLst>
              <a:ext uri="{FF2B5EF4-FFF2-40B4-BE49-F238E27FC236}">
                <a16:creationId xmlns:a16="http://schemas.microsoft.com/office/drawing/2014/main" id="{93CF5384-ABE2-4B44-BD94-47F5A0010A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6057900"/>
            <a:ext cx="4403726" cy="4725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29B2D0-2DE4-7746-9F41-CA0E9BDF4DF8}"/>
              </a:ext>
            </a:extLst>
          </p:cNvPr>
          <p:cNvSpPr txBox="1"/>
          <p:nvPr/>
        </p:nvSpPr>
        <p:spPr>
          <a:xfrm>
            <a:off x="600074" y="5641732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7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AEDBA-BB0D-4E43-B82D-AB6492AB38A7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Database</a:t>
            </a:r>
            <a:r>
              <a:rPr lang="zh-CN" altLang="en-US" sz="4800" dirty="0"/>
              <a:t> </a:t>
            </a:r>
            <a:r>
              <a:rPr lang="en-US" altLang="zh-CN" sz="4800" dirty="0"/>
              <a:t>Objects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3388F-E00A-8F4F-A19A-B6B32DEF6FA5}"/>
              </a:ext>
            </a:extLst>
          </p:cNvPr>
          <p:cNvSpPr txBox="1">
            <a:spLocks/>
          </p:cNvSpPr>
          <p:nvPr/>
        </p:nvSpPr>
        <p:spPr>
          <a:xfrm>
            <a:off x="478842" y="12289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Procedure</a:t>
            </a:r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A40C2-C699-C14D-B154-FB585F6572F3}"/>
              </a:ext>
            </a:extLst>
          </p:cNvPr>
          <p:cNvSpPr txBox="1">
            <a:spLocks/>
          </p:cNvSpPr>
          <p:nvPr/>
        </p:nvSpPr>
        <p:spPr>
          <a:xfrm>
            <a:off x="478842" y="1902068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schedule: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791B0-7A5F-5248-96B6-31409DD2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115"/>
            <a:ext cx="9144000" cy="25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AEDBA-BB0D-4E43-B82D-AB6492AB38A7}"/>
              </a:ext>
            </a:extLst>
          </p:cNvPr>
          <p:cNvSpPr txBox="1">
            <a:spLocks/>
          </p:cNvSpPr>
          <p:nvPr/>
        </p:nvSpPr>
        <p:spPr>
          <a:xfrm>
            <a:off x="478842" y="378387"/>
            <a:ext cx="7886700" cy="85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Report</a:t>
            </a:r>
            <a:r>
              <a:rPr lang="zh-CN" altLang="en-US" sz="4800" dirty="0"/>
              <a:t> </a:t>
            </a:r>
            <a:r>
              <a:rPr lang="en-US" altLang="zh-CN" sz="4800" dirty="0"/>
              <a:t>Outputs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DBBD5-5DEF-1840-AA8E-D9F9591A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42" y="1941118"/>
            <a:ext cx="6633158" cy="2122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85140-59BC-FB4D-A9DE-A535F7498D03}"/>
              </a:ext>
            </a:extLst>
          </p:cNvPr>
          <p:cNvSpPr txBox="1"/>
          <p:nvPr/>
        </p:nvSpPr>
        <p:spPr>
          <a:xfrm>
            <a:off x="2679700" y="156011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Month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91B33-5F3E-BB41-8CF9-13817645FE7E}"/>
              </a:ext>
            </a:extLst>
          </p:cNvPr>
          <p:cNvSpPr txBox="1"/>
          <p:nvPr/>
        </p:nvSpPr>
        <p:spPr>
          <a:xfrm>
            <a:off x="2679700" y="440641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25CBD-B48F-BC44-80B0-EB92CA1A8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42" y="4775750"/>
            <a:ext cx="663315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stems">
      <a:dk1>
        <a:sysClr val="windowText" lastClr="000000"/>
      </a:dk1>
      <a:lt1>
        <a:sysClr val="window" lastClr="FFFFFF"/>
      </a:lt1>
      <a:dk2>
        <a:srgbClr val="0D8E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Laurentian Std"/>
        <a:ea typeface=""/>
        <a:cs typeface=""/>
      </a:majorFont>
      <a:minorFont>
        <a:latin typeface="Goudy Catalogue BQ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383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Goudy Catalogue BQ</vt:lpstr>
      <vt:lpstr>Laurentian Std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Mayo</dc:creator>
  <cp:lastModifiedBy>Vinit Shah</cp:lastModifiedBy>
  <cp:revision>76</cp:revision>
  <dcterms:created xsi:type="dcterms:W3CDTF">2019-02-20T00:37:17Z</dcterms:created>
  <dcterms:modified xsi:type="dcterms:W3CDTF">2019-03-03T18:03:18Z</dcterms:modified>
</cp:coreProperties>
</file>