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6" r:id="rId3"/>
    <p:sldId id="267" r:id="rId4"/>
    <p:sldId id="266" r:id="rId5"/>
    <p:sldId id="311" r:id="rId6"/>
    <p:sldId id="276" r:id="rId7"/>
    <p:sldId id="284" r:id="rId8"/>
    <p:sldId id="277" r:id="rId9"/>
    <p:sldId id="289" r:id="rId10"/>
    <p:sldId id="278" r:id="rId11"/>
    <p:sldId id="293" r:id="rId12"/>
    <p:sldId id="309" r:id="rId13"/>
    <p:sldId id="312" r:id="rId14"/>
    <p:sldId id="316" r:id="rId15"/>
    <p:sldId id="313" r:id="rId16"/>
    <p:sldId id="314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琪" initials="宋琪" lastIdx="1" clrIdx="0">
    <p:extLst>
      <p:ext uri="{19B8F6BF-5375-455C-9EA6-DF929625EA0E}">
        <p15:presenceInfo xmlns:p15="http://schemas.microsoft.com/office/powerpoint/2012/main" userId="2fc47202753c1d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689"/>
    <a:srgbClr val="CC0066"/>
    <a:srgbClr val="FF3399"/>
    <a:srgbClr val="0099CC"/>
    <a:srgbClr val="00CCFF"/>
    <a:srgbClr val="66B5C9"/>
    <a:srgbClr val="79BAB4"/>
    <a:srgbClr val="DA3C49"/>
    <a:srgbClr val="258A8F"/>
    <a:srgbClr val="67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28" autoAdjust="0"/>
  </p:normalViewPr>
  <p:slideViewPr>
    <p:cSldViewPr snapToGrid="0">
      <p:cViewPr varScale="1">
        <p:scale>
          <a:sx n="49" d="100"/>
          <a:sy n="49" d="100"/>
        </p:scale>
        <p:origin x="1290" y="3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1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1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7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8966" y="2536771"/>
            <a:ext cx="4388530" cy="558799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0 About This Course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8966" y="1130300"/>
            <a:ext cx="5554175" cy="128829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Signals &amp; Systems</a:t>
            </a:r>
            <a:endParaRPr lang="zh-CN" altLang="en-US" sz="48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148966" y="3920683"/>
            <a:ext cx="4388530" cy="296271"/>
          </a:xfrm>
        </p:spPr>
        <p:txBody>
          <a:bodyPr/>
          <a:lstStyle/>
          <a:p>
            <a:r>
              <a:rPr lang="en-US" altLang="zh-CN" sz="3200" b="1" i="1" dirty="0">
                <a:latin typeface="Edwardian Script ITC" panose="030303020407070D0804" pitchFamily="66" charset="0"/>
              </a:rPr>
              <a:t>Song  Qi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148966" y="4597661"/>
            <a:ext cx="4388530" cy="296271"/>
          </a:xfrm>
        </p:spPr>
        <p:txBody>
          <a:bodyPr/>
          <a:lstStyle/>
          <a:p>
            <a:r>
              <a:rPr lang="en-US" altLang="zh-CN" sz="2400" dirty="0"/>
              <a:t>songqi@hust.edu.cn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8065A-C0C4-481A-8A89-E572E61B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Final Grade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562EF-306C-4AFF-AEEA-EFD1E0AD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95D2C2-8832-453B-882F-57DBD58732B8}"/>
              </a:ext>
            </a:extLst>
          </p:cNvPr>
          <p:cNvGrpSpPr/>
          <p:nvPr/>
        </p:nvGrpSpPr>
        <p:grpSpPr>
          <a:xfrm>
            <a:off x="1338057" y="1484826"/>
            <a:ext cx="6374929" cy="1767194"/>
            <a:chOff x="1338057" y="1484826"/>
            <a:chExt cx="6374929" cy="1767194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71171D6-C633-4825-9ACE-481EE1F816D4}"/>
                </a:ext>
              </a:extLst>
            </p:cNvPr>
            <p:cNvCxnSpPr/>
            <p:nvPr/>
          </p:nvCxnSpPr>
          <p:spPr>
            <a:xfrm>
              <a:off x="4289362" y="2492656"/>
              <a:ext cx="457859" cy="75936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ślïḑê">
              <a:extLst>
                <a:ext uri="{FF2B5EF4-FFF2-40B4-BE49-F238E27FC236}">
                  <a16:creationId xmlns:a16="http://schemas.microsoft.com/office/drawing/2014/main" id="{F0A20ABC-22E7-4B28-8BE2-A759974FF1FE}"/>
                </a:ext>
              </a:extLst>
            </p:cNvPr>
            <p:cNvSpPr txBox="1"/>
            <p:nvPr/>
          </p:nvSpPr>
          <p:spPr>
            <a:xfrm>
              <a:off x="1338057" y="1484826"/>
              <a:ext cx="6374929" cy="1102101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de-DE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Homework</a:t>
              </a:r>
              <a:r>
                <a:rPr lang="zh-CN" alt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、</a:t>
              </a:r>
              <a:r>
                <a:rPr lang="en-US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Experiment</a:t>
              </a:r>
              <a:r>
                <a:rPr lang="zh-CN" alt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、</a:t>
              </a:r>
              <a:r>
                <a:rPr lang="de-DE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Mooc Study</a:t>
              </a:r>
              <a:r>
                <a:rPr lang="zh-CN" alt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、</a:t>
              </a:r>
              <a:endParaRPr lang="en-US" altLang="zh-CN" sz="2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Quiz</a:t>
              </a:r>
              <a:r>
                <a:rPr lang="zh-CN" alt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、</a:t>
              </a:r>
              <a:r>
                <a:rPr lang="en-US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Attendance</a:t>
              </a:r>
              <a:r>
                <a:rPr lang="zh-CN" altLang="en-US" sz="2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、</a:t>
              </a:r>
              <a:r>
                <a:rPr lang="en-US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Research Study</a:t>
              </a:r>
              <a:endParaRPr lang="de-DE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îṧliḑe">
              <a:extLst>
                <a:ext uri="{FF2B5EF4-FFF2-40B4-BE49-F238E27FC236}">
                  <a16:creationId xmlns:a16="http://schemas.microsoft.com/office/drawing/2014/main" id="{C1FC8131-A1F7-4448-994C-5D0A3E27576D}"/>
                </a:ext>
              </a:extLst>
            </p:cNvPr>
            <p:cNvSpPr/>
            <p:nvPr/>
          </p:nvSpPr>
          <p:spPr>
            <a:xfrm>
              <a:off x="4245045" y="2444688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66A59C-12EE-4757-A816-04557D3B52A6}"/>
              </a:ext>
            </a:extLst>
          </p:cNvPr>
          <p:cNvGrpSpPr/>
          <p:nvPr/>
        </p:nvGrpSpPr>
        <p:grpSpPr>
          <a:xfrm>
            <a:off x="4256143" y="2652073"/>
            <a:ext cx="5679658" cy="2432204"/>
            <a:chOff x="4256143" y="2652073"/>
            <a:chExt cx="5679658" cy="2432204"/>
          </a:xfrm>
        </p:grpSpPr>
        <p:sp>
          <p:nvSpPr>
            <p:cNvPr id="30" name="îṣ1iḑé">
              <a:extLst>
                <a:ext uri="{FF2B5EF4-FFF2-40B4-BE49-F238E27FC236}">
                  <a16:creationId xmlns:a16="http://schemas.microsoft.com/office/drawing/2014/main" id="{9BA769FD-FDE5-44E1-982A-11A90D3E0FFC}"/>
                </a:ext>
              </a:extLst>
            </p:cNvPr>
            <p:cNvSpPr txBox="1"/>
            <p:nvPr/>
          </p:nvSpPr>
          <p:spPr>
            <a:xfrm>
              <a:off x="8121889" y="3519695"/>
              <a:ext cx="1813912" cy="45945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2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Final Exam</a:t>
              </a:r>
              <a:endParaRPr lang="de-DE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" name="îŝḷiḑê">
              <a:extLst>
                <a:ext uri="{FF2B5EF4-FFF2-40B4-BE49-F238E27FC236}">
                  <a16:creationId xmlns:a16="http://schemas.microsoft.com/office/drawing/2014/main" id="{B0FE6EBB-6EF5-4F0B-AAC8-8797197C5178}"/>
                </a:ext>
              </a:extLst>
            </p:cNvPr>
            <p:cNvGrpSpPr/>
            <p:nvPr/>
          </p:nvGrpSpPr>
          <p:grpSpPr>
            <a:xfrm>
              <a:off x="5426392" y="2652073"/>
              <a:ext cx="2432204" cy="2432204"/>
              <a:chOff x="14382607" y="3858443"/>
              <a:chExt cx="4864408" cy="4864408"/>
            </a:xfrm>
          </p:grpSpPr>
          <p:sp>
            <p:nvSpPr>
              <p:cNvPr id="26" name="îṧḷíde">
                <a:extLst>
                  <a:ext uri="{FF2B5EF4-FFF2-40B4-BE49-F238E27FC236}">
                    <a16:creationId xmlns:a16="http://schemas.microsoft.com/office/drawing/2014/main" id="{45562B25-90DC-4B34-B97D-CCFD8EB77211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$ḷîde">
                <a:extLst>
                  <a:ext uri="{FF2B5EF4-FFF2-40B4-BE49-F238E27FC236}">
                    <a16:creationId xmlns:a16="http://schemas.microsoft.com/office/drawing/2014/main" id="{6C1ED81A-E69B-48D1-BC84-B79A6073E541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ş1ïďé">
              <a:extLst>
                <a:ext uri="{FF2B5EF4-FFF2-40B4-BE49-F238E27FC236}">
                  <a16:creationId xmlns:a16="http://schemas.microsoft.com/office/drawing/2014/main" id="{DAB95C36-FDC2-4FCA-A374-3FA1A66515D3}"/>
                </a:ext>
              </a:extLst>
            </p:cNvPr>
            <p:cNvGrpSpPr/>
            <p:nvPr/>
          </p:nvGrpSpPr>
          <p:grpSpPr>
            <a:xfrm>
              <a:off x="4256143" y="3012552"/>
              <a:ext cx="1568996" cy="1473741"/>
              <a:chOff x="12042112" y="4579401"/>
              <a:chExt cx="3137992" cy="2947482"/>
            </a:xfrm>
          </p:grpSpPr>
          <p:sp>
            <p:nvSpPr>
              <p:cNvPr id="22" name="iŝḷiḍê">
                <a:extLst>
                  <a:ext uri="{FF2B5EF4-FFF2-40B4-BE49-F238E27FC236}">
                    <a16:creationId xmlns:a16="http://schemas.microsoft.com/office/drawing/2014/main" id="{B72D7923-0859-4066-9654-E39761FAEAF5}"/>
                  </a:ext>
                </a:extLst>
              </p:cNvPr>
              <p:cNvSpPr/>
              <p:nvPr/>
            </p:nvSpPr>
            <p:spPr>
              <a:xfrm>
                <a:off x="12274808" y="4727083"/>
                <a:ext cx="2724928" cy="256063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ļíḑé">
                <a:extLst>
                  <a:ext uri="{FF2B5EF4-FFF2-40B4-BE49-F238E27FC236}">
                    <a16:creationId xmlns:a16="http://schemas.microsoft.com/office/drawing/2014/main" id="{35595D59-1A1C-4D79-852A-9FE75B9A9DBC}"/>
                  </a:ext>
                </a:extLst>
              </p:cNvPr>
              <p:cNvSpPr/>
              <p:nvPr/>
            </p:nvSpPr>
            <p:spPr>
              <a:xfrm>
                <a:off x="12042112" y="4579401"/>
                <a:ext cx="3137992" cy="2947482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61778AC-6F3D-4F36-AD2F-32A473D2EAAC}"/>
                </a:ext>
              </a:extLst>
            </p:cNvPr>
            <p:cNvCxnSpPr/>
            <p:nvPr/>
          </p:nvCxnSpPr>
          <p:spPr>
            <a:xfrm flipH="1">
              <a:off x="7194142" y="3868175"/>
              <a:ext cx="869100" cy="14748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îṣ1îḋè">
              <a:extLst>
                <a:ext uri="{FF2B5EF4-FFF2-40B4-BE49-F238E27FC236}">
                  <a16:creationId xmlns:a16="http://schemas.microsoft.com/office/drawing/2014/main" id="{A6C57487-6EFD-45E2-A044-93D2C60611E9}"/>
                </a:ext>
              </a:extLst>
            </p:cNvPr>
            <p:cNvSpPr/>
            <p:nvPr/>
          </p:nvSpPr>
          <p:spPr>
            <a:xfrm>
              <a:off x="8044598" y="38202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ṩḻïḍè">
              <a:extLst>
                <a:ext uri="{FF2B5EF4-FFF2-40B4-BE49-F238E27FC236}">
                  <a16:creationId xmlns:a16="http://schemas.microsoft.com/office/drawing/2014/main" id="{D31B12C9-A90E-4631-A28E-41F113F10C22}"/>
                </a:ext>
              </a:extLst>
            </p:cNvPr>
            <p:cNvSpPr/>
            <p:nvPr/>
          </p:nvSpPr>
          <p:spPr>
            <a:xfrm>
              <a:off x="6343668" y="352459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70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í$ḻïde">
              <a:extLst>
                <a:ext uri="{FF2B5EF4-FFF2-40B4-BE49-F238E27FC236}">
                  <a16:creationId xmlns:a16="http://schemas.microsoft.com/office/drawing/2014/main" id="{2229B7BC-BE07-48B9-BC66-6494EF79EA7C}"/>
                </a:ext>
              </a:extLst>
            </p:cNvPr>
            <p:cNvSpPr/>
            <p:nvPr/>
          </p:nvSpPr>
          <p:spPr>
            <a:xfrm>
              <a:off x="4651465" y="3394535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30%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1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20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C3D6-3F88-474F-BB11-16569CA7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4D669-C042-4B2A-875A-2ADB8CF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2bbb5fdc-bd53-4057-a132-d362c2f86b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67FFF4-A761-45AC-895C-D385A9F206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8620" y="1188657"/>
            <a:ext cx="11644098" cy="4656285"/>
            <a:chOff x="0" y="1173417"/>
            <a:chExt cx="11644100" cy="4656286"/>
          </a:xfrm>
        </p:grpSpPr>
        <p:sp>
          <p:nvSpPr>
            <p:cNvPr id="6" name="îS1ïḑê">
              <a:extLst>
                <a:ext uri="{FF2B5EF4-FFF2-40B4-BE49-F238E27FC236}">
                  <a16:creationId xmlns:a16="http://schemas.microsoft.com/office/drawing/2014/main" id="{3E3616FD-7226-4659-8001-DE6A7CD30C0C}"/>
                </a:ext>
              </a:extLst>
            </p:cNvPr>
            <p:cNvSpPr/>
            <p:nvPr/>
          </p:nvSpPr>
          <p:spPr bwMode="auto">
            <a:xfrm>
              <a:off x="0" y="1994268"/>
              <a:ext cx="9794527" cy="3583614"/>
            </a:xfrm>
            <a:custGeom>
              <a:avLst/>
              <a:gdLst>
                <a:gd name="T0" fmla="*/ 0 w 2828"/>
                <a:gd name="T1" fmla="*/ 856 h 1032"/>
                <a:gd name="T2" fmla="*/ 660 w 2828"/>
                <a:gd name="T3" fmla="*/ 540 h 1032"/>
                <a:gd name="T4" fmla="*/ 1232 w 2828"/>
                <a:gd name="T5" fmla="*/ 720 h 1032"/>
                <a:gd name="T6" fmla="*/ 1772 w 2828"/>
                <a:gd name="T7" fmla="*/ 320 h 1032"/>
                <a:gd name="T8" fmla="*/ 2315 w 2828"/>
                <a:gd name="T9" fmla="*/ 479 h 1032"/>
                <a:gd name="T10" fmla="*/ 2828 w 2828"/>
                <a:gd name="T11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8" h="1032">
                  <a:moveTo>
                    <a:pt x="0" y="856"/>
                  </a:moveTo>
                  <a:cubicBezTo>
                    <a:pt x="420" y="1032"/>
                    <a:pt x="464" y="536"/>
                    <a:pt x="660" y="540"/>
                  </a:cubicBezTo>
                  <a:cubicBezTo>
                    <a:pt x="856" y="544"/>
                    <a:pt x="976" y="736"/>
                    <a:pt x="1232" y="720"/>
                  </a:cubicBezTo>
                  <a:cubicBezTo>
                    <a:pt x="1488" y="704"/>
                    <a:pt x="1508" y="352"/>
                    <a:pt x="1772" y="320"/>
                  </a:cubicBezTo>
                  <a:cubicBezTo>
                    <a:pt x="2036" y="288"/>
                    <a:pt x="2063" y="491"/>
                    <a:pt x="2315" y="479"/>
                  </a:cubicBezTo>
                  <a:cubicBezTo>
                    <a:pt x="2567" y="467"/>
                    <a:pt x="2572" y="84"/>
                    <a:pt x="2828" y="0"/>
                  </a:cubicBezTo>
                </a:path>
              </a:pathLst>
            </a:custGeom>
            <a:noFill/>
            <a:ln w="22225" cap="flat">
              <a:solidFill>
                <a:schemeClr val="bg1">
                  <a:lumMod val="6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şḷîḓé">
              <a:extLst>
                <a:ext uri="{FF2B5EF4-FFF2-40B4-BE49-F238E27FC236}">
                  <a16:creationId xmlns:a16="http://schemas.microsoft.com/office/drawing/2014/main" id="{94CA16E8-BB37-48A4-9F4C-1861C48F4CE1}"/>
                </a:ext>
              </a:extLst>
            </p:cNvPr>
            <p:cNvSpPr/>
            <p:nvPr/>
          </p:nvSpPr>
          <p:spPr>
            <a:xfrm>
              <a:off x="1711174" y="3447511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sliḑe">
              <a:extLst>
                <a:ext uri="{FF2B5EF4-FFF2-40B4-BE49-F238E27FC236}">
                  <a16:creationId xmlns:a16="http://schemas.microsoft.com/office/drawing/2014/main" id="{AC0312E5-5CC6-4D81-9A83-4CC445D7D6C2}"/>
                </a:ext>
              </a:extLst>
            </p:cNvPr>
            <p:cNvSpPr/>
            <p:nvPr/>
          </p:nvSpPr>
          <p:spPr>
            <a:xfrm>
              <a:off x="1819875" y="3556303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" name="íṣlíḓê">
              <a:extLst>
                <a:ext uri="{FF2B5EF4-FFF2-40B4-BE49-F238E27FC236}">
                  <a16:creationId xmlns:a16="http://schemas.microsoft.com/office/drawing/2014/main" id="{F5EDB00F-DAD0-4F1E-BAF6-728084ADCD43}"/>
                </a:ext>
              </a:extLst>
            </p:cNvPr>
            <p:cNvSpPr/>
            <p:nvPr/>
          </p:nvSpPr>
          <p:spPr>
            <a:xfrm>
              <a:off x="5588022" y="2734056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îṥ1íḋè">
              <a:extLst>
                <a:ext uri="{FF2B5EF4-FFF2-40B4-BE49-F238E27FC236}">
                  <a16:creationId xmlns:a16="http://schemas.microsoft.com/office/drawing/2014/main" id="{F9AB716F-C598-40ED-877C-69967CEE0633}"/>
                </a:ext>
              </a:extLst>
            </p:cNvPr>
            <p:cNvSpPr/>
            <p:nvPr/>
          </p:nvSpPr>
          <p:spPr>
            <a:xfrm>
              <a:off x="5696723" y="2842848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1" name="îşḻíḍe">
              <a:extLst>
                <a:ext uri="{FF2B5EF4-FFF2-40B4-BE49-F238E27FC236}">
                  <a16:creationId xmlns:a16="http://schemas.microsoft.com/office/drawing/2014/main" id="{42CDF7E0-85B2-4916-AFDB-4ED6795A1517}"/>
                </a:ext>
              </a:extLst>
            </p:cNvPr>
            <p:cNvSpPr/>
            <p:nvPr/>
          </p:nvSpPr>
          <p:spPr>
            <a:xfrm>
              <a:off x="7481473" y="3261239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ṩ1iḓè">
              <a:extLst>
                <a:ext uri="{FF2B5EF4-FFF2-40B4-BE49-F238E27FC236}">
                  <a16:creationId xmlns:a16="http://schemas.microsoft.com/office/drawing/2014/main" id="{982E5F49-20BE-449F-BA12-BAAA90CE872D}"/>
                </a:ext>
              </a:extLst>
            </p:cNvPr>
            <p:cNvSpPr/>
            <p:nvPr/>
          </p:nvSpPr>
          <p:spPr>
            <a:xfrm>
              <a:off x="7590174" y="3370031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3" name="ïşḻidê">
              <a:extLst>
                <a:ext uri="{FF2B5EF4-FFF2-40B4-BE49-F238E27FC236}">
                  <a16:creationId xmlns:a16="http://schemas.microsoft.com/office/drawing/2014/main" id="{B7B01742-4FE8-4FD7-B087-B8E604B4AE7B}"/>
                </a:ext>
              </a:extLst>
            </p:cNvPr>
            <p:cNvSpPr/>
            <p:nvPr/>
          </p:nvSpPr>
          <p:spPr>
            <a:xfrm>
              <a:off x="3685327" y="4062020"/>
              <a:ext cx="942069" cy="942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sḷíďé">
              <a:extLst>
                <a:ext uri="{FF2B5EF4-FFF2-40B4-BE49-F238E27FC236}">
                  <a16:creationId xmlns:a16="http://schemas.microsoft.com/office/drawing/2014/main" id="{1581400B-2058-4C34-86CF-474B6C4A75C8}"/>
                </a:ext>
              </a:extLst>
            </p:cNvPr>
            <p:cNvSpPr/>
            <p:nvPr/>
          </p:nvSpPr>
          <p:spPr>
            <a:xfrm>
              <a:off x="3794028" y="4170812"/>
              <a:ext cx="724668" cy="7252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5" name="ïṩļíḋé">
              <a:extLst>
                <a:ext uri="{FF2B5EF4-FFF2-40B4-BE49-F238E27FC236}">
                  <a16:creationId xmlns:a16="http://schemas.microsoft.com/office/drawing/2014/main" id="{00C272AC-51EF-40A0-B05B-C840F785FDAA}"/>
                </a:ext>
              </a:extLst>
            </p:cNvPr>
            <p:cNvGrpSpPr/>
            <p:nvPr/>
          </p:nvGrpSpPr>
          <p:grpSpPr>
            <a:xfrm>
              <a:off x="7131001" y="1185425"/>
              <a:ext cx="4513099" cy="2712288"/>
              <a:chOff x="6667902" y="1309443"/>
              <a:chExt cx="4945077" cy="2971898"/>
            </a:xfrm>
          </p:grpSpPr>
          <p:sp>
            <p:nvSpPr>
              <p:cNvPr id="28" name="i$liḋe">
                <a:extLst>
                  <a:ext uri="{FF2B5EF4-FFF2-40B4-BE49-F238E27FC236}">
                    <a16:creationId xmlns:a16="http://schemas.microsoft.com/office/drawing/2014/main" id="{99C95DDC-BCB8-4AB3-B366-5BB789F91178}"/>
                  </a:ext>
                </a:extLst>
              </p:cNvPr>
              <p:cNvSpPr/>
              <p:nvPr/>
            </p:nvSpPr>
            <p:spPr bwMode="auto">
              <a:xfrm rot="1784174" flipV="1">
                <a:off x="8523804" y="2574856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šḷídê">
                <a:extLst>
                  <a:ext uri="{FF2B5EF4-FFF2-40B4-BE49-F238E27FC236}">
                    <a16:creationId xmlns:a16="http://schemas.microsoft.com/office/drawing/2014/main" id="{3235AA8C-84F2-47AF-99BE-7A004B75F36C}"/>
                  </a:ext>
                </a:extLst>
              </p:cNvPr>
              <p:cNvSpPr/>
              <p:nvPr/>
            </p:nvSpPr>
            <p:spPr bwMode="auto">
              <a:xfrm rot="710118" flipV="1">
                <a:off x="7620443" y="2451701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şḷiḑe">
                <a:extLst>
                  <a:ext uri="{FF2B5EF4-FFF2-40B4-BE49-F238E27FC236}">
                    <a16:creationId xmlns:a16="http://schemas.microsoft.com/office/drawing/2014/main" id="{3462C1DF-507E-4587-86FB-73963ED6E57E}"/>
                  </a:ext>
                </a:extLst>
              </p:cNvPr>
              <p:cNvSpPr/>
              <p:nvPr/>
            </p:nvSpPr>
            <p:spPr bwMode="auto">
              <a:xfrm rot="11700000" flipV="1">
                <a:off x="6667902" y="1473522"/>
                <a:ext cx="3089175" cy="1706485"/>
              </a:xfrm>
              <a:custGeom>
                <a:avLst/>
                <a:gdLst>
                  <a:gd name="T0" fmla="*/ 1622 w 1665"/>
                  <a:gd name="T1" fmla="*/ 605 h 920"/>
                  <a:gd name="T2" fmla="*/ 1624 w 1665"/>
                  <a:gd name="T3" fmla="*/ 629 h 920"/>
                  <a:gd name="T4" fmla="*/ 1466 w 1665"/>
                  <a:gd name="T5" fmla="*/ 788 h 920"/>
                  <a:gd name="T6" fmla="*/ 1375 w 1665"/>
                  <a:gd name="T7" fmla="*/ 759 h 920"/>
                  <a:gd name="T8" fmla="*/ 1257 w 1665"/>
                  <a:gd name="T9" fmla="*/ 802 h 920"/>
                  <a:gd name="T10" fmla="*/ 1073 w 1665"/>
                  <a:gd name="T11" fmla="*/ 633 h 920"/>
                  <a:gd name="T12" fmla="*/ 924 w 1665"/>
                  <a:gd name="T13" fmla="*/ 709 h 920"/>
                  <a:gd name="T14" fmla="*/ 792 w 1665"/>
                  <a:gd name="T15" fmla="*/ 653 h 920"/>
                  <a:gd name="T16" fmla="*/ 689 w 1665"/>
                  <a:gd name="T17" fmla="*/ 718 h 920"/>
                  <a:gd name="T18" fmla="*/ 690 w 1665"/>
                  <a:gd name="T19" fmla="*/ 737 h 920"/>
                  <a:gd name="T20" fmla="*/ 506 w 1665"/>
                  <a:gd name="T21" fmla="*/ 920 h 920"/>
                  <a:gd name="T22" fmla="*/ 340 w 1665"/>
                  <a:gd name="T23" fmla="*/ 816 h 920"/>
                  <a:gd name="T24" fmla="*/ 236 w 1665"/>
                  <a:gd name="T25" fmla="*/ 840 h 920"/>
                  <a:gd name="T26" fmla="*/ 0 w 1665"/>
                  <a:gd name="T27" fmla="*/ 604 h 920"/>
                  <a:gd name="T28" fmla="*/ 126 w 1665"/>
                  <a:gd name="T29" fmla="*/ 395 h 920"/>
                  <a:gd name="T30" fmla="*/ 258 w 1665"/>
                  <a:gd name="T31" fmla="*/ 304 h 920"/>
                  <a:gd name="T32" fmla="*/ 497 w 1665"/>
                  <a:gd name="T33" fmla="*/ 112 h 920"/>
                  <a:gd name="T34" fmla="*/ 601 w 1665"/>
                  <a:gd name="T35" fmla="*/ 135 h 920"/>
                  <a:gd name="T36" fmla="*/ 819 w 1665"/>
                  <a:gd name="T37" fmla="*/ 0 h 920"/>
                  <a:gd name="T38" fmla="*/ 1032 w 1665"/>
                  <a:gd name="T39" fmla="*/ 124 h 920"/>
                  <a:gd name="T40" fmla="*/ 1073 w 1665"/>
                  <a:gd name="T41" fmla="*/ 120 h 920"/>
                  <a:gd name="T42" fmla="*/ 1251 w 1665"/>
                  <a:gd name="T43" fmla="*/ 259 h 920"/>
                  <a:gd name="T44" fmla="*/ 1358 w 1665"/>
                  <a:gd name="T45" fmla="*/ 351 h 920"/>
                  <a:gd name="T46" fmla="*/ 1481 w 1665"/>
                  <a:gd name="T47" fmla="*/ 304 h 920"/>
                  <a:gd name="T48" fmla="*/ 1665 w 1665"/>
                  <a:gd name="T49" fmla="*/ 488 h 920"/>
                  <a:gd name="T50" fmla="*/ 1622 w 1665"/>
                  <a:gd name="T51" fmla="*/ 6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5" h="920">
                    <a:moveTo>
                      <a:pt x="1622" y="605"/>
                    </a:moveTo>
                    <a:cubicBezTo>
                      <a:pt x="1624" y="613"/>
                      <a:pt x="1624" y="621"/>
                      <a:pt x="1624" y="629"/>
                    </a:cubicBezTo>
                    <a:cubicBezTo>
                      <a:pt x="1624" y="717"/>
                      <a:pt x="1553" y="788"/>
                      <a:pt x="1466" y="788"/>
                    </a:cubicBezTo>
                    <a:cubicBezTo>
                      <a:pt x="1432" y="788"/>
                      <a:pt x="1401" y="777"/>
                      <a:pt x="1375" y="759"/>
                    </a:cubicBezTo>
                    <a:cubicBezTo>
                      <a:pt x="1343" y="786"/>
                      <a:pt x="1302" y="802"/>
                      <a:pt x="1257" y="802"/>
                    </a:cubicBezTo>
                    <a:cubicBezTo>
                      <a:pt x="1160" y="802"/>
                      <a:pt x="1081" y="728"/>
                      <a:pt x="1073" y="633"/>
                    </a:cubicBezTo>
                    <a:cubicBezTo>
                      <a:pt x="1040" y="679"/>
                      <a:pt x="986" y="709"/>
                      <a:pt x="924" y="709"/>
                    </a:cubicBezTo>
                    <a:cubicBezTo>
                      <a:pt x="872" y="709"/>
                      <a:pt x="825" y="688"/>
                      <a:pt x="792" y="653"/>
                    </a:cubicBezTo>
                    <a:cubicBezTo>
                      <a:pt x="766" y="685"/>
                      <a:pt x="731" y="709"/>
                      <a:pt x="689" y="718"/>
                    </a:cubicBezTo>
                    <a:cubicBezTo>
                      <a:pt x="690" y="724"/>
                      <a:pt x="690" y="730"/>
                      <a:pt x="690" y="737"/>
                    </a:cubicBezTo>
                    <a:cubicBezTo>
                      <a:pt x="690" y="838"/>
                      <a:pt x="608" y="920"/>
                      <a:pt x="506" y="920"/>
                    </a:cubicBezTo>
                    <a:cubicBezTo>
                      <a:pt x="433" y="920"/>
                      <a:pt x="370" y="878"/>
                      <a:pt x="340" y="816"/>
                    </a:cubicBezTo>
                    <a:cubicBezTo>
                      <a:pt x="309" y="831"/>
                      <a:pt x="274" y="840"/>
                      <a:pt x="236" y="840"/>
                    </a:cubicBezTo>
                    <a:cubicBezTo>
                      <a:pt x="106" y="840"/>
                      <a:pt x="0" y="734"/>
                      <a:pt x="0" y="604"/>
                    </a:cubicBezTo>
                    <a:cubicBezTo>
                      <a:pt x="0" y="513"/>
                      <a:pt x="51" y="434"/>
                      <a:pt x="126" y="395"/>
                    </a:cubicBezTo>
                    <a:cubicBezTo>
                      <a:pt x="159" y="351"/>
                      <a:pt x="205" y="319"/>
                      <a:pt x="258" y="304"/>
                    </a:cubicBezTo>
                    <a:cubicBezTo>
                      <a:pt x="282" y="194"/>
                      <a:pt x="380" y="112"/>
                      <a:pt x="497" y="112"/>
                    </a:cubicBezTo>
                    <a:cubicBezTo>
                      <a:pt x="534" y="112"/>
                      <a:pt x="569" y="120"/>
                      <a:pt x="601" y="135"/>
                    </a:cubicBezTo>
                    <a:cubicBezTo>
                      <a:pt x="641" y="55"/>
                      <a:pt x="724" y="0"/>
                      <a:pt x="819" y="0"/>
                    </a:cubicBezTo>
                    <a:cubicBezTo>
                      <a:pt x="911" y="0"/>
                      <a:pt x="990" y="50"/>
                      <a:pt x="1032" y="124"/>
                    </a:cubicBezTo>
                    <a:cubicBezTo>
                      <a:pt x="1045" y="121"/>
                      <a:pt x="1059" y="120"/>
                      <a:pt x="1073" y="120"/>
                    </a:cubicBezTo>
                    <a:cubicBezTo>
                      <a:pt x="1159" y="120"/>
                      <a:pt x="1231" y="179"/>
                      <a:pt x="1251" y="259"/>
                    </a:cubicBezTo>
                    <a:cubicBezTo>
                      <a:pt x="1298" y="275"/>
                      <a:pt x="1336" y="308"/>
                      <a:pt x="1358" y="351"/>
                    </a:cubicBezTo>
                    <a:cubicBezTo>
                      <a:pt x="1390" y="322"/>
                      <a:pt x="1433" y="304"/>
                      <a:pt x="1481" y="304"/>
                    </a:cubicBezTo>
                    <a:cubicBezTo>
                      <a:pt x="1582" y="304"/>
                      <a:pt x="1665" y="386"/>
                      <a:pt x="1665" y="488"/>
                    </a:cubicBezTo>
                    <a:cubicBezTo>
                      <a:pt x="1665" y="532"/>
                      <a:pt x="1649" y="573"/>
                      <a:pt x="1622" y="60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iṡḷïḋê">
                <a:extLst>
                  <a:ext uri="{FF2B5EF4-FFF2-40B4-BE49-F238E27FC236}">
                    <a16:creationId xmlns:a16="http://schemas.microsoft.com/office/drawing/2014/main" id="{406C928D-FC0E-41A7-9056-C658367479AB}"/>
                  </a:ext>
                </a:extLst>
              </p:cNvPr>
              <p:cNvSpPr/>
              <p:nvPr/>
            </p:nvSpPr>
            <p:spPr bwMode="auto">
              <a:xfrm rot="3026502">
                <a:off x="8910367" y="2145991"/>
                <a:ext cx="660677" cy="1092281"/>
              </a:xfrm>
              <a:custGeom>
                <a:avLst/>
                <a:gdLst>
                  <a:gd name="T0" fmla="*/ 2 w 397"/>
                  <a:gd name="T1" fmla="*/ 268 h 659"/>
                  <a:gd name="T2" fmla="*/ 0 w 397"/>
                  <a:gd name="T3" fmla="*/ 268 h 659"/>
                  <a:gd name="T4" fmla="*/ 0 w 397"/>
                  <a:gd name="T5" fmla="*/ 268 h 659"/>
                  <a:gd name="T6" fmla="*/ 3 w 397"/>
                  <a:gd name="T7" fmla="*/ 271 h 659"/>
                  <a:gd name="T8" fmla="*/ 4 w 397"/>
                  <a:gd name="T9" fmla="*/ 282 h 659"/>
                  <a:gd name="T10" fmla="*/ 5 w 397"/>
                  <a:gd name="T11" fmla="*/ 284 h 659"/>
                  <a:gd name="T12" fmla="*/ 48 w 397"/>
                  <a:gd name="T13" fmla="*/ 418 h 659"/>
                  <a:gd name="T14" fmla="*/ 92 w 397"/>
                  <a:gd name="T15" fmla="*/ 290 h 659"/>
                  <a:gd name="T16" fmla="*/ 172 w 397"/>
                  <a:gd name="T17" fmla="*/ 441 h 659"/>
                  <a:gd name="T18" fmla="*/ 145 w 397"/>
                  <a:gd name="T19" fmla="*/ 564 h 659"/>
                  <a:gd name="T20" fmla="*/ 201 w 397"/>
                  <a:gd name="T21" fmla="*/ 659 h 659"/>
                  <a:gd name="T22" fmla="*/ 172 w 397"/>
                  <a:gd name="T23" fmla="*/ 604 h 659"/>
                  <a:gd name="T24" fmla="*/ 182 w 397"/>
                  <a:gd name="T25" fmla="*/ 528 h 659"/>
                  <a:gd name="T26" fmla="*/ 229 w 397"/>
                  <a:gd name="T27" fmla="*/ 462 h 659"/>
                  <a:gd name="T28" fmla="*/ 272 w 397"/>
                  <a:gd name="T29" fmla="*/ 386 h 659"/>
                  <a:gd name="T30" fmla="*/ 280 w 397"/>
                  <a:gd name="T31" fmla="*/ 362 h 659"/>
                  <a:gd name="T32" fmla="*/ 307 w 397"/>
                  <a:gd name="T33" fmla="*/ 484 h 659"/>
                  <a:gd name="T34" fmla="*/ 325 w 397"/>
                  <a:gd name="T35" fmla="*/ 406 h 659"/>
                  <a:gd name="T36" fmla="*/ 370 w 397"/>
                  <a:gd name="T37" fmla="*/ 198 h 659"/>
                  <a:gd name="T38" fmla="*/ 189 w 397"/>
                  <a:gd name="T39" fmla="*/ 0 h 659"/>
                  <a:gd name="T40" fmla="*/ 3 w 397"/>
                  <a:gd name="T41" fmla="*/ 254 h 659"/>
                  <a:gd name="T42" fmla="*/ 2 w 397"/>
                  <a:gd name="T43" fmla="*/ 268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ṩľiḍe">
                <a:extLst>
                  <a:ext uri="{FF2B5EF4-FFF2-40B4-BE49-F238E27FC236}">
                    <a16:creationId xmlns:a16="http://schemas.microsoft.com/office/drawing/2014/main" id="{8C4D6584-A5CD-44AF-8C59-7C5811E62645}"/>
                  </a:ext>
                </a:extLst>
              </p:cNvPr>
              <p:cNvSpPr/>
              <p:nvPr/>
            </p:nvSpPr>
            <p:spPr bwMode="auto">
              <a:xfrm rot="3026502">
                <a:off x="9101568" y="2237542"/>
                <a:ext cx="538459" cy="687914"/>
              </a:xfrm>
              <a:custGeom>
                <a:avLst/>
                <a:gdLst>
                  <a:gd name="T0" fmla="*/ 154 w 324"/>
                  <a:gd name="T1" fmla="*/ 0 h 415"/>
                  <a:gd name="T2" fmla="*/ 304 w 324"/>
                  <a:gd name="T3" fmla="*/ 172 h 415"/>
                  <a:gd name="T4" fmla="*/ 305 w 324"/>
                  <a:gd name="T5" fmla="*/ 174 h 415"/>
                  <a:gd name="T6" fmla="*/ 305 w 324"/>
                  <a:gd name="T7" fmla="*/ 176 h 415"/>
                  <a:gd name="T8" fmla="*/ 276 w 324"/>
                  <a:gd name="T9" fmla="*/ 338 h 415"/>
                  <a:gd name="T10" fmla="*/ 255 w 324"/>
                  <a:gd name="T11" fmla="*/ 261 h 415"/>
                  <a:gd name="T12" fmla="*/ 230 w 324"/>
                  <a:gd name="T13" fmla="*/ 302 h 415"/>
                  <a:gd name="T14" fmla="*/ 170 w 324"/>
                  <a:gd name="T15" fmla="*/ 412 h 415"/>
                  <a:gd name="T16" fmla="*/ 167 w 324"/>
                  <a:gd name="T17" fmla="*/ 415 h 415"/>
                  <a:gd name="T18" fmla="*/ 167 w 324"/>
                  <a:gd name="T19" fmla="*/ 409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1 h 415"/>
                  <a:gd name="T28" fmla="*/ 1 w 324"/>
                  <a:gd name="T29" fmla="*/ 249 h 415"/>
                  <a:gd name="T30" fmla="*/ 0 w 324"/>
                  <a:gd name="T31" fmla="*/ 239 h 415"/>
                  <a:gd name="T32" fmla="*/ 0 w 324"/>
                  <a:gd name="T33" fmla="*/ 236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ś1íḋe">
                <a:extLst>
                  <a:ext uri="{FF2B5EF4-FFF2-40B4-BE49-F238E27FC236}">
                    <a16:creationId xmlns:a16="http://schemas.microsoft.com/office/drawing/2014/main" id="{93A9B26C-8C62-498D-A8AB-C2445D3B34F6}"/>
                  </a:ext>
                </a:extLst>
              </p:cNvPr>
              <p:cNvSpPr/>
              <p:nvPr/>
            </p:nvSpPr>
            <p:spPr bwMode="auto">
              <a:xfrm rot="3026502">
                <a:off x="9235224" y="2292853"/>
                <a:ext cx="352687" cy="497253"/>
              </a:xfrm>
              <a:custGeom>
                <a:avLst/>
                <a:gdLst>
                  <a:gd name="T0" fmla="*/ 43 w 212"/>
                  <a:gd name="T1" fmla="*/ 142 h 300"/>
                  <a:gd name="T2" fmla="*/ 34 w 212"/>
                  <a:gd name="T3" fmla="*/ 142 h 300"/>
                  <a:gd name="T4" fmla="*/ 1 w 212"/>
                  <a:gd name="T5" fmla="*/ 159 h 300"/>
                  <a:gd name="T6" fmla="*/ 1 w 212"/>
                  <a:gd name="T7" fmla="*/ 156 h 300"/>
                  <a:gd name="T8" fmla="*/ 1 w 212"/>
                  <a:gd name="T9" fmla="*/ 155 h 300"/>
                  <a:gd name="T10" fmla="*/ 0 w 212"/>
                  <a:gd name="T11" fmla="*/ 148 h 300"/>
                  <a:gd name="T12" fmla="*/ 0 w 212"/>
                  <a:gd name="T13" fmla="*/ 146 h 300"/>
                  <a:gd name="T14" fmla="*/ 0 w 212"/>
                  <a:gd name="T15" fmla="*/ 139 h 300"/>
                  <a:gd name="T16" fmla="*/ 101 w 212"/>
                  <a:gd name="T17" fmla="*/ 0 h 300"/>
                  <a:gd name="T18" fmla="*/ 199 w 212"/>
                  <a:gd name="T19" fmla="*/ 107 h 300"/>
                  <a:gd name="T20" fmla="*/ 200 w 212"/>
                  <a:gd name="T21" fmla="*/ 108 h 300"/>
                  <a:gd name="T22" fmla="*/ 200 w 212"/>
                  <a:gd name="T23" fmla="*/ 109 h 300"/>
                  <a:gd name="T24" fmla="*/ 181 w 212"/>
                  <a:gd name="T25" fmla="*/ 210 h 300"/>
                  <a:gd name="T26" fmla="*/ 167 w 212"/>
                  <a:gd name="T27" fmla="*/ 162 h 300"/>
                  <a:gd name="T28" fmla="*/ 150 w 212"/>
                  <a:gd name="T29" fmla="*/ 187 h 300"/>
                  <a:gd name="T30" fmla="*/ 121 w 212"/>
                  <a:gd name="T31" fmla="*/ 300 h 300"/>
                  <a:gd name="T32" fmla="*/ 43 w 212"/>
                  <a:gd name="T33" fmla="*/ 14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śliḋê">
                <a:extLst>
                  <a:ext uri="{FF2B5EF4-FFF2-40B4-BE49-F238E27FC236}">
                    <a16:creationId xmlns:a16="http://schemas.microsoft.com/office/drawing/2014/main" id="{22AB097F-0A56-482E-BD17-206B6FDC563E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ṥḻiḍe">
                <a:extLst>
                  <a:ext uri="{FF2B5EF4-FFF2-40B4-BE49-F238E27FC236}">
                    <a16:creationId xmlns:a16="http://schemas.microsoft.com/office/drawing/2014/main" id="{20B838EA-6641-400D-B1C6-B7EA233979A9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ŝļîḋé">
                <a:extLst>
                  <a:ext uri="{FF2B5EF4-FFF2-40B4-BE49-F238E27FC236}">
                    <a16:creationId xmlns:a16="http://schemas.microsoft.com/office/drawing/2014/main" id="{6384D7F8-A12C-4084-A43F-8C5E9007C039}"/>
                  </a:ext>
                </a:extLst>
              </p:cNvPr>
              <p:cNvSpPr/>
              <p:nvPr/>
            </p:nvSpPr>
            <p:spPr bwMode="auto">
              <a:xfrm rot="3026502">
                <a:off x="9170631" y="1642099"/>
                <a:ext cx="518205" cy="818513"/>
              </a:xfrm>
              <a:custGeom>
                <a:avLst/>
                <a:gdLst>
                  <a:gd name="T0" fmla="*/ 156 w 313"/>
                  <a:gd name="T1" fmla="*/ 0 h 495"/>
                  <a:gd name="T2" fmla="*/ 0 w 313"/>
                  <a:gd name="T3" fmla="*/ 159 h 495"/>
                  <a:gd name="T4" fmla="*/ 0 w 313"/>
                  <a:gd name="T5" fmla="*/ 163 h 495"/>
                  <a:gd name="T6" fmla="*/ 0 w 313"/>
                  <a:gd name="T7" fmla="*/ 163 h 495"/>
                  <a:gd name="T8" fmla="*/ 101 w 313"/>
                  <a:gd name="T9" fmla="*/ 480 h 495"/>
                  <a:gd name="T10" fmla="*/ 106 w 313"/>
                  <a:gd name="T11" fmla="*/ 486 h 495"/>
                  <a:gd name="T12" fmla="*/ 106 w 313"/>
                  <a:gd name="T13" fmla="*/ 486 h 495"/>
                  <a:gd name="T14" fmla="*/ 106 w 313"/>
                  <a:gd name="T15" fmla="*/ 486 h 495"/>
                  <a:gd name="T16" fmla="*/ 128 w 313"/>
                  <a:gd name="T17" fmla="*/ 495 h 495"/>
                  <a:gd name="T18" fmla="*/ 158 w 313"/>
                  <a:gd name="T19" fmla="*/ 469 h 495"/>
                  <a:gd name="T20" fmla="*/ 156 w 313"/>
                  <a:gd name="T21" fmla="*/ 463 h 495"/>
                  <a:gd name="T22" fmla="*/ 156 w 313"/>
                  <a:gd name="T23" fmla="*/ 463 h 495"/>
                  <a:gd name="T24" fmla="*/ 148 w 313"/>
                  <a:gd name="T25" fmla="*/ 415 h 495"/>
                  <a:gd name="T26" fmla="*/ 191 w 313"/>
                  <a:gd name="T27" fmla="*/ 311 h 495"/>
                  <a:gd name="T28" fmla="*/ 191 w 313"/>
                  <a:gd name="T29" fmla="*/ 310 h 495"/>
                  <a:gd name="T30" fmla="*/ 270 w 313"/>
                  <a:gd name="T31" fmla="*/ 264 h 495"/>
                  <a:gd name="T32" fmla="*/ 313 w 313"/>
                  <a:gd name="T33" fmla="*/ 157 h 495"/>
                  <a:gd name="T34" fmla="*/ 156 w 313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ï$ḻîdê">
                <a:extLst>
                  <a:ext uri="{FF2B5EF4-FFF2-40B4-BE49-F238E27FC236}">
                    <a16:creationId xmlns:a16="http://schemas.microsoft.com/office/drawing/2014/main" id="{667F8EBE-742F-4412-BE4C-6BE8C672E15B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ṧľîďé">
                <a:extLst>
                  <a:ext uri="{FF2B5EF4-FFF2-40B4-BE49-F238E27FC236}">
                    <a16:creationId xmlns:a16="http://schemas.microsoft.com/office/drawing/2014/main" id="{3B54CC51-4313-4758-84E4-1B4D99D158F4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ṡḷíḑè">
                <a:extLst>
                  <a:ext uri="{FF2B5EF4-FFF2-40B4-BE49-F238E27FC236}">
                    <a16:creationId xmlns:a16="http://schemas.microsoft.com/office/drawing/2014/main" id="{E3D140DC-637D-476D-9803-C94683A0D735}"/>
                  </a:ext>
                </a:extLst>
              </p:cNvPr>
              <p:cNvSpPr/>
              <p:nvPr/>
            </p:nvSpPr>
            <p:spPr bwMode="auto">
              <a:xfrm rot="3026502">
                <a:off x="9633009" y="2201002"/>
                <a:ext cx="516808" cy="818513"/>
              </a:xfrm>
              <a:custGeom>
                <a:avLst/>
                <a:gdLst>
                  <a:gd name="T0" fmla="*/ 156 w 312"/>
                  <a:gd name="T1" fmla="*/ 0 h 495"/>
                  <a:gd name="T2" fmla="*/ 312 w 312"/>
                  <a:gd name="T3" fmla="*/ 159 h 495"/>
                  <a:gd name="T4" fmla="*/ 312 w 312"/>
                  <a:gd name="T5" fmla="*/ 163 h 495"/>
                  <a:gd name="T6" fmla="*/ 312 w 312"/>
                  <a:gd name="T7" fmla="*/ 163 h 495"/>
                  <a:gd name="T8" fmla="*/ 212 w 312"/>
                  <a:gd name="T9" fmla="*/ 480 h 495"/>
                  <a:gd name="T10" fmla="*/ 207 w 312"/>
                  <a:gd name="T11" fmla="*/ 486 h 495"/>
                  <a:gd name="T12" fmla="*/ 207 w 312"/>
                  <a:gd name="T13" fmla="*/ 486 h 495"/>
                  <a:gd name="T14" fmla="*/ 207 w 312"/>
                  <a:gd name="T15" fmla="*/ 486 h 495"/>
                  <a:gd name="T16" fmla="*/ 184 w 312"/>
                  <a:gd name="T17" fmla="*/ 495 h 495"/>
                  <a:gd name="T18" fmla="*/ 154 w 312"/>
                  <a:gd name="T19" fmla="*/ 469 h 495"/>
                  <a:gd name="T20" fmla="*/ 156 w 312"/>
                  <a:gd name="T21" fmla="*/ 463 h 495"/>
                  <a:gd name="T22" fmla="*/ 156 w 312"/>
                  <a:gd name="T23" fmla="*/ 463 h 495"/>
                  <a:gd name="T24" fmla="*/ 165 w 312"/>
                  <a:gd name="T25" fmla="*/ 415 h 495"/>
                  <a:gd name="T26" fmla="*/ 122 w 312"/>
                  <a:gd name="T27" fmla="*/ 311 h 495"/>
                  <a:gd name="T28" fmla="*/ 122 w 312"/>
                  <a:gd name="T29" fmla="*/ 310 h 495"/>
                  <a:gd name="T30" fmla="*/ 42 w 312"/>
                  <a:gd name="T31" fmla="*/ 264 h 495"/>
                  <a:gd name="T32" fmla="*/ 0 w 312"/>
                  <a:gd name="T33" fmla="*/ 157 h 495"/>
                  <a:gd name="T34" fmla="*/ 156 w 312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şlïḋê">
                <a:extLst>
                  <a:ext uri="{FF2B5EF4-FFF2-40B4-BE49-F238E27FC236}">
                    <a16:creationId xmlns:a16="http://schemas.microsoft.com/office/drawing/2014/main" id="{F86BF2FF-4D7C-443C-B500-884C0ABC9E33}"/>
                  </a:ext>
                </a:extLst>
              </p:cNvPr>
              <p:cNvSpPr/>
              <p:nvPr/>
            </p:nvSpPr>
            <p:spPr bwMode="auto">
              <a:xfrm rot="3026502">
                <a:off x="9778248" y="935396"/>
                <a:ext cx="987523" cy="1806036"/>
              </a:xfrm>
              <a:custGeom>
                <a:avLst/>
                <a:gdLst>
                  <a:gd name="T0" fmla="*/ 298 w 596"/>
                  <a:gd name="T1" fmla="*/ 1092 h 1092"/>
                  <a:gd name="T2" fmla="*/ 159 w 596"/>
                  <a:gd name="T3" fmla="*/ 1092 h 1092"/>
                  <a:gd name="T4" fmla="*/ 21 w 596"/>
                  <a:gd name="T5" fmla="*/ 513 h 1092"/>
                  <a:gd name="T6" fmla="*/ 298 w 596"/>
                  <a:gd name="T7" fmla="*/ 0 h 1092"/>
                  <a:gd name="T8" fmla="*/ 299 w 596"/>
                  <a:gd name="T9" fmla="*/ 0 h 1092"/>
                  <a:gd name="T10" fmla="*/ 575 w 596"/>
                  <a:gd name="T11" fmla="*/ 513 h 1092"/>
                  <a:gd name="T12" fmla="*/ 437 w 596"/>
                  <a:gd name="T13" fmla="*/ 1092 h 1092"/>
                  <a:gd name="T14" fmla="*/ 298 w 596"/>
                  <a:gd name="T1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S1íḓé">
                <a:extLst>
                  <a:ext uri="{FF2B5EF4-FFF2-40B4-BE49-F238E27FC236}">
                    <a16:creationId xmlns:a16="http://schemas.microsoft.com/office/drawing/2014/main" id="{9756672F-C980-4E78-8D1F-9C3AFEE127BD}"/>
                  </a:ext>
                </a:extLst>
              </p:cNvPr>
              <p:cNvSpPr/>
              <p:nvPr/>
            </p:nvSpPr>
            <p:spPr bwMode="auto">
              <a:xfrm rot="3026502">
                <a:off x="9614946" y="1879379"/>
                <a:ext cx="874384" cy="284943"/>
              </a:xfrm>
              <a:custGeom>
                <a:avLst/>
                <a:gdLst>
                  <a:gd name="T0" fmla="*/ 508 w 528"/>
                  <a:gd name="T1" fmla="*/ 124 h 172"/>
                  <a:gd name="T2" fmla="*/ 528 w 528"/>
                  <a:gd name="T3" fmla="*/ 0 h 172"/>
                  <a:gd name="T4" fmla="*/ 248 w 528"/>
                  <a:gd name="T5" fmla="*/ 66 h 172"/>
                  <a:gd name="T6" fmla="*/ 0 w 528"/>
                  <a:gd name="T7" fmla="*/ 15 h 172"/>
                  <a:gd name="T8" fmla="*/ 21 w 528"/>
                  <a:gd name="T9" fmla="*/ 136 h 172"/>
                  <a:gd name="T10" fmla="*/ 248 w 528"/>
                  <a:gd name="T11" fmla="*/ 172 h 172"/>
                  <a:gd name="T12" fmla="*/ 508 w 528"/>
                  <a:gd name="T13" fmla="*/ 12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ş1îḍe">
                <a:extLst>
                  <a:ext uri="{FF2B5EF4-FFF2-40B4-BE49-F238E27FC236}">
                    <a16:creationId xmlns:a16="http://schemas.microsoft.com/office/drawing/2014/main" id="{8EBFD4C0-1677-49AD-BB37-A767E4DC9E70}"/>
                  </a:ext>
                </a:extLst>
              </p:cNvPr>
              <p:cNvSpPr/>
              <p:nvPr/>
            </p:nvSpPr>
            <p:spPr bwMode="auto">
              <a:xfrm rot="3026502">
                <a:off x="9890569" y="1654797"/>
                <a:ext cx="923969" cy="233262"/>
              </a:xfrm>
              <a:custGeom>
                <a:avLst/>
                <a:gdLst>
                  <a:gd name="T0" fmla="*/ 557 w 558"/>
                  <a:gd name="T1" fmla="*/ 80 h 141"/>
                  <a:gd name="T2" fmla="*/ 552 w 558"/>
                  <a:gd name="T3" fmla="*/ 0 h 141"/>
                  <a:gd name="T4" fmla="*/ 278 w 558"/>
                  <a:gd name="T5" fmla="*/ 62 h 141"/>
                  <a:gd name="T6" fmla="*/ 6 w 558"/>
                  <a:gd name="T7" fmla="*/ 1 h 141"/>
                  <a:gd name="T8" fmla="*/ 2 w 558"/>
                  <a:gd name="T9" fmla="*/ 92 h 141"/>
                  <a:gd name="T10" fmla="*/ 264 w 558"/>
                  <a:gd name="T11" fmla="*/ 141 h 141"/>
                  <a:gd name="T12" fmla="*/ 557 w 558"/>
                  <a:gd name="T13" fmla="*/ 8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$líḑè">
                <a:extLst>
                  <a:ext uri="{FF2B5EF4-FFF2-40B4-BE49-F238E27FC236}">
                    <a16:creationId xmlns:a16="http://schemas.microsoft.com/office/drawing/2014/main" id="{CAD8343D-8BC2-41CE-97BB-C6380521AE2C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í$ļiḋe">
                <a:extLst>
                  <a:ext uri="{FF2B5EF4-FFF2-40B4-BE49-F238E27FC236}">
                    <a16:creationId xmlns:a16="http://schemas.microsoft.com/office/drawing/2014/main" id="{AC33EC01-70BD-4808-97A6-4FC617A85FF0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ṧlíḑè">
                <a:extLst>
                  <a:ext uri="{FF2B5EF4-FFF2-40B4-BE49-F238E27FC236}">
                    <a16:creationId xmlns:a16="http://schemas.microsoft.com/office/drawing/2014/main" id="{97CA74C3-6C43-4D17-860F-A055E3D47C9A}"/>
                  </a:ext>
                </a:extLst>
              </p:cNvPr>
              <p:cNvSpPr/>
              <p:nvPr/>
            </p:nvSpPr>
            <p:spPr bwMode="auto">
              <a:xfrm rot="3026502">
                <a:off x="10256406" y="1746377"/>
                <a:ext cx="112441" cy="11244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íş1iḓe">
                <a:extLst>
                  <a:ext uri="{FF2B5EF4-FFF2-40B4-BE49-F238E27FC236}">
                    <a16:creationId xmlns:a16="http://schemas.microsoft.com/office/drawing/2014/main" id="{5022A024-CF85-42B8-9756-575DB55F9BCA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śḻîdê">
                <a:extLst>
                  <a:ext uri="{FF2B5EF4-FFF2-40B4-BE49-F238E27FC236}">
                    <a16:creationId xmlns:a16="http://schemas.microsoft.com/office/drawing/2014/main" id="{C4078A56-58CC-45D4-ACB1-686894BE0757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śḻîḋè">
                <a:extLst>
                  <a:ext uri="{FF2B5EF4-FFF2-40B4-BE49-F238E27FC236}">
                    <a16:creationId xmlns:a16="http://schemas.microsoft.com/office/drawing/2014/main" id="{C195A1DA-3233-451E-93E0-DB737C350D01}"/>
                  </a:ext>
                </a:extLst>
              </p:cNvPr>
              <p:cNvSpPr/>
              <p:nvPr/>
            </p:nvSpPr>
            <p:spPr bwMode="auto">
              <a:xfrm rot="3026502">
                <a:off x="10130411" y="1865197"/>
                <a:ext cx="91489" cy="8939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ŝľïḍe">
                <a:extLst>
                  <a:ext uri="{FF2B5EF4-FFF2-40B4-BE49-F238E27FC236}">
                    <a16:creationId xmlns:a16="http://schemas.microsoft.com/office/drawing/2014/main" id="{D2564319-FAD7-45E1-A441-995EA12572E7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ṣḷïďe">
                <a:extLst>
                  <a:ext uri="{FF2B5EF4-FFF2-40B4-BE49-F238E27FC236}">
                    <a16:creationId xmlns:a16="http://schemas.microsoft.com/office/drawing/2014/main" id="{11258918-7630-4A3A-B241-3934A361BFBC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$ľîḋé">
                <a:extLst>
                  <a:ext uri="{FF2B5EF4-FFF2-40B4-BE49-F238E27FC236}">
                    <a16:creationId xmlns:a16="http://schemas.microsoft.com/office/drawing/2014/main" id="{FACBCA1F-2D2A-413D-BFB6-42052F07A4CD}"/>
                  </a:ext>
                </a:extLst>
              </p:cNvPr>
              <p:cNvSpPr/>
              <p:nvPr/>
            </p:nvSpPr>
            <p:spPr bwMode="auto">
              <a:xfrm rot="3026502">
                <a:off x="10010877" y="1963938"/>
                <a:ext cx="91489" cy="8939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sļiḑè">
                <a:extLst>
                  <a:ext uri="{FF2B5EF4-FFF2-40B4-BE49-F238E27FC236}">
                    <a16:creationId xmlns:a16="http://schemas.microsoft.com/office/drawing/2014/main" id="{83028550-DD8A-48E0-8387-BE4B3EE162DF}"/>
                  </a:ext>
                </a:extLst>
              </p:cNvPr>
              <p:cNvSpPr/>
              <p:nvPr/>
            </p:nvSpPr>
            <p:spPr bwMode="auto">
              <a:xfrm rot="3026502">
                <a:off x="9600549" y="1927489"/>
                <a:ext cx="129202" cy="819909"/>
              </a:xfrm>
              <a:custGeom>
                <a:avLst/>
                <a:gdLst>
                  <a:gd name="T0" fmla="*/ 77 w 78"/>
                  <a:gd name="T1" fmla="*/ 48 h 496"/>
                  <a:gd name="T2" fmla="*/ 78 w 78"/>
                  <a:gd name="T3" fmla="*/ 39 h 496"/>
                  <a:gd name="T4" fmla="*/ 39 w 78"/>
                  <a:gd name="T5" fmla="*/ 0 h 496"/>
                  <a:gd name="T6" fmla="*/ 0 w 78"/>
                  <a:gd name="T7" fmla="*/ 40 h 496"/>
                  <a:gd name="T8" fmla="*/ 18 w 78"/>
                  <a:gd name="T9" fmla="*/ 475 h 496"/>
                  <a:gd name="T10" fmla="*/ 19 w 78"/>
                  <a:gd name="T11" fmla="*/ 475 h 496"/>
                  <a:gd name="T12" fmla="*/ 19 w 78"/>
                  <a:gd name="T13" fmla="*/ 475 h 496"/>
                  <a:gd name="T14" fmla="*/ 40 w 78"/>
                  <a:gd name="T15" fmla="*/ 496 h 496"/>
                  <a:gd name="T16" fmla="*/ 61 w 78"/>
                  <a:gd name="T17" fmla="*/ 475 h 496"/>
                  <a:gd name="T18" fmla="*/ 61 w 78"/>
                  <a:gd name="T19" fmla="*/ 475 h 496"/>
                  <a:gd name="T20" fmla="*/ 61 w 78"/>
                  <a:gd name="T21" fmla="*/ 475 h 496"/>
                  <a:gd name="T22" fmla="*/ 77 w 78"/>
                  <a:gd name="T23" fmla="*/ 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ṧ1îḑê">
                <a:extLst>
                  <a:ext uri="{FF2B5EF4-FFF2-40B4-BE49-F238E27FC236}">
                    <a16:creationId xmlns:a16="http://schemas.microsoft.com/office/drawing/2014/main" id="{F5B13C84-F1E4-4486-81E6-237F6A64E4B9}"/>
                  </a:ext>
                </a:extLst>
              </p:cNvPr>
              <p:cNvSpPr/>
              <p:nvPr/>
            </p:nvSpPr>
            <p:spPr bwMode="auto">
              <a:xfrm rot="3026502">
                <a:off x="10421845" y="1424744"/>
                <a:ext cx="323354" cy="322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7" name="ïṩļi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49697" y="1970851"/>
              <a:ext cx="4333711" cy="155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Signals and Systems (Second Edition), A.V. Oppenheim, A.S. </a:t>
              </a:r>
              <a:r>
                <a:rPr lang="en-US" altLang="zh-CN" sz="2400" b="1" dirty="0" err="1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Willssky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S. Hamid </a:t>
              </a:r>
              <a:r>
                <a:rPr lang="en-US" altLang="zh-CN" sz="2400" b="1" dirty="0" err="1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Nawab</a:t>
              </a:r>
              <a:r>
                <a:rPr lang="en-US" altLang="zh-CN" sz="2000" b="1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电子工业出版社 </a:t>
              </a:r>
              <a:r>
                <a:rPr lang="en-US" altLang="zh-CN" sz="2400" b="1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&amp; Prentice Hall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 , 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2013.01</a:t>
              </a:r>
              <a:endParaRPr lang="en-US" altLang="zh-CN" sz="2000" b="1" dirty="0">
                <a:solidFill>
                  <a:schemeClr val="accent5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íş1íḑ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544543" y="4934994"/>
              <a:ext cx="3753048" cy="894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信号与系统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版）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刘树棠 译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 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电子工业出版社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 2013.01</a:t>
              </a:r>
              <a:endParaRPr lang="zh-CN" altLang="en-US" sz="2000" dirty="0">
                <a:solidFill>
                  <a:schemeClr val="accent5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ïṡ1ï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727840" y="4056122"/>
              <a:ext cx="4091783" cy="1419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信号与系统学习与考研指导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宋琪，陆三兰 编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华中科技大学出版社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 2018. 06</a:t>
              </a:r>
              <a:endPara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ïS1í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00731" y="1173417"/>
              <a:ext cx="3358346" cy="169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信号与系统辅导与题解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《Signals and Systems》</a:t>
              </a:r>
              <a:r>
                <a:rPr lang="zh-CN" altLang="en-US" sz="24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（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Alan V. Oppenheim</a:t>
              </a:r>
              <a:r>
                <a:rPr lang="zh-CN" altLang="en-US" sz="24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）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宋琪，陆三兰 编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, </a:t>
              </a:r>
              <a:r>
                <a:rPr lang="zh-CN" altLang="en-US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华中科技大学出版社，</a:t>
              </a:r>
              <a:r>
                <a:rPr lang="en-US" altLang="zh-CN" sz="2000" dirty="0">
                  <a:solidFill>
                    <a:schemeClr val="accent5">
                      <a:lumMod val="2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2012. 06</a:t>
              </a:r>
              <a:endParaRPr lang="zh-CN" altLang="en-US" sz="2000" dirty="0">
                <a:solidFill>
                  <a:schemeClr val="accent5">
                    <a:lumMod val="2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1980" y="1385756"/>
            <a:ext cx="3927175" cy="31578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09527" y="3499050"/>
            <a:ext cx="3908695" cy="2750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99199" y="571447"/>
            <a:ext cx="3833814" cy="266237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72165" y="3308469"/>
            <a:ext cx="4124662" cy="29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1A32F-3D39-4025-8528-796BFBCB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References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7055-8264-4EBF-963B-442CD6F3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6" name="2e29df05-2aa1-4753-a8a7-3d17071f32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7179CEF-6D5E-4730-9123-8844584DC1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3151" y="1133451"/>
            <a:ext cx="8503326" cy="5392710"/>
            <a:chOff x="3133150" y="1030260"/>
            <a:chExt cx="8503326" cy="5392710"/>
          </a:xfrm>
        </p:grpSpPr>
        <p:sp>
          <p:nvSpPr>
            <p:cNvPr id="17" name="íṩlïďè">
              <a:extLst>
                <a:ext uri="{FF2B5EF4-FFF2-40B4-BE49-F238E27FC236}">
                  <a16:creationId xmlns:a16="http://schemas.microsoft.com/office/drawing/2014/main" id="{3E725874-7C82-4287-AC75-B767E4216A03}"/>
                </a:ext>
              </a:extLst>
            </p:cNvPr>
            <p:cNvSpPr/>
            <p:nvPr/>
          </p:nvSpPr>
          <p:spPr bwMode="auto">
            <a:xfrm>
              <a:off x="3133150" y="4317271"/>
              <a:ext cx="274665" cy="264553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5949612" y="4317256"/>
              <a:ext cx="274626" cy="264514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íṥľîḑe">
              <a:extLst>
                <a:ext uri="{FF2B5EF4-FFF2-40B4-BE49-F238E27FC236}">
                  <a16:creationId xmlns:a16="http://schemas.microsoft.com/office/drawing/2014/main" id="{2A8AAF03-E651-4AFF-861B-7C8D87DD49FA}"/>
                </a:ext>
              </a:extLst>
            </p:cNvPr>
            <p:cNvSpPr/>
            <p:nvPr/>
          </p:nvSpPr>
          <p:spPr>
            <a:xfrm>
              <a:off x="3955881" y="1030260"/>
              <a:ext cx="7680595" cy="5392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 奥本海姆</a:t>
              </a:r>
              <a:r>
                <a:rPr lang="en-US" altLang="zh-CN" dirty="0">
                  <a:solidFill>
                    <a:schemeClr val="tx1"/>
                  </a:solidFill>
                </a:rPr>
                <a:t>(A. V. Oppenheim)</a:t>
              </a:r>
              <a:r>
                <a:rPr lang="zh-CN" altLang="en-US" dirty="0">
                  <a:solidFill>
                    <a:schemeClr val="tx1"/>
                  </a:solidFill>
                </a:rPr>
                <a:t>教授是美国麻省理工学院电子学研究实验室</a:t>
              </a:r>
              <a:r>
                <a:rPr lang="en-US" altLang="zh-CN" dirty="0">
                  <a:solidFill>
                    <a:schemeClr val="tx1"/>
                  </a:solidFill>
                </a:rPr>
                <a:t>(ELE)</a:t>
              </a:r>
              <a:r>
                <a:rPr lang="zh-CN" altLang="en-US" dirty="0">
                  <a:solidFill>
                    <a:schemeClr val="tx1"/>
                  </a:solidFill>
                </a:rPr>
                <a:t>的首席研究员，其研究领域包括在一般领域的信号处理及应用。奥本海默教授是美国国家工程院院士</a:t>
              </a:r>
              <a:r>
                <a:rPr lang="en-US" altLang="zh-CN" dirty="0">
                  <a:solidFill>
                    <a:schemeClr val="tx1"/>
                  </a:solidFill>
                </a:rPr>
                <a:t>(National Academy of Engineering)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</a:rPr>
                <a:t>IEEE</a:t>
              </a:r>
              <a:r>
                <a:rPr lang="zh-CN" altLang="en-US" dirty="0">
                  <a:solidFill>
                    <a:schemeClr val="tx1"/>
                  </a:solidFill>
                </a:rPr>
                <a:t>会士，也是</a:t>
              </a:r>
              <a:r>
                <a:rPr lang="en-US" altLang="zh-CN" dirty="0">
                  <a:solidFill>
                    <a:schemeClr val="tx1"/>
                  </a:solidFill>
                </a:rPr>
                <a:t>Eta Kappa Nu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</a:rPr>
                <a:t>Sigma Xi</a:t>
              </a:r>
              <a:r>
                <a:rPr lang="zh-CN" altLang="en-US" dirty="0">
                  <a:solidFill>
                    <a:schemeClr val="tx1"/>
                  </a:solidFill>
                </a:rPr>
                <a:t>的联谊会会员。同时他还是古根海姆</a:t>
              </a:r>
              <a:r>
                <a:rPr lang="en-US" altLang="zh-CN" dirty="0">
                  <a:solidFill>
                    <a:schemeClr val="tx1"/>
                  </a:solidFill>
                </a:rPr>
                <a:t>(Guggenheim)</a:t>
              </a:r>
              <a:r>
                <a:rPr lang="zh-CN" altLang="en-US" dirty="0">
                  <a:solidFill>
                    <a:schemeClr val="tx1"/>
                  </a:solidFill>
                </a:rPr>
                <a:t>学者和以色列特拉维夫大学赛克勒尔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</a:rPr>
                <a:t>Sackler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</a:rPr>
                <a:t>学者。奥本海姆教授因其出色的科研和教学工作多次获奖，其中包括</a:t>
              </a:r>
              <a:r>
                <a:rPr lang="en-US" altLang="zh-CN" dirty="0">
                  <a:solidFill>
                    <a:schemeClr val="tx1"/>
                  </a:solidFill>
                </a:rPr>
                <a:t>IEEE</a:t>
              </a:r>
              <a:r>
                <a:rPr lang="zh-CN" altLang="en-US" dirty="0">
                  <a:solidFill>
                    <a:schemeClr val="tx1"/>
                  </a:solidFill>
                </a:rPr>
                <a:t>教育勋章、</a:t>
              </a:r>
              <a:r>
                <a:rPr lang="en-US" altLang="zh-CN" dirty="0">
                  <a:solidFill>
                    <a:schemeClr val="tx1"/>
                  </a:solidFill>
                </a:rPr>
                <a:t>IEEE</a:t>
              </a:r>
              <a:r>
                <a:rPr lang="zh-CN" altLang="en-US" dirty="0">
                  <a:solidFill>
                    <a:schemeClr val="tx1"/>
                  </a:solidFill>
                </a:rPr>
                <a:t>百年杰出贡献奖、</a:t>
              </a:r>
              <a:r>
                <a:rPr lang="en-US" altLang="zh-CN" dirty="0">
                  <a:solidFill>
                    <a:schemeClr val="tx1"/>
                  </a:solidFill>
                </a:rPr>
                <a:t>IEEE</a:t>
              </a:r>
              <a:r>
                <a:rPr lang="zh-CN" altLang="en-US" dirty="0">
                  <a:solidFill>
                    <a:schemeClr val="tx1"/>
                  </a:solidFill>
                </a:rPr>
                <a:t>在声学、语音和信号处理领域的社会与科学成就奖和资深成就奖。</a:t>
              </a:r>
              <a:r>
                <a:rPr lang="en-US" altLang="zh-CN" dirty="0">
                  <a:solidFill>
                    <a:schemeClr val="tx1"/>
                  </a:solidFill>
                </a:rPr>
                <a:t>2007</a:t>
              </a:r>
              <a:r>
                <a:rPr lang="zh-CN" altLang="en-US" dirty="0">
                  <a:solidFill>
                    <a:schemeClr val="tx1"/>
                  </a:solidFill>
                </a:rPr>
                <a:t>年他还获得了</a:t>
              </a:r>
              <a:r>
                <a:rPr lang="en-US" altLang="zh-CN" dirty="0">
                  <a:solidFill>
                    <a:schemeClr val="tx1"/>
                  </a:solidFill>
                </a:rPr>
                <a:t>IEEE Jack S. Kilby</a:t>
              </a:r>
              <a:r>
                <a:rPr lang="zh-CN" altLang="en-US" dirty="0">
                  <a:solidFill>
                    <a:schemeClr val="tx1"/>
                  </a:solidFill>
                </a:rPr>
                <a:t>信号处理奖章。         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</a:t>
              </a:r>
              <a:r>
                <a:rPr lang="zh-CN" altLang="en-US" dirty="0">
                  <a:solidFill>
                    <a:schemeClr val="tx1"/>
                  </a:solidFill>
                </a:rPr>
                <a:t>著有</a:t>
              </a:r>
              <a:r>
                <a:rPr lang="en-US" altLang="zh-CN" dirty="0">
                  <a:solidFill>
                    <a:schemeClr val="tx1"/>
                  </a:solidFill>
                </a:rPr>
                <a:t>《</a:t>
              </a:r>
              <a:r>
                <a:rPr lang="zh-CN" altLang="en-US" dirty="0">
                  <a:solidFill>
                    <a:schemeClr val="tx1"/>
                  </a:solidFill>
                </a:rPr>
                <a:t>信号与系统</a:t>
              </a:r>
              <a:r>
                <a:rPr lang="en-US" altLang="zh-CN" dirty="0">
                  <a:solidFill>
                    <a:schemeClr val="tx1"/>
                  </a:solidFill>
                </a:rPr>
                <a:t>》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</a:rPr>
                <a:t>《</a:t>
              </a:r>
              <a:r>
                <a:rPr lang="zh-CN" altLang="en-US" dirty="0">
                  <a:solidFill>
                    <a:schemeClr val="tx1"/>
                  </a:solidFill>
                </a:rPr>
                <a:t>离散时间信号处理</a:t>
              </a:r>
              <a:r>
                <a:rPr lang="en-US" altLang="zh-CN" dirty="0">
                  <a:solidFill>
                    <a:schemeClr val="tx1"/>
                  </a:solidFill>
                </a:rPr>
                <a:t>》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《</a:t>
              </a:r>
              <a:r>
                <a:rPr lang="zh-CN" altLang="en-US" dirty="0">
                  <a:solidFill>
                    <a:schemeClr val="tx1"/>
                  </a:solidFill>
                </a:rPr>
                <a:t>信号与系统</a:t>
              </a:r>
              <a:r>
                <a:rPr lang="en-US" altLang="zh-CN" dirty="0">
                  <a:solidFill>
                    <a:schemeClr val="tx1"/>
                  </a:solidFill>
                </a:rPr>
                <a:t>》</a:t>
              </a:r>
              <a:r>
                <a:rPr lang="zh-CN" altLang="en-US" dirty="0">
                  <a:solidFill>
                    <a:schemeClr val="tx1"/>
                  </a:solidFill>
                </a:rPr>
                <a:t>（第一版于</a:t>
              </a:r>
              <a:r>
                <a:rPr lang="en-US" altLang="zh-CN" dirty="0">
                  <a:solidFill>
                    <a:schemeClr val="tx1"/>
                  </a:solidFill>
                </a:rPr>
                <a:t>1983</a:t>
              </a:r>
              <a:r>
                <a:rPr lang="zh-CN" altLang="en-US" dirty="0">
                  <a:solidFill>
                    <a:schemeClr val="tx1"/>
                  </a:solidFill>
                </a:rPr>
                <a:t>年出版，第二版于</a:t>
              </a:r>
              <a:r>
                <a:rPr lang="en-US" altLang="zh-CN" dirty="0">
                  <a:solidFill>
                    <a:schemeClr val="tx1"/>
                  </a:solidFill>
                </a:rPr>
                <a:t>1997</a:t>
              </a:r>
              <a:r>
                <a:rPr lang="zh-CN" altLang="en-US" dirty="0">
                  <a:solidFill>
                    <a:schemeClr val="tx1"/>
                  </a:solidFill>
                </a:rPr>
                <a:t>年问世）是美国麻省理工学院经典教材之一，</a:t>
              </a:r>
              <a:r>
                <a:rPr lang="en-US" altLang="zh-CN" dirty="0">
                  <a:solidFill>
                    <a:schemeClr val="tx1"/>
                  </a:solidFill>
                </a:rPr>
                <a:t>《</a:t>
              </a:r>
              <a:r>
                <a:rPr lang="zh-CN" altLang="en-US" dirty="0">
                  <a:solidFill>
                    <a:schemeClr val="tx1"/>
                  </a:solidFill>
                </a:rPr>
                <a:t>离散时间信号处理</a:t>
              </a:r>
              <a:r>
                <a:rPr lang="en-US" altLang="zh-CN" dirty="0">
                  <a:solidFill>
                    <a:schemeClr val="tx1"/>
                  </a:solidFill>
                </a:rPr>
                <a:t>》</a:t>
              </a:r>
              <a:r>
                <a:rPr lang="zh-CN" altLang="en-US" dirty="0">
                  <a:solidFill>
                    <a:schemeClr val="tx1"/>
                  </a:solidFill>
                </a:rPr>
                <a:t>也是离散（数字）信号处理的开山之作，这两本书是电子、通信等学科的权威之作。</a:t>
              </a:r>
              <a:endParaRPr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5" y="1028700"/>
            <a:ext cx="2756908" cy="2651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7" y="3769252"/>
            <a:ext cx="2756909" cy="27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2697" y="1561343"/>
            <a:ext cx="2098604" cy="65679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8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0B73-31B4-44FE-9CED-BA842F2F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Outline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A9B01-63A3-47DF-8F10-54E86177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220" name="组合 219"/>
          <p:cNvGrpSpPr/>
          <p:nvPr/>
        </p:nvGrpSpPr>
        <p:grpSpPr>
          <a:xfrm>
            <a:off x="669924" y="2233159"/>
            <a:ext cx="5511404" cy="2426598"/>
            <a:chOff x="669924" y="2233159"/>
            <a:chExt cx="5511404" cy="2426598"/>
          </a:xfrm>
        </p:grpSpPr>
        <p:grpSp>
          <p:nvGrpSpPr>
            <p:cNvPr id="5" name="0662671d-fe96-4360-bdf6-53efe861b0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7B1FC40-73AF-40D7-96AE-C6C68DAB1C0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33159"/>
              <a:ext cx="5511404" cy="2426598"/>
              <a:chOff x="677423" y="2346678"/>
              <a:chExt cx="5511404" cy="2426598"/>
            </a:xfrm>
          </p:grpSpPr>
          <p:grpSp>
            <p:nvGrpSpPr>
              <p:cNvPr id="14" name="ï$ľïḑê">
                <a:extLst>
                  <a:ext uri="{FF2B5EF4-FFF2-40B4-BE49-F238E27FC236}">
                    <a16:creationId xmlns:a16="http://schemas.microsoft.com/office/drawing/2014/main" id="{A585FFF2-3D20-4DE0-8D42-251CB23BA12C}"/>
                  </a:ext>
                </a:extLst>
              </p:cNvPr>
              <p:cNvGrpSpPr/>
              <p:nvPr/>
            </p:nvGrpSpPr>
            <p:grpSpPr>
              <a:xfrm>
                <a:off x="677423" y="2346678"/>
                <a:ext cx="5511404" cy="2323035"/>
                <a:chOff x="6373496" y="2346678"/>
                <a:chExt cx="5511404" cy="2323035"/>
              </a:xfrm>
            </p:grpSpPr>
            <p:sp>
              <p:nvSpPr>
                <p:cNvPr id="42" name="îṡḷiḑè">
                  <a:extLst>
                    <a:ext uri="{FF2B5EF4-FFF2-40B4-BE49-F238E27FC236}">
                      <a16:creationId xmlns:a16="http://schemas.microsoft.com/office/drawing/2014/main" id="{61DF5E0B-94BF-4296-AF67-F708BF4CBE46}"/>
                    </a:ext>
                  </a:extLst>
                </p:cNvPr>
                <p:cNvSpPr/>
                <p:nvPr/>
              </p:nvSpPr>
              <p:spPr bwMode="auto">
                <a:xfrm>
                  <a:off x="8213643" y="4074304"/>
                  <a:ext cx="37494" cy="29994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20" y="4"/>
                    </a:cxn>
                    <a:cxn ang="0">
                      <a:pos x="27" y="5"/>
                    </a:cxn>
                    <a:cxn ang="0">
                      <a:pos x="30" y="9"/>
                    </a:cxn>
                    <a:cxn ang="0">
                      <a:pos x="18" y="23"/>
                    </a:cxn>
                    <a:cxn ang="0">
                      <a:pos x="0" y="11"/>
                    </a:cxn>
                    <a:cxn ang="0">
                      <a:pos x="9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30" h="23">
                      <a:moveTo>
                        <a:pt x="10" y="0"/>
                      </a:moveTo>
                      <a:cubicBezTo>
                        <a:pt x="13" y="1"/>
                        <a:pt x="16" y="4"/>
                        <a:pt x="20" y="4"/>
                      </a:cubicBezTo>
                      <a:cubicBezTo>
                        <a:pt x="21" y="9"/>
                        <a:pt x="25" y="5"/>
                        <a:pt x="27" y="5"/>
                      </a:cubicBezTo>
                      <a:cubicBezTo>
                        <a:pt x="29" y="5"/>
                        <a:pt x="30" y="8"/>
                        <a:pt x="30" y="9"/>
                      </a:cubicBezTo>
                      <a:cubicBezTo>
                        <a:pt x="30" y="12"/>
                        <a:pt x="23" y="23"/>
                        <a:pt x="18" y="23"/>
                      </a:cubicBezTo>
                      <a:cubicBezTo>
                        <a:pt x="11" y="23"/>
                        <a:pt x="0" y="15"/>
                        <a:pt x="0" y="11"/>
                      </a:cubicBezTo>
                      <a:cubicBezTo>
                        <a:pt x="0" y="4"/>
                        <a:pt x="3" y="0"/>
                        <a:pt x="9" y="0"/>
                      </a:cubicBezTo>
                      <a:cubicBezTo>
                        <a:pt x="9" y="0"/>
                        <a:pt x="10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4" name="iSľíḓê">
                  <a:extLst>
                    <a:ext uri="{FF2B5EF4-FFF2-40B4-BE49-F238E27FC236}">
                      <a16:creationId xmlns:a16="http://schemas.microsoft.com/office/drawing/2014/main" id="{60B4BB14-0374-4C89-B402-592BA74AE9AA}"/>
                    </a:ext>
                  </a:extLst>
                </p:cNvPr>
                <p:cNvSpPr/>
                <p:nvPr/>
              </p:nvSpPr>
              <p:spPr bwMode="auto">
                <a:xfrm>
                  <a:off x="8041209" y="3906332"/>
                  <a:ext cx="11998" cy="13498"/>
                </a:xfrm>
                <a:custGeom>
                  <a:avLst/>
                  <a:gdLst/>
                  <a:ahLst/>
                  <a:cxnLst>
                    <a:cxn ang="0">
                      <a:pos x="9" y="4"/>
                    </a:cxn>
                    <a:cxn ang="0">
                      <a:pos x="9" y="0"/>
                    </a:cxn>
                    <a:cxn ang="0">
                      <a:pos x="5" y="0"/>
                    </a:cxn>
                    <a:cxn ang="0">
                      <a:pos x="0" y="9"/>
                    </a:cxn>
                    <a:cxn ang="0">
                      <a:pos x="4" y="9"/>
                    </a:cxn>
                    <a:cxn ang="0">
                      <a:pos x="9" y="4"/>
                    </a:cxn>
                  </a:cxnLst>
                  <a:rect l="0" t="0" r="r" b="b"/>
                  <a:pathLst>
                    <a:path w="9" h="11">
                      <a:moveTo>
                        <a:pt x="9" y="4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0"/>
                        <a:pt x="5" y="0"/>
                      </a:cubicBezTo>
                      <a:cubicBezTo>
                        <a:pt x="2" y="0"/>
                        <a:pt x="0" y="5"/>
                        <a:pt x="0" y="9"/>
                      </a:cubicBezTo>
                      <a:cubicBezTo>
                        <a:pt x="0" y="11"/>
                        <a:pt x="2" y="9"/>
                        <a:pt x="4" y="9"/>
                      </a:cubicBezTo>
                      <a:cubicBezTo>
                        <a:pt x="6" y="9"/>
                        <a:pt x="8" y="5"/>
                        <a:pt x="9" y="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47" name="îSḻîḓé">
                  <a:extLst>
                    <a:ext uri="{FF2B5EF4-FFF2-40B4-BE49-F238E27FC236}">
                      <a16:creationId xmlns:a16="http://schemas.microsoft.com/office/drawing/2014/main" id="{C0420277-8E65-438A-B483-30E57878B507}"/>
                    </a:ext>
                  </a:extLst>
                </p:cNvPr>
                <p:cNvSpPr/>
                <p:nvPr/>
              </p:nvSpPr>
              <p:spPr bwMode="auto">
                <a:xfrm>
                  <a:off x="7697768" y="3723370"/>
                  <a:ext cx="8998" cy="10498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7" h="8">
                      <a:moveTo>
                        <a:pt x="6" y="0"/>
                      </a:moveTo>
                      <a:cubicBezTo>
                        <a:pt x="6" y="3"/>
                        <a:pt x="7" y="5"/>
                        <a:pt x="6" y="7"/>
                      </a:cubicBezTo>
                      <a:cubicBezTo>
                        <a:pt x="5" y="7"/>
                        <a:pt x="0" y="8"/>
                        <a:pt x="0" y="7"/>
                      </a:cubicBezTo>
                      <a:cubicBezTo>
                        <a:pt x="0" y="4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2" name="ïṣļîdè">
                  <a:extLst>
                    <a:ext uri="{FF2B5EF4-FFF2-40B4-BE49-F238E27FC236}">
                      <a16:creationId xmlns:a16="http://schemas.microsoft.com/office/drawing/2014/main" id="{C33398D7-EF7E-4828-8146-E95A0099CF9C}"/>
                    </a:ext>
                  </a:extLst>
                </p:cNvPr>
                <p:cNvSpPr/>
                <p:nvPr/>
              </p:nvSpPr>
              <p:spPr bwMode="auto">
                <a:xfrm>
                  <a:off x="7766756" y="3640887"/>
                  <a:ext cx="13498" cy="4500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0"/>
                    </a:cxn>
                    <a:cxn ang="0">
                      <a:pos x="11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1" h="4">
                      <a:moveTo>
                        <a:pt x="0" y="3"/>
                      </a:moveTo>
                      <a:cubicBezTo>
                        <a:pt x="1" y="2"/>
                        <a:pt x="4" y="0"/>
                        <a:pt x="6" y="0"/>
                      </a:cubicBezTo>
                      <a:cubicBezTo>
                        <a:pt x="9" y="0"/>
                        <a:pt x="10" y="2"/>
                        <a:pt x="11" y="3"/>
                      </a:cubicBezTo>
                      <a:cubicBezTo>
                        <a:pt x="7" y="4"/>
                        <a:pt x="2" y="3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3" name="íṣľïde">
                  <a:extLst>
                    <a:ext uri="{FF2B5EF4-FFF2-40B4-BE49-F238E27FC236}">
                      <a16:creationId xmlns:a16="http://schemas.microsoft.com/office/drawing/2014/main" id="{323EAF4B-B9CF-48AD-AAB9-53D3123078BA}"/>
                    </a:ext>
                  </a:extLst>
                </p:cNvPr>
                <p:cNvSpPr/>
                <p:nvPr/>
              </p:nvSpPr>
              <p:spPr bwMode="auto">
                <a:xfrm>
                  <a:off x="7790752" y="3646886"/>
                  <a:ext cx="4500" cy="5999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" y="0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2" y="4"/>
                        <a:pt x="0" y="1"/>
                        <a:pt x="1" y="0"/>
                      </a:cubicBezTo>
                      <a:lnTo>
                        <a:pt x="3" y="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8" name="ïśľíḋè">
                  <a:extLst>
                    <a:ext uri="{FF2B5EF4-FFF2-40B4-BE49-F238E27FC236}">
                      <a16:creationId xmlns:a16="http://schemas.microsoft.com/office/drawing/2014/main" id="{CB195F97-618F-43CE-BEB5-46334053F400}"/>
                    </a:ext>
                  </a:extLst>
                </p:cNvPr>
                <p:cNvSpPr/>
                <p:nvPr/>
              </p:nvSpPr>
              <p:spPr bwMode="auto">
                <a:xfrm>
                  <a:off x="6898406" y="3072507"/>
                  <a:ext cx="26995" cy="35992"/>
                </a:xfrm>
                <a:custGeom>
                  <a:avLst/>
                  <a:gdLst/>
                  <a:ahLst/>
                  <a:cxnLst>
                    <a:cxn ang="0">
                      <a:pos x="9" y="11"/>
                    </a:cxn>
                    <a:cxn ang="0">
                      <a:pos x="0" y="11"/>
                    </a:cxn>
                    <a:cxn ang="0">
                      <a:pos x="11" y="2"/>
                    </a:cxn>
                    <a:cxn ang="0">
                      <a:pos x="22" y="25"/>
                    </a:cxn>
                    <a:cxn ang="0">
                      <a:pos x="18" y="29"/>
                    </a:cxn>
                    <a:cxn ang="0">
                      <a:pos x="9" y="20"/>
                    </a:cxn>
                    <a:cxn ang="0">
                      <a:pos x="9" y="11"/>
                    </a:cxn>
                  </a:cxnLst>
                  <a:rect l="0" t="0" r="r" b="b"/>
                  <a:pathLst>
                    <a:path w="22" h="29">
                      <a:moveTo>
                        <a:pt x="9" y="11"/>
                      </a:moveTo>
                      <a:cubicBezTo>
                        <a:pt x="2" y="9"/>
                        <a:pt x="5" y="7"/>
                        <a:pt x="0" y="11"/>
                      </a:cubicBezTo>
                      <a:cubicBezTo>
                        <a:pt x="0" y="0"/>
                        <a:pt x="2" y="0"/>
                        <a:pt x="11" y="2"/>
                      </a:cubicBezTo>
                      <a:cubicBezTo>
                        <a:pt x="10" y="14"/>
                        <a:pt x="22" y="15"/>
                        <a:pt x="22" y="25"/>
                      </a:cubicBezTo>
                      <a:cubicBezTo>
                        <a:pt x="22" y="28"/>
                        <a:pt x="20" y="29"/>
                        <a:pt x="18" y="29"/>
                      </a:cubicBezTo>
                      <a:cubicBezTo>
                        <a:pt x="14" y="29"/>
                        <a:pt x="9" y="20"/>
                        <a:pt x="9" y="20"/>
                      </a:cubicBezTo>
                      <a:cubicBezTo>
                        <a:pt x="9" y="16"/>
                        <a:pt x="8" y="13"/>
                        <a:pt x="9" y="1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9" name="íṣľîde">
                  <a:extLst>
                    <a:ext uri="{FF2B5EF4-FFF2-40B4-BE49-F238E27FC236}">
                      <a16:creationId xmlns:a16="http://schemas.microsoft.com/office/drawing/2014/main" id="{A84A2540-6CD8-4672-977E-533F8CC0126A}"/>
                    </a:ext>
                  </a:extLst>
                </p:cNvPr>
                <p:cNvSpPr/>
                <p:nvPr/>
              </p:nvSpPr>
              <p:spPr bwMode="auto">
                <a:xfrm>
                  <a:off x="6856413" y="3030515"/>
                  <a:ext cx="28496" cy="43491"/>
                </a:xfrm>
                <a:custGeom>
                  <a:avLst/>
                  <a:gdLst/>
                  <a:ahLst/>
                  <a:cxnLst>
                    <a:cxn ang="0">
                      <a:pos x="15" y="18"/>
                    </a:cxn>
                    <a:cxn ang="0">
                      <a:pos x="19" y="18"/>
                    </a:cxn>
                    <a:cxn ang="0">
                      <a:pos x="19" y="35"/>
                    </a:cxn>
                    <a:cxn ang="0">
                      <a:pos x="11" y="17"/>
                    </a:cxn>
                    <a:cxn ang="0">
                      <a:pos x="0" y="4"/>
                    </a:cxn>
                    <a:cxn ang="0">
                      <a:pos x="5" y="0"/>
                    </a:cxn>
                    <a:cxn ang="0">
                      <a:pos x="15" y="0"/>
                    </a:cxn>
                    <a:cxn ang="0">
                      <a:pos x="15" y="18"/>
                    </a:cxn>
                  </a:cxnLst>
                  <a:rect l="0" t="0" r="r" b="b"/>
                  <a:pathLst>
                    <a:path w="23" h="35">
                      <a:moveTo>
                        <a:pt x="15" y="18"/>
                      </a:moveTo>
                      <a:cubicBezTo>
                        <a:pt x="15" y="19"/>
                        <a:pt x="19" y="19"/>
                        <a:pt x="19" y="18"/>
                      </a:cubicBezTo>
                      <a:cubicBezTo>
                        <a:pt x="19" y="24"/>
                        <a:pt x="23" y="30"/>
                        <a:pt x="19" y="35"/>
                      </a:cubicBezTo>
                      <a:cubicBezTo>
                        <a:pt x="13" y="30"/>
                        <a:pt x="11" y="24"/>
                        <a:pt x="11" y="17"/>
                      </a:cubicBezTo>
                      <a:cubicBezTo>
                        <a:pt x="5" y="16"/>
                        <a:pt x="0" y="11"/>
                        <a:pt x="0" y="4"/>
                      </a:cubicBezTo>
                      <a:cubicBezTo>
                        <a:pt x="0" y="1"/>
                        <a:pt x="3" y="0"/>
                        <a:pt x="5" y="0"/>
                      </a:cubicBezTo>
                      <a:cubicBezTo>
                        <a:pt x="13" y="0"/>
                        <a:pt x="9" y="3"/>
                        <a:pt x="15" y="0"/>
                      </a:cubicBezTo>
                      <a:cubicBezTo>
                        <a:pt x="15" y="11"/>
                        <a:pt x="13" y="11"/>
                        <a:pt x="15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3" name="ïSḻïďê">
                  <a:extLst>
                    <a:ext uri="{FF2B5EF4-FFF2-40B4-BE49-F238E27FC236}">
                      <a16:creationId xmlns:a16="http://schemas.microsoft.com/office/drawing/2014/main" id="{0513D353-1CE3-4911-9D67-F5343B83A26D}"/>
                    </a:ext>
                  </a:extLst>
                </p:cNvPr>
                <p:cNvSpPr/>
                <p:nvPr/>
              </p:nvSpPr>
              <p:spPr bwMode="auto">
                <a:xfrm>
                  <a:off x="7118868" y="2543117"/>
                  <a:ext cx="26995" cy="19496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0" y="11"/>
                    </a:cxn>
                    <a:cxn ang="0">
                      <a:pos x="21" y="0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21" h="16">
                      <a:moveTo>
                        <a:pt x="8" y="16"/>
                      </a:moveTo>
                      <a:cubicBezTo>
                        <a:pt x="4" y="16"/>
                        <a:pt x="0" y="14"/>
                        <a:pt x="0" y="11"/>
                      </a:cubicBezTo>
                      <a:cubicBezTo>
                        <a:pt x="0" y="3"/>
                        <a:pt x="16" y="0"/>
                        <a:pt x="21" y="0"/>
                      </a:cubicBezTo>
                      <a:cubicBezTo>
                        <a:pt x="20" y="7"/>
                        <a:pt x="13" y="16"/>
                        <a:pt x="8" y="1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4" name="ïsḷíḍê">
                  <a:extLst>
                    <a:ext uri="{FF2B5EF4-FFF2-40B4-BE49-F238E27FC236}">
                      <a16:creationId xmlns:a16="http://schemas.microsoft.com/office/drawing/2014/main" id="{25D9907F-0D6D-45AF-9323-E3AF3F06A53D}"/>
                    </a:ext>
                  </a:extLst>
                </p:cNvPr>
                <p:cNvSpPr/>
                <p:nvPr/>
              </p:nvSpPr>
              <p:spPr bwMode="auto">
                <a:xfrm>
                  <a:off x="7189356" y="2514624"/>
                  <a:ext cx="20996" cy="7499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6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16" h="6">
                      <a:moveTo>
                        <a:pt x="6" y="6"/>
                      </a:moveTo>
                      <a:cubicBezTo>
                        <a:pt x="4" y="6"/>
                        <a:pt x="0" y="4"/>
                        <a:pt x="0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4" y="6"/>
                        <a:pt x="6" y="6"/>
                        <a:pt x="6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76" name="íṣḻiḓe">
                  <a:extLst>
                    <a:ext uri="{FF2B5EF4-FFF2-40B4-BE49-F238E27FC236}">
                      <a16:creationId xmlns:a16="http://schemas.microsoft.com/office/drawing/2014/main" id="{7280F063-D89D-4905-80F9-93ABB03C0086}"/>
                    </a:ext>
                  </a:extLst>
                </p:cNvPr>
                <p:cNvSpPr/>
                <p:nvPr/>
              </p:nvSpPr>
              <p:spPr bwMode="auto">
                <a:xfrm>
                  <a:off x="7378323" y="2475632"/>
                  <a:ext cx="28496" cy="8998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12" y="0"/>
                    </a:cxn>
                    <a:cxn ang="0">
                      <a:pos x="23" y="4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23" h="7">
                      <a:moveTo>
                        <a:pt x="8" y="7"/>
                      </a:moveTo>
                      <a:cubicBezTo>
                        <a:pt x="0" y="7"/>
                        <a:pt x="11" y="0"/>
                        <a:pt x="12" y="0"/>
                      </a:cubicBezTo>
                      <a:cubicBezTo>
                        <a:pt x="17" y="0"/>
                        <a:pt x="19" y="3"/>
                        <a:pt x="23" y="4"/>
                      </a:cubicBezTo>
                      <a:cubicBezTo>
                        <a:pt x="20" y="7"/>
                        <a:pt x="15" y="7"/>
                        <a:pt x="8" y="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79" name="iŝḷïďe">
                  <a:extLst>
                    <a:ext uri="{FF2B5EF4-FFF2-40B4-BE49-F238E27FC236}">
                      <a16:creationId xmlns:a16="http://schemas.microsoft.com/office/drawing/2014/main" id="{33E06328-F5B8-4A46-A0FD-274EEAD4E864}"/>
                    </a:ext>
                  </a:extLst>
                </p:cNvPr>
                <p:cNvSpPr/>
                <p:nvPr/>
              </p:nvSpPr>
              <p:spPr bwMode="auto">
                <a:xfrm>
                  <a:off x="7489304" y="2484630"/>
                  <a:ext cx="43493" cy="11997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35" y="0"/>
                    </a:cxn>
                    <a:cxn ang="0">
                      <a:pos x="35" y="6"/>
                    </a:cxn>
                    <a:cxn ang="0">
                      <a:pos x="28" y="10"/>
                    </a:cxn>
                    <a:cxn ang="0">
                      <a:pos x="0" y="5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35" h="10">
                      <a:moveTo>
                        <a:pt x="29" y="0"/>
                      </a:moveTo>
                      <a:cubicBezTo>
                        <a:pt x="34" y="0"/>
                        <a:pt x="30" y="1"/>
                        <a:pt x="35" y="0"/>
                      </a:cubicBezTo>
                      <a:cubicBezTo>
                        <a:pt x="35" y="3"/>
                        <a:pt x="35" y="5"/>
                        <a:pt x="35" y="6"/>
                      </a:cubicBezTo>
                      <a:cubicBezTo>
                        <a:pt x="35" y="8"/>
                        <a:pt x="32" y="10"/>
                        <a:pt x="28" y="10"/>
                      </a:cubicBezTo>
                      <a:cubicBezTo>
                        <a:pt x="26" y="10"/>
                        <a:pt x="0" y="5"/>
                        <a:pt x="0" y="5"/>
                      </a:cubicBezTo>
                      <a:cubicBezTo>
                        <a:pt x="5" y="1"/>
                        <a:pt x="21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5" name="iṩḷïḑe">
                  <a:extLst>
                    <a:ext uri="{FF2B5EF4-FFF2-40B4-BE49-F238E27FC236}">
                      <a16:creationId xmlns:a16="http://schemas.microsoft.com/office/drawing/2014/main" id="{65A19128-2382-465E-9196-546505C5B017}"/>
                    </a:ext>
                  </a:extLst>
                </p:cNvPr>
                <p:cNvSpPr/>
                <p:nvPr/>
              </p:nvSpPr>
              <p:spPr bwMode="auto">
                <a:xfrm>
                  <a:off x="7687270" y="2913540"/>
                  <a:ext cx="28496" cy="22496"/>
                </a:xfrm>
                <a:custGeom>
                  <a:avLst/>
                  <a:gdLst/>
                  <a:ahLst/>
                  <a:cxnLst>
                    <a:cxn ang="0">
                      <a:pos x="10" y="1"/>
                    </a:cxn>
                    <a:cxn ang="0">
                      <a:pos x="22" y="3"/>
                    </a:cxn>
                    <a:cxn ang="0">
                      <a:pos x="0" y="18"/>
                    </a:cxn>
                    <a:cxn ang="0">
                      <a:pos x="0" y="12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22" h="18">
                      <a:moveTo>
                        <a:pt x="10" y="1"/>
                      </a:moveTo>
                      <a:cubicBezTo>
                        <a:pt x="19" y="0"/>
                        <a:pt x="17" y="0"/>
                        <a:pt x="22" y="3"/>
                      </a:cubicBezTo>
                      <a:cubicBezTo>
                        <a:pt x="18" y="8"/>
                        <a:pt x="7" y="17"/>
                        <a:pt x="0" y="1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4" y="7"/>
                        <a:pt x="9" y="4"/>
                        <a:pt x="10" y="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7" name="îṧ1îḍê">
                  <a:extLst>
                    <a:ext uri="{FF2B5EF4-FFF2-40B4-BE49-F238E27FC236}">
                      <a16:creationId xmlns:a16="http://schemas.microsoft.com/office/drawing/2014/main" id="{9E242D9C-67D1-41A2-AA3B-F21A3B9926D7}"/>
                    </a:ext>
                  </a:extLst>
                </p:cNvPr>
                <p:cNvSpPr/>
                <p:nvPr/>
              </p:nvSpPr>
              <p:spPr bwMode="auto">
                <a:xfrm>
                  <a:off x="7739761" y="2927037"/>
                  <a:ext cx="16498" cy="19496"/>
                </a:xfrm>
                <a:custGeom>
                  <a:avLst/>
                  <a:gdLst/>
                  <a:ahLst/>
                  <a:cxnLst>
                    <a:cxn ang="0">
                      <a:pos x="14" y="6"/>
                    </a:cxn>
                    <a:cxn ang="0">
                      <a:pos x="6" y="15"/>
                    </a:cxn>
                    <a:cxn ang="0">
                      <a:pos x="0" y="9"/>
                    </a:cxn>
                    <a:cxn ang="0">
                      <a:pos x="14" y="6"/>
                    </a:cxn>
                  </a:cxnLst>
                  <a:rect l="0" t="0" r="r" b="b"/>
                  <a:pathLst>
                    <a:path w="14" h="15">
                      <a:moveTo>
                        <a:pt x="14" y="6"/>
                      </a:moveTo>
                      <a:cubicBezTo>
                        <a:pt x="12" y="9"/>
                        <a:pt x="11" y="15"/>
                        <a:pt x="6" y="15"/>
                      </a:cubicBezTo>
                      <a:cubicBezTo>
                        <a:pt x="5" y="15"/>
                        <a:pt x="0" y="9"/>
                        <a:pt x="0" y="9"/>
                      </a:cubicBezTo>
                      <a:cubicBezTo>
                        <a:pt x="0" y="1"/>
                        <a:pt x="10" y="0"/>
                        <a:pt x="14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91" name="ïśḻiḍé">
                  <a:extLst>
                    <a:ext uri="{FF2B5EF4-FFF2-40B4-BE49-F238E27FC236}">
                      <a16:creationId xmlns:a16="http://schemas.microsoft.com/office/drawing/2014/main" id="{3D445E1F-AC2E-4883-B92D-31D897F79380}"/>
                    </a:ext>
                  </a:extLst>
                </p:cNvPr>
                <p:cNvSpPr/>
                <p:nvPr/>
              </p:nvSpPr>
              <p:spPr bwMode="auto">
                <a:xfrm>
                  <a:off x="7771255" y="2897043"/>
                  <a:ext cx="13498" cy="11997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0" y="6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9">
                      <a:moveTo>
                        <a:pt x="10" y="6"/>
                      </a:moveTo>
                      <a:cubicBezTo>
                        <a:pt x="6" y="9"/>
                        <a:pt x="5" y="9"/>
                        <a:pt x="0" y="6"/>
                      </a:cubicBezTo>
                      <a:cubicBezTo>
                        <a:pt x="5" y="0"/>
                        <a:pt x="5" y="3"/>
                        <a:pt x="10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96" name="îSḷiḑe">
                  <a:extLst>
                    <a:ext uri="{FF2B5EF4-FFF2-40B4-BE49-F238E27FC236}">
                      <a16:creationId xmlns:a16="http://schemas.microsoft.com/office/drawing/2014/main" id="{040C9E30-8FB7-4F16-B0EB-33F8D21C1268}"/>
                    </a:ext>
                  </a:extLst>
                </p:cNvPr>
                <p:cNvSpPr/>
                <p:nvPr/>
              </p:nvSpPr>
              <p:spPr bwMode="auto">
                <a:xfrm>
                  <a:off x="8713093" y="2559614"/>
                  <a:ext cx="25496" cy="14997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2" y="0"/>
                    </a:cxn>
                    <a:cxn ang="0">
                      <a:pos x="12" y="5"/>
                    </a:cxn>
                    <a:cxn ang="0">
                      <a:pos x="20" y="5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0" h="12">
                      <a:moveTo>
                        <a:pt x="6" y="12"/>
                      </a:moveTo>
                      <a:cubicBezTo>
                        <a:pt x="2" y="12"/>
                        <a:pt x="0" y="8"/>
                        <a:pt x="0" y="5"/>
                      </a:cubicBezTo>
                      <a:cubicBezTo>
                        <a:pt x="0" y="3"/>
                        <a:pt x="3" y="1"/>
                        <a:pt x="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4"/>
                        <a:pt x="12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7" y="7"/>
                        <a:pt x="10" y="12"/>
                        <a:pt x="6" y="1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02" name="îśḻiďê">
                  <a:extLst>
                    <a:ext uri="{FF2B5EF4-FFF2-40B4-BE49-F238E27FC236}">
                      <a16:creationId xmlns:a16="http://schemas.microsoft.com/office/drawing/2014/main" id="{3CACB294-0984-46BF-807C-A418A1C1DF99}"/>
                    </a:ext>
                  </a:extLst>
                </p:cNvPr>
                <p:cNvSpPr/>
                <p:nvPr/>
              </p:nvSpPr>
              <p:spPr bwMode="auto">
                <a:xfrm>
                  <a:off x="6571462" y="3041013"/>
                  <a:ext cx="32994" cy="22496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27" y="0"/>
                    </a:cxn>
                    <a:cxn ang="0">
                      <a:pos x="27" y="6"/>
                    </a:cxn>
                    <a:cxn ang="0">
                      <a:pos x="10" y="18"/>
                    </a:cxn>
                    <a:cxn ang="0">
                      <a:pos x="0" y="12"/>
                    </a:cxn>
                    <a:cxn ang="0">
                      <a:pos x="0" y="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7" h="18">
                      <a:moveTo>
                        <a:pt x="21" y="0"/>
                      </a:moveTo>
                      <a:cubicBezTo>
                        <a:pt x="25" y="0"/>
                        <a:pt x="25" y="0"/>
                        <a:pt x="27" y="0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19" y="10"/>
                        <a:pt x="16" y="13"/>
                        <a:pt x="10" y="18"/>
                      </a:cubicBezTo>
                      <a:cubicBezTo>
                        <a:pt x="6" y="15"/>
                        <a:pt x="3" y="15"/>
                        <a:pt x="0" y="12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8" y="5"/>
                        <a:pt x="14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03" name="ïṣ1iḍê">
                  <a:extLst>
                    <a:ext uri="{FF2B5EF4-FFF2-40B4-BE49-F238E27FC236}">
                      <a16:creationId xmlns:a16="http://schemas.microsoft.com/office/drawing/2014/main" id="{C986F887-B53C-4AF9-BE5B-33F2FDEB5832}"/>
                    </a:ext>
                  </a:extLst>
                </p:cNvPr>
                <p:cNvSpPr/>
                <p:nvPr/>
              </p:nvSpPr>
              <p:spPr bwMode="auto">
                <a:xfrm>
                  <a:off x="7996216" y="3207478"/>
                  <a:ext cx="40493" cy="20996"/>
                </a:xfrm>
                <a:custGeom>
                  <a:avLst/>
                  <a:gdLst/>
                  <a:ahLst/>
                  <a:cxnLst>
                    <a:cxn ang="0">
                      <a:pos x="26" y="17"/>
                    </a:cxn>
                    <a:cxn ang="0">
                      <a:pos x="32" y="14"/>
                    </a:cxn>
                    <a:cxn ang="0">
                      <a:pos x="0" y="3"/>
                    </a:cxn>
                    <a:cxn ang="0">
                      <a:pos x="26" y="17"/>
                    </a:cxn>
                  </a:cxnLst>
                  <a:rect l="0" t="0" r="r" b="b"/>
                  <a:pathLst>
                    <a:path w="32" h="17">
                      <a:moveTo>
                        <a:pt x="26" y="17"/>
                      </a:moveTo>
                      <a:cubicBezTo>
                        <a:pt x="29" y="17"/>
                        <a:pt x="30" y="16"/>
                        <a:pt x="32" y="14"/>
                      </a:cubicBezTo>
                      <a:cubicBezTo>
                        <a:pt x="22" y="9"/>
                        <a:pt x="14" y="0"/>
                        <a:pt x="0" y="3"/>
                      </a:cubicBezTo>
                      <a:cubicBezTo>
                        <a:pt x="6" y="7"/>
                        <a:pt x="18" y="17"/>
                        <a:pt x="26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04" name="ïSlîḑê">
                  <a:extLst>
                    <a:ext uri="{FF2B5EF4-FFF2-40B4-BE49-F238E27FC236}">
                      <a16:creationId xmlns:a16="http://schemas.microsoft.com/office/drawing/2014/main" id="{E191A9A9-A33C-4D95-B99B-7C95DAC1D453}"/>
                    </a:ext>
                  </a:extLst>
                </p:cNvPr>
                <p:cNvSpPr/>
                <p:nvPr/>
              </p:nvSpPr>
              <p:spPr bwMode="auto">
                <a:xfrm>
                  <a:off x="7999216" y="3270465"/>
                  <a:ext cx="29995" cy="19496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" y="7"/>
                    </a:cxn>
                    <a:cxn ang="0">
                      <a:pos x="24" y="7"/>
                    </a:cxn>
                    <a:cxn ang="0">
                      <a:pos x="24" y="10"/>
                    </a:cxn>
                    <a:cxn ang="0">
                      <a:pos x="19" y="15"/>
                    </a:cxn>
                    <a:cxn ang="0">
                      <a:pos x="0" y="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4" h="15">
                      <a:moveTo>
                        <a:pt x="1" y="0"/>
                      </a:moveTo>
                      <a:cubicBezTo>
                        <a:pt x="4" y="4"/>
                        <a:pt x="7" y="6"/>
                        <a:pt x="11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9"/>
                        <a:pt x="24" y="10"/>
                      </a:cubicBezTo>
                      <a:cubicBezTo>
                        <a:pt x="24" y="12"/>
                        <a:pt x="20" y="15"/>
                        <a:pt x="19" y="15"/>
                      </a:cubicBezTo>
                      <a:cubicBezTo>
                        <a:pt x="16" y="15"/>
                        <a:pt x="0" y="6"/>
                        <a:pt x="0" y="3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06" name="íṣľídê">
                  <a:extLst>
                    <a:ext uri="{FF2B5EF4-FFF2-40B4-BE49-F238E27FC236}">
                      <a16:creationId xmlns:a16="http://schemas.microsoft.com/office/drawing/2014/main" id="{350CE28C-1BF3-41E9-9DD9-8C2C44CBD86B}"/>
                    </a:ext>
                  </a:extLst>
                </p:cNvPr>
                <p:cNvSpPr/>
                <p:nvPr/>
              </p:nvSpPr>
              <p:spPr bwMode="auto">
                <a:xfrm>
                  <a:off x="6373496" y="2981025"/>
                  <a:ext cx="25496" cy="11997"/>
                </a:xfrm>
                <a:custGeom>
                  <a:avLst/>
                  <a:gdLst/>
                  <a:ahLst/>
                  <a:cxnLst>
                    <a:cxn ang="0">
                      <a:pos x="6" y="4"/>
                    </a:cxn>
                    <a:cxn ang="0">
                      <a:pos x="13" y="1"/>
                    </a:cxn>
                    <a:cxn ang="0">
                      <a:pos x="20" y="9"/>
                    </a:cxn>
                    <a:cxn ang="0">
                      <a:pos x="5" y="9"/>
                    </a:cxn>
                    <a:cxn ang="0">
                      <a:pos x="0" y="4"/>
                    </a:cxn>
                    <a:cxn ang="0">
                      <a:pos x="6" y="4"/>
                    </a:cxn>
                  </a:cxnLst>
                  <a:rect l="0" t="0" r="r" b="b"/>
                  <a:pathLst>
                    <a:path w="20" h="9">
                      <a:moveTo>
                        <a:pt x="6" y="4"/>
                      </a:moveTo>
                      <a:cubicBezTo>
                        <a:pt x="8" y="0"/>
                        <a:pt x="10" y="1"/>
                        <a:pt x="13" y="1"/>
                      </a:cubicBezTo>
                      <a:cubicBezTo>
                        <a:pt x="18" y="1"/>
                        <a:pt x="19" y="4"/>
                        <a:pt x="20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3" y="7"/>
                        <a:pt x="1" y="6"/>
                        <a:pt x="0" y="4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07" name="íSḻîḋê">
                  <a:extLst>
                    <a:ext uri="{FF2B5EF4-FFF2-40B4-BE49-F238E27FC236}">
                      <a16:creationId xmlns:a16="http://schemas.microsoft.com/office/drawing/2014/main" id="{68D75A0C-3A0B-47F1-9907-B09FE5F31628}"/>
                    </a:ext>
                  </a:extLst>
                </p:cNvPr>
                <p:cNvSpPr/>
                <p:nvPr/>
              </p:nvSpPr>
              <p:spPr bwMode="auto">
                <a:xfrm>
                  <a:off x="9183930" y="3068044"/>
                  <a:ext cx="25496" cy="37493"/>
                </a:xfrm>
                <a:custGeom>
                  <a:avLst/>
                  <a:gdLst/>
                  <a:ahLst/>
                  <a:cxnLst>
                    <a:cxn ang="0">
                      <a:pos x="3" y="27"/>
                    </a:cxn>
                    <a:cxn ang="0">
                      <a:pos x="9" y="21"/>
                    </a:cxn>
                    <a:cxn ang="0">
                      <a:pos x="0" y="14"/>
                    </a:cxn>
                    <a:cxn ang="0">
                      <a:pos x="9" y="0"/>
                    </a:cxn>
                    <a:cxn ang="0">
                      <a:pos x="20" y="12"/>
                    </a:cxn>
                    <a:cxn ang="0">
                      <a:pos x="6" y="30"/>
                    </a:cxn>
                    <a:cxn ang="0">
                      <a:pos x="0" y="27"/>
                    </a:cxn>
                    <a:cxn ang="0">
                      <a:pos x="2" y="25"/>
                    </a:cxn>
                    <a:cxn ang="0">
                      <a:pos x="3" y="27"/>
                    </a:cxn>
                  </a:cxnLst>
                  <a:rect l="0" t="0" r="r" b="b"/>
                  <a:pathLst>
                    <a:path w="20" h="30">
                      <a:moveTo>
                        <a:pt x="3" y="27"/>
                      </a:moveTo>
                      <a:cubicBezTo>
                        <a:pt x="6" y="26"/>
                        <a:pt x="9" y="23"/>
                        <a:pt x="9" y="21"/>
                      </a:cubicBezTo>
                      <a:cubicBezTo>
                        <a:pt x="5" y="20"/>
                        <a:pt x="0" y="16"/>
                        <a:pt x="0" y="14"/>
                      </a:cubicBezTo>
                      <a:cubicBezTo>
                        <a:pt x="0" y="12"/>
                        <a:pt x="5" y="0"/>
                        <a:pt x="9" y="0"/>
                      </a:cubicBezTo>
                      <a:cubicBezTo>
                        <a:pt x="17" y="0"/>
                        <a:pt x="18" y="4"/>
                        <a:pt x="20" y="12"/>
                      </a:cubicBezTo>
                      <a:cubicBezTo>
                        <a:pt x="12" y="14"/>
                        <a:pt x="16" y="30"/>
                        <a:pt x="6" y="30"/>
                      </a:cubicBezTo>
                      <a:cubicBezTo>
                        <a:pt x="3" y="30"/>
                        <a:pt x="1" y="27"/>
                        <a:pt x="0" y="27"/>
                      </a:cubicBezTo>
                      <a:cubicBezTo>
                        <a:pt x="1" y="26"/>
                        <a:pt x="2" y="25"/>
                        <a:pt x="2" y="25"/>
                      </a:cubicBezTo>
                      <a:lnTo>
                        <a:pt x="3" y="2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15" name="iṡľiḓê">
                  <a:extLst>
                    <a:ext uri="{FF2B5EF4-FFF2-40B4-BE49-F238E27FC236}">
                      <a16:creationId xmlns:a16="http://schemas.microsoft.com/office/drawing/2014/main" id="{C65CA77B-6DDE-4905-854C-FB16A1988C4B}"/>
                    </a:ext>
                  </a:extLst>
                </p:cNvPr>
                <p:cNvSpPr/>
                <p:nvPr/>
              </p:nvSpPr>
              <p:spPr bwMode="auto">
                <a:xfrm>
                  <a:off x="9144937" y="3346992"/>
                  <a:ext cx="14997" cy="28495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19" name="íśḷïḍé">
                  <a:extLst>
                    <a:ext uri="{FF2B5EF4-FFF2-40B4-BE49-F238E27FC236}">
                      <a16:creationId xmlns:a16="http://schemas.microsoft.com/office/drawing/2014/main" id="{8C561F53-AEA8-4E9A-BB13-14BAC6D292D3}"/>
                    </a:ext>
                  </a:extLst>
                </p:cNvPr>
                <p:cNvSpPr/>
                <p:nvPr/>
              </p:nvSpPr>
              <p:spPr bwMode="auto">
                <a:xfrm>
                  <a:off x="9293409" y="3027552"/>
                  <a:ext cx="14997" cy="22496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0" name="íSļïḑè">
                  <a:extLst>
                    <a:ext uri="{FF2B5EF4-FFF2-40B4-BE49-F238E27FC236}">
                      <a16:creationId xmlns:a16="http://schemas.microsoft.com/office/drawing/2014/main" id="{984F5A85-40C8-4A64-B410-E7D647E89E59}"/>
                    </a:ext>
                  </a:extLst>
                </p:cNvPr>
                <p:cNvSpPr/>
                <p:nvPr/>
              </p:nvSpPr>
              <p:spPr bwMode="auto">
                <a:xfrm>
                  <a:off x="9351898" y="3000557"/>
                  <a:ext cx="19497" cy="25496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2" name="îṩļîḓê">
                  <a:extLst>
                    <a:ext uri="{FF2B5EF4-FFF2-40B4-BE49-F238E27FC236}">
                      <a16:creationId xmlns:a16="http://schemas.microsoft.com/office/drawing/2014/main" id="{C9FA9882-6325-422C-BEE2-6F043A7F6F6E}"/>
                    </a:ext>
                  </a:extLst>
                </p:cNvPr>
                <p:cNvSpPr/>
                <p:nvPr/>
              </p:nvSpPr>
              <p:spPr bwMode="auto">
                <a:xfrm>
                  <a:off x="11124559" y="4156814"/>
                  <a:ext cx="10498" cy="23995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3" name="iṡḻiḋé">
                  <a:extLst>
                    <a:ext uri="{FF2B5EF4-FFF2-40B4-BE49-F238E27FC236}">
                      <a16:creationId xmlns:a16="http://schemas.microsoft.com/office/drawing/2014/main" id="{B82B337A-F93B-46C8-B81B-F7EB859A0C7F}"/>
                    </a:ext>
                  </a:extLst>
                </p:cNvPr>
                <p:cNvSpPr/>
                <p:nvPr/>
              </p:nvSpPr>
              <p:spPr bwMode="auto">
                <a:xfrm>
                  <a:off x="11355515" y="4134318"/>
                  <a:ext cx="61489" cy="35993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4" name="íṩlíḓè">
                  <a:extLst>
                    <a:ext uri="{FF2B5EF4-FFF2-40B4-BE49-F238E27FC236}">
                      <a16:creationId xmlns:a16="http://schemas.microsoft.com/office/drawing/2014/main" id="{61003BCB-8097-49CF-9EF6-6BE9F9D2A574}"/>
                    </a:ext>
                  </a:extLst>
                </p:cNvPr>
                <p:cNvSpPr/>
                <p:nvPr/>
              </p:nvSpPr>
              <p:spPr bwMode="auto">
                <a:xfrm>
                  <a:off x="11397507" y="4108823"/>
                  <a:ext cx="32994" cy="32994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5" name="išļidé">
                  <a:extLst>
                    <a:ext uri="{FF2B5EF4-FFF2-40B4-BE49-F238E27FC236}">
                      <a16:creationId xmlns:a16="http://schemas.microsoft.com/office/drawing/2014/main" id="{0223612B-0245-47C5-86B6-F18459F1202B}"/>
                    </a:ext>
                  </a:extLst>
                </p:cNvPr>
                <p:cNvSpPr/>
                <p:nvPr/>
              </p:nvSpPr>
              <p:spPr bwMode="auto">
                <a:xfrm>
                  <a:off x="11454496" y="4155314"/>
                  <a:ext cx="16497" cy="19497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6" name="îşḻïḑè">
                  <a:extLst>
                    <a:ext uri="{FF2B5EF4-FFF2-40B4-BE49-F238E27FC236}">
                      <a16:creationId xmlns:a16="http://schemas.microsoft.com/office/drawing/2014/main" id="{020E2D60-7172-412B-BF1C-F4FE5D5FA094}"/>
                    </a:ext>
                  </a:extLst>
                </p:cNvPr>
                <p:cNvSpPr/>
                <p:nvPr/>
              </p:nvSpPr>
              <p:spPr bwMode="auto">
                <a:xfrm>
                  <a:off x="11562475" y="4230300"/>
                  <a:ext cx="8998" cy="10498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7" name="iSļidé">
                  <a:extLst>
                    <a:ext uri="{FF2B5EF4-FFF2-40B4-BE49-F238E27FC236}">
                      <a16:creationId xmlns:a16="http://schemas.microsoft.com/office/drawing/2014/main" id="{4A57D051-23F5-4960-9ED0-2714C5BBD646}"/>
                    </a:ext>
                  </a:extLst>
                </p:cNvPr>
                <p:cNvSpPr/>
                <p:nvPr/>
              </p:nvSpPr>
              <p:spPr bwMode="auto">
                <a:xfrm>
                  <a:off x="11538480" y="4221301"/>
                  <a:ext cx="19497" cy="8998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8" name="íŝļîḓe">
                  <a:extLst>
                    <a:ext uri="{FF2B5EF4-FFF2-40B4-BE49-F238E27FC236}">
                      <a16:creationId xmlns:a16="http://schemas.microsoft.com/office/drawing/2014/main" id="{AEBA0651-53A4-4327-AC28-7BAA34AFC050}"/>
                    </a:ext>
                  </a:extLst>
                </p:cNvPr>
                <p:cNvSpPr/>
                <p:nvPr/>
              </p:nvSpPr>
              <p:spPr bwMode="auto">
                <a:xfrm>
                  <a:off x="11541479" y="4198805"/>
                  <a:ext cx="16497" cy="17996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29" name="ï$ḷïḍe">
                  <a:extLst>
                    <a:ext uri="{FF2B5EF4-FFF2-40B4-BE49-F238E27FC236}">
                      <a16:creationId xmlns:a16="http://schemas.microsoft.com/office/drawing/2014/main" id="{148E6117-E0CF-4894-BEBD-D121A7C7CC76}"/>
                    </a:ext>
                  </a:extLst>
                </p:cNvPr>
                <p:cNvSpPr/>
                <p:nvPr/>
              </p:nvSpPr>
              <p:spPr bwMode="auto">
                <a:xfrm>
                  <a:off x="11506986" y="4185308"/>
                  <a:ext cx="22496" cy="1349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30" name="iṣļíḍé">
                  <a:extLst>
                    <a:ext uri="{FF2B5EF4-FFF2-40B4-BE49-F238E27FC236}">
                      <a16:creationId xmlns:a16="http://schemas.microsoft.com/office/drawing/2014/main" id="{D6B47967-4141-4563-BF13-2838DF32500D}"/>
                    </a:ext>
                  </a:extLst>
                </p:cNvPr>
                <p:cNvSpPr/>
                <p:nvPr/>
              </p:nvSpPr>
              <p:spPr bwMode="auto">
                <a:xfrm>
                  <a:off x="11482991" y="4171811"/>
                  <a:ext cx="13498" cy="74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36" name="ïšļïḓé">
                  <a:extLst>
                    <a:ext uri="{FF2B5EF4-FFF2-40B4-BE49-F238E27FC236}">
                      <a16:creationId xmlns:a16="http://schemas.microsoft.com/office/drawing/2014/main" id="{ADE06FFE-0661-4A14-A5EA-2E9D5CFB2F1A}"/>
                    </a:ext>
                  </a:extLst>
                </p:cNvPr>
                <p:cNvSpPr/>
                <p:nvPr/>
              </p:nvSpPr>
              <p:spPr bwMode="auto">
                <a:xfrm>
                  <a:off x="11163551" y="4659215"/>
                  <a:ext cx="20996" cy="10498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37" name="iṥļïḑé">
                  <a:extLst>
                    <a:ext uri="{FF2B5EF4-FFF2-40B4-BE49-F238E27FC236}">
                      <a16:creationId xmlns:a16="http://schemas.microsoft.com/office/drawing/2014/main" id="{20CB2AD9-2933-46CC-A80F-00C426D9830A}"/>
                    </a:ext>
                  </a:extLst>
                </p:cNvPr>
                <p:cNvSpPr/>
                <p:nvPr/>
              </p:nvSpPr>
              <p:spPr bwMode="auto">
                <a:xfrm>
                  <a:off x="11061571" y="4248296"/>
                  <a:ext cx="20996" cy="8998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39" name="îśḷîḑê">
                  <a:extLst>
                    <a:ext uri="{FF2B5EF4-FFF2-40B4-BE49-F238E27FC236}">
                      <a16:creationId xmlns:a16="http://schemas.microsoft.com/office/drawing/2014/main" id="{210461A5-FD81-4376-95C2-4B11CF28B0A8}"/>
                    </a:ext>
                  </a:extLst>
                </p:cNvPr>
                <p:cNvSpPr/>
                <p:nvPr/>
              </p:nvSpPr>
              <p:spPr bwMode="auto">
                <a:xfrm>
                  <a:off x="10265211" y="3916872"/>
                  <a:ext cx="31494" cy="59988"/>
                </a:xfrm>
                <a:custGeom>
                  <a:avLst/>
                  <a:gdLst/>
                  <a:ahLst/>
                  <a:cxnLst>
                    <a:cxn ang="0">
                      <a:pos x="25" y="30"/>
                    </a:cxn>
                    <a:cxn ang="0">
                      <a:pos x="11" y="48"/>
                    </a:cxn>
                    <a:cxn ang="0">
                      <a:pos x="0" y="35"/>
                    </a:cxn>
                    <a:cxn ang="0">
                      <a:pos x="6" y="0"/>
                    </a:cxn>
                    <a:cxn ang="0">
                      <a:pos x="25" y="30"/>
                    </a:cxn>
                  </a:cxnLst>
                  <a:rect l="0" t="0" r="r" b="b"/>
                  <a:pathLst>
                    <a:path w="25" h="48">
                      <a:moveTo>
                        <a:pt x="25" y="30"/>
                      </a:moveTo>
                      <a:cubicBezTo>
                        <a:pt x="25" y="37"/>
                        <a:pt x="20" y="48"/>
                        <a:pt x="11" y="48"/>
                      </a:cubicBezTo>
                      <a:cubicBezTo>
                        <a:pt x="5" y="48"/>
                        <a:pt x="0" y="41"/>
                        <a:pt x="0" y="35"/>
                      </a:cubicBezTo>
                      <a:cubicBezTo>
                        <a:pt x="0" y="22"/>
                        <a:pt x="6" y="13"/>
                        <a:pt x="6" y="0"/>
                      </a:cubicBezTo>
                      <a:cubicBezTo>
                        <a:pt x="13" y="10"/>
                        <a:pt x="25" y="15"/>
                        <a:pt x="25" y="3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45" name="í$lîḑê">
                  <a:extLst>
                    <a:ext uri="{FF2B5EF4-FFF2-40B4-BE49-F238E27FC236}">
                      <a16:creationId xmlns:a16="http://schemas.microsoft.com/office/drawing/2014/main" id="{D4176156-877B-43C8-B3F3-4A3598EB5AFB}"/>
                    </a:ext>
                  </a:extLst>
                </p:cNvPr>
                <p:cNvSpPr/>
                <p:nvPr/>
              </p:nvSpPr>
              <p:spPr bwMode="auto">
                <a:xfrm>
                  <a:off x="10901089" y="4198817"/>
                  <a:ext cx="49491" cy="11998"/>
                </a:xfrm>
                <a:custGeom>
                  <a:avLst/>
                  <a:gdLst/>
                  <a:ahLst/>
                  <a:cxnLst>
                    <a:cxn ang="0">
                      <a:pos x="26" y="9"/>
                    </a:cxn>
                    <a:cxn ang="0">
                      <a:pos x="10" y="9"/>
                    </a:cxn>
                    <a:cxn ang="0">
                      <a:pos x="0" y="4"/>
                    </a:cxn>
                    <a:cxn ang="0">
                      <a:pos x="8" y="1"/>
                    </a:cxn>
                    <a:cxn ang="0">
                      <a:pos x="26" y="4"/>
                    </a:cxn>
                    <a:cxn ang="0">
                      <a:pos x="39" y="0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39" h="9">
                      <a:moveTo>
                        <a:pt x="26" y="9"/>
                      </a:moveTo>
                      <a:cubicBezTo>
                        <a:pt x="20" y="9"/>
                        <a:pt x="13" y="9"/>
                        <a:pt x="10" y="9"/>
                      </a:cubicBezTo>
                      <a:cubicBezTo>
                        <a:pt x="7" y="9"/>
                        <a:pt x="0" y="9"/>
                        <a:pt x="0" y="4"/>
                      </a:cubicBezTo>
                      <a:cubicBezTo>
                        <a:pt x="0" y="1"/>
                        <a:pt x="5" y="1"/>
                        <a:pt x="8" y="1"/>
                      </a:cubicBezTo>
                      <a:cubicBezTo>
                        <a:pt x="16" y="1"/>
                        <a:pt x="19" y="4"/>
                        <a:pt x="26" y="4"/>
                      </a:cubicBezTo>
                      <a:cubicBezTo>
                        <a:pt x="32" y="4"/>
                        <a:pt x="35" y="2"/>
                        <a:pt x="39" y="0"/>
                      </a:cubicBezTo>
                      <a:cubicBezTo>
                        <a:pt x="35" y="6"/>
                        <a:pt x="32" y="7"/>
                        <a:pt x="26" y="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47" name="iŝľiďé">
                  <a:extLst>
                    <a:ext uri="{FF2B5EF4-FFF2-40B4-BE49-F238E27FC236}">
                      <a16:creationId xmlns:a16="http://schemas.microsoft.com/office/drawing/2014/main" id="{C5835DC5-AE22-4B06-89E9-C2029F8DAFB4}"/>
                    </a:ext>
                  </a:extLst>
                </p:cNvPr>
                <p:cNvSpPr/>
                <p:nvPr/>
              </p:nvSpPr>
              <p:spPr bwMode="auto">
                <a:xfrm>
                  <a:off x="10889092" y="4215314"/>
                  <a:ext cx="25496" cy="17996"/>
                </a:xfrm>
                <a:custGeom>
                  <a:avLst/>
                  <a:gdLst/>
                  <a:ahLst/>
                  <a:cxnLst>
                    <a:cxn ang="0">
                      <a:pos x="15" y="14"/>
                    </a:cxn>
                    <a:cxn ang="0">
                      <a:pos x="12" y="9"/>
                    </a:cxn>
                    <a:cxn ang="0">
                      <a:pos x="0" y="4"/>
                    </a:cxn>
                    <a:cxn ang="0">
                      <a:pos x="9" y="1"/>
                    </a:cxn>
                    <a:cxn ang="0">
                      <a:pos x="13" y="1"/>
                    </a:cxn>
                    <a:cxn ang="0">
                      <a:pos x="20" y="11"/>
                    </a:cxn>
                    <a:cxn ang="0">
                      <a:pos x="16" y="14"/>
                    </a:cxn>
                    <a:cxn ang="0">
                      <a:pos x="15" y="14"/>
                    </a:cxn>
                  </a:cxnLst>
                  <a:rect l="0" t="0" r="r" b="b"/>
                  <a:pathLst>
                    <a:path w="20" h="14">
                      <a:moveTo>
                        <a:pt x="15" y="14"/>
                      </a:moveTo>
                      <a:cubicBezTo>
                        <a:pt x="12" y="14"/>
                        <a:pt x="12" y="10"/>
                        <a:pt x="12" y="9"/>
                      </a:cubicBezTo>
                      <a:cubicBezTo>
                        <a:pt x="8" y="9"/>
                        <a:pt x="0" y="8"/>
                        <a:pt x="0" y="4"/>
                      </a:cubicBezTo>
                      <a:cubicBezTo>
                        <a:pt x="0" y="0"/>
                        <a:pt x="6" y="1"/>
                        <a:pt x="9" y="1"/>
                      </a:cubicBezTo>
                      <a:cubicBezTo>
                        <a:pt x="10" y="1"/>
                        <a:pt x="12" y="1"/>
                        <a:pt x="13" y="1"/>
                      </a:cubicBezTo>
                      <a:cubicBezTo>
                        <a:pt x="13" y="7"/>
                        <a:pt x="20" y="6"/>
                        <a:pt x="20" y="11"/>
                      </a:cubicBezTo>
                      <a:cubicBezTo>
                        <a:pt x="20" y="13"/>
                        <a:pt x="18" y="14"/>
                        <a:pt x="16" y="14"/>
                      </a:cubicBezTo>
                      <a:cubicBezTo>
                        <a:pt x="16" y="14"/>
                        <a:pt x="15" y="14"/>
                        <a:pt x="15" y="1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48" name="îṧļíḋé">
                  <a:extLst>
                    <a:ext uri="{FF2B5EF4-FFF2-40B4-BE49-F238E27FC236}">
                      <a16:creationId xmlns:a16="http://schemas.microsoft.com/office/drawing/2014/main" id="{5EA6E39C-234C-47BD-A874-66AAD673C9B6}"/>
                    </a:ext>
                  </a:extLst>
                </p:cNvPr>
                <p:cNvSpPr/>
                <p:nvPr/>
              </p:nvSpPr>
              <p:spPr bwMode="auto">
                <a:xfrm>
                  <a:off x="10841101" y="4200317"/>
                  <a:ext cx="10498" cy="1049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8" y="3"/>
                    </a:cxn>
                    <a:cxn ang="0">
                      <a:pos x="3" y="8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8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6" y="0"/>
                        <a:pt x="6" y="2"/>
                        <a:pt x="8" y="3"/>
                      </a:cubicBezTo>
                      <a:cubicBezTo>
                        <a:pt x="7" y="6"/>
                        <a:pt x="5" y="8"/>
                        <a:pt x="3" y="8"/>
                      </a:cubicBezTo>
                      <a:cubicBezTo>
                        <a:pt x="2" y="8"/>
                        <a:pt x="0" y="6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49" name="iṧḷiḓé">
                  <a:extLst>
                    <a:ext uri="{FF2B5EF4-FFF2-40B4-BE49-F238E27FC236}">
                      <a16:creationId xmlns:a16="http://schemas.microsoft.com/office/drawing/2014/main" id="{8F135761-2A65-492B-8B3F-99A7885D3A44}"/>
                    </a:ext>
                  </a:extLst>
                </p:cNvPr>
                <p:cNvSpPr/>
                <p:nvPr/>
              </p:nvSpPr>
              <p:spPr bwMode="auto">
                <a:xfrm>
                  <a:off x="10959578" y="4201816"/>
                  <a:ext cx="55490" cy="32994"/>
                </a:xfrm>
                <a:custGeom>
                  <a:avLst/>
                  <a:gdLst/>
                  <a:ahLst/>
                  <a:cxnLst>
                    <a:cxn ang="0">
                      <a:pos x="19" y="13"/>
                    </a:cxn>
                    <a:cxn ang="0">
                      <a:pos x="17" y="19"/>
                    </a:cxn>
                    <a:cxn ang="0">
                      <a:pos x="3" y="26"/>
                    </a:cxn>
                    <a:cxn ang="0">
                      <a:pos x="0" y="22"/>
                    </a:cxn>
                    <a:cxn ang="0">
                      <a:pos x="15" y="10"/>
                    </a:cxn>
                    <a:cxn ang="0">
                      <a:pos x="17" y="6"/>
                    </a:cxn>
                    <a:cxn ang="0">
                      <a:pos x="45" y="3"/>
                    </a:cxn>
                    <a:cxn ang="0">
                      <a:pos x="19" y="13"/>
                    </a:cxn>
                  </a:cxnLst>
                  <a:rect l="0" t="0" r="r" b="b"/>
                  <a:pathLst>
                    <a:path w="45" h="26">
                      <a:moveTo>
                        <a:pt x="19" y="13"/>
                      </a:moveTo>
                      <a:cubicBezTo>
                        <a:pt x="16" y="13"/>
                        <a:pt x="19" y="17"/>
                        <a:pt x="17" y="19"/>
                      </a:cubicBezTo>
                      <a:cubicBezTo>
                        <a:pt x="15" y="21"/>
                        <a:pt x="8" y="26"/>
                        <a:pt x="3" y="26"/>
                      </a:cubicBezTo>
                      <a:cubicBezTo>
                        <a:pt x="1" y="26"/>
                        <a:pt x="0" y="24"/>
                        <a:pt x="0" y="22"/>
                      </a:cubicBezTo>
                      <a:cubicBezTo>
                        <a:pt x="0" y="12"/>
                        <a:pt x="8" y="12"/>
                        <a:pt x="15" y="10"/>
                      </a:cubicBezTo>
                      <a:cubicBezTo>
                        <a:pt x="16" y="10"/>
                        <a:pt x="16" y="7"/>
                        <a:pt x="17" y="6"/>
                      </a:cubicBezTo>
                      <a:cubicBezTo>
                        <a:pt x="21" y="2"/>
                        <a:pt x="41" y="0"/>
                        <a:pt x="45" y="3"/>
                      </a:cubicBezTo>
                      <a:cubicBezTo>
                        <a:pt x="40" y="9"/>
                        <a:pt x="26" y="13"/>
                        <a:pt x="19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0" name="iṧľïḋé">
                  <a:extLst>
                    <a:ext uri="{FF2B5EF4-FFF2-40B4-BE49-F238E27FC236}">
                      <a16:creationId xmlns:a16="http://schemas.microsoft.com/office/drawing/2014/main" id="{5CB012B5-0B42-4340-9CF6-FA91C36194CF}"/>
                    </a:ext>
                  </a:extLst>
                </p:cNvPr>
                <p:cNvSpPr/>
                <p:nvPr/>
              </p:nvSpPr>
              <p:spPr bwMode="auto">
                <a:xfrm>
                  <a:off x="10998570" y="4113334"/>
                  <a:ext cx="16497" cy="17996"/>
                </a:xfrm>
                <a:custGeom>
                  <a:avLst/>
                  <a:gdLst/>
                  <a:ahLst/>
                  <a:cxnLst>
                    <a:cxn ang="0">
                      <a:pos x="13" y="8"/>
                    </a:cxn>
                    <a:cxn ang="0">
                      <a:pos x="8" y="14"/>
                    </a:cxn>
                    <a:cxn ang="0">
                      <a:pos x="0" y="5"/>
                    </a:cxn>
                    <a:cxn ang="0">
                      <a:pos x="13" y="8"/>
                    </a:cxn>
                  </a:cxnLst>
                  <a:rect l="0" t="0" r="r" b="b"/>
                  <a:pathLst>
                    <a:path w="13" h="14">
                      <a:moveTo>
                        <a:pt x="13" y="8"/>
                      </a:moveTo>
                      <a:cubicBezTo>
                        <a:pt x="13" y="9"/>
                        <a:pt x="10" y="14"/>
                        <a:pt x="8" y="14"/>
                      </a:cubicBezTo>
                      <a:cubicBezTo>
                        <a:pt x="6" y="14"/>
                        <a:pt x="0" y="9"/>
                        <a:pt x="0" y="5"/>
                      </a:cubicBezTo>
                      <a:cubicBezTo>
                        <a:pt x="0" y="0"/>
                        <a:pt x="13" y="4"/>
                        <a:pt x="13" y="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1" name="ïSļïḑe">
                  <a:extLst>
                    <a:ext uri="{FF2B5EF4-FFF2-40B4-BE49-F238E27FC236}">
                      <a16:creationId xmlns:a16="http://schemas.microsoft.com/office/drawing/2014/main" id="{56522066-3D6C-466F-8966-8CDBDC840187}"/>
                    </a:ext>
                  </a:extLst>
                </p:cNvPr>
                <p:cNvSpPr/>
                <p:nvPr/>
              </p:nvSpPr>
              <p:spPr bwMode="auto">
                <a:xfrm>
                  <a:off x="11027065" y="4114833"/>
                  <a:ext cx="44991" cy="13498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36" y="10"/>
                    </a:cxn>
                    <a:cxn ang="0">
                      <a:pos x="34" y="10"/>
                    </a:cxn>
                    <a:cxn ang="0">
                      <a:pos x="18" y="6"/>
                    </a:cxn>
                    <a:cxn ang="0">
                      <a:pos x="8" y="6"/>
                    </a:cxn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23" y="0"/>
                    </a:cxn>
                    <a:cxn ang="0">
                      <a:pos x="30" y="2"/>
                    </a:cxn>
                    <a:cxn ang="0">
                      <a:pos x="31" y="2"/>
                    </a:cxn>
                  </a:cxnLst>
                  <a:rect l="0" t="0" r="r" b="b"/>
                  <a:pathLst>
                    <a:path w="36" h="10">
                      <a:moveTo>
                        <a:pt x="31" y="2"/>
                      </a:moveTo>
                      <a:cubicBezTo>
                        <a:pt x="32" y="5"/>
                        <a:pt x="36" y="6"/>
                        <a:pt x="36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28" y="10"/>
                        <a:pt x="25" y="6"/>
                        <a:pt x="18" y="6"/>
                      </a:cubicBezTo>
                      <a:cubicBezTo>
                        <a:pt x="14" y="6"/>
                        <a:pt x="12" y="6"/>
                        <a:pt x="8" y="6"/>
                      </a:cubicBezTo>
                      <a:cubicBezTo>
                        <a:pt x="6" y="6"/>
                        <a:pt x="0" y="4"/>
                        <a:pt x="0" y="4"/>
                      </a:cubicBezTo>
                      <a:cubicBezTo>
                        <a:pt x="0" y="2"/>
                        <a:pt x="3" y="1"/>
                        <a:pt x="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4" y="3"/>
                        <a:pt x="27" y="2"/>
                        <a:pt x="30" y="2"/>
                      </a:cubicBezTo>
                      <a:lnTo>
                        <a:pt x="31" y="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2" name="ïSľîḑè">
                  <a:extLst>
                    <a:ext uri="{FF2B5EF4-FFF2-40B4-BE49-F238E27FC236}">
                      <a16:creationId xmlns:a16="http://schemas.microsoft.com/office/drawing/2014/main" id="{959F033A-5EC7-4209-BB72-0A2652D57E2E}"/>
                    </a:ext>
                  </a:extLst>
                </p:cNvPr>
                <p:cNvSpPr/>
                <p:nvPr/>
              </p:nvSpPr>
              <p:spPr bwMode="auto">
                <a:xfrm>
                  <a:off x="11021066" y="4032350"/>
                  <a:ext cx="17997" cy="43492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4" y="25"/>
                    </a:cxn>
                    <a:cxn ang="0">
                      <a:pos x="14" y="24"/>
                    </a:cxn>
                    <a:cxn ang="0">
                      <a:pos x="11" y="17"/>
                    </a:cxn>
                    <a:cxn ang="0">
                      <a:pos x="15" y="12"/>
                    </a:cxn>
                    <a:cxn ang="0">
                      <a:pos x="4" y="0"/>
                    </a:cxn>
                    <a:cxn ang="0">
                      <a:pos x="0" y="9"/>
                    </a:cxn>
                    <a:cxn ang="0">
                      <a:pos x="3" y="21"/>
                    </a:cxn>
                    <a:cxn ang="0">
                      <a:pos x="3" y="27"/>
                    </a:cxn>
                    <a:cxn ang="0">
                      <a:pos x="9" y="35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15" h="35">
                      <a:moveTo>
                        <a:pt x="4" y="28"/>
                      </a:move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8" y="25"/>
                        <a:pt x="12" y="24"/>
                        <a:pt x="14" y="24"/>
                      </a:cubicBezTo>
                      <a:cubicBezTo>
                        <a:pt x="14" y="20"/>
                        <a:pt x="11" y="20"/>
                        <a:pt x="11" y="17"/>
                      </a:cubicBezTo>
                      <a:cubicBezTo>
                        <a:pt x="11" y="15"/>
                        <a:pt x="15" y="14"/>
                        <a:pt x="15" y="12"/>
                      </a:cubicBezTo>
                      <a:cubicBezTo>
                        <a:pt x="8" y="10"/>
                        <a:pt x="4" y="6"/>
                        <a:pt x="4" y="0"/>
                      </a:cubicBezTo>
                      <a:cubicBezTo>
                        <a:pt x="0" y="2"/>
                        <a:pt x="0" y="5"/>
                        <a:pt x="0" y="9"/>
                      </a:cubicBezTo>
                      <a:cubicBezTo>
                        <a:pt x="0" y="15"/>
                        <a:pt x="3" y="16"/>
                        <a:pt x="3" y="21"/>
                      </a:cubicBezTo>
                      <a:cubicBezTo>
                        <a:pt x="3" y="26"/>
                        <a:pt x="3" y="24"/>
                        <a:pt x="3" y="27"/>
                      </a:cubicBezTo>
                      <a:cubicBezTo>
                        <a:pt x="3" y="30"/>
                        <a:pt x="4" y="35"/>
                        <a:pt x="9" y="35"/>
                      </a:cubicBezTo>
                      <a:cubicBezTo>
                        <a:pt x="7" y="32"/>
                        <a:pt x="6" y="31"/>
                        <a:pt x="4" y="2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4" name="ïS1îḍé">
                  <a:extLst>
                    <a:ext uri="{FF2B5EF4-FFF2-40B4-BE49-F238E27FC236}">
                      <a16:creationId xmlns:a16="http://schemas.microsoft.com/office/drawing/2014/main" id="{A9020FD1-E459-4140-8CE9-2987349C9459}"/>
                    </a:ext>
                  </a:extLst>
                </p:cNvPr>
                <p:cNvSpPr/>
                <p:nvPr/>
              </p:nvSpPr>
              <p:spPr bwMode="auto">
                <a:xfrm>
                  <a:off x="10871095" y="3894377"/>
                  <a:ext cx="34494" cy="37493"/>
                </a:xfrm>
                <a:custGeom>
                  <a:avLst/>
                  <a:gdLst/>
                  <a:ahLst/>
                  <a:cxnLst>
                    <a:cxn ang="0">
                      <a:pos x="3" y="29"/>
                    </a:cxn>
                    <a:cxn ang="0">
                      <a:pos x="0" y="29"/>
                    </a:cxn>
                    <a:cxn ang="0">
                      <a:pos x="22" y="5"/>
                    </a:cxn>
                    <a:cxn ang="0">
                      <a:pos x="25" y="0"/>
                    </a:cxn>
                    <a:cxn ang="0">
                      <a:pos x="28" y="6"/>
                    </a:cxn>
                    <a:cxn ang="0">
                      <a:pos x="24" y="9"/>
                    </a:cxn>
                    <a:cxn ang="0">
                      <a:pos x="17" y="13"/>
                    </a:cxn>
                    <a:cxn ang="0">
                      <a:pos x="3" y="29"/>
                    </a:cxn>
                  </a:cxnLst>
                  <a:rect l="0" t="0" r="r" b="b"/>
                  <a:pathLst>
                    <a:path w="28" h="29">
                      <a:moveTo>
                        <a:pt x="3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18"/>
                        <a:pt x="18" y="13"/>
                        <a:pt x="22" y="5"/>
                      </a:cubicBezTo>
                      <a:cubicBezTo>
                        <a:pt x="23" y="3"/>
                        <a:pt x="23" y="1"/>
                        <a:pt x="25" y="0"/>
                      </a:cubicBezTo>
                      <a:cubicBezTo>
                        <a:pt x="24" y="4"/>
                        <a:pt x="26" y="5"/>
                        <a:pt x="28" y="6"/>
                      </a:cubicBezTo>
                      <a:cubicBezTo>
                        <a:pt x="26" y="8"/>
                        <a:pt x="26" y="9"/>
                        <a:pt x="24" y="9"/>
                      </a:cubicBezTo>
                      <a:cubicBezTo>
                        <a:pt x="23" y="12"/>
                        <a:pt x="20" y="13"/>
                        <a:pt x="17" y="13"/>
                      </a:cubicBezTo>
                      <a:cubicBezTo>
                        <a:pt x="15" y="22"/>
                        <a:pt x="8" y="26"/>
                        <a:pt x="3" y="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8" name="iṩlíḓè">
                  <a:extLst>
                    <a:ext uri="{FF2B5EF4-FFF2-40B4-BE49-F238E27FC236}">
                      <a16:creationId xmlns:a16="http://schemas.microsoft.com/office/drawing/2014/main" id="{09CBC91F-8BB6-40CF-9FA4-078029795CDC}"/>
                    </a:ext>
                  </a:extLst>
                </p:cNvPr>
                <p:cNvSpPr/>
                <p:nvPr/>
              </p:nvSpPr>
              <p:spPr bwMode="auto">
                <a:xfrm>
                  <a:off x="10944580" y="3895876"/>
                  <a:ext cx="17997" cy="29994"/>
                </a:xfrm>
                <a:custGeom>
                  <a:avLst/>
                  <a:gdLst/>
                  <a:ahLst/>
                  <a:cxnLst>
                    <a:cxn ang="0">
                      <a:pos x="14" y="5"/>
                    </a:cxn>
                    <a:cxn ang="0">
                      <a:pos x="9" y="17"/>
                    </a:cxn>
                    <a:cxn ang="0">
                      <a:pos x="11" y="22"/>
                    </a:cxn>
                    <a:cxn ang="0">
                      <a:pos x="9" y="24"/>
                    </a:cxn>
                    <a:cxn ang="0">
                      <a:pos x="0" y="14"/>
                    </a:cxn>
                    <a:cxn ang="0">
                      <a:pos x="4" y="12"/>
                    </a:cxn>
                    <a:cxn ang="0">
                      <a:pos x="8" y="1"/>
                    </a:cxn>
                    <a:cxn ang="0">
                      <a:pos x="14" y="5"/>
                    </a:cxn>
                  </a:cxnLst>
                  <a:rect l="0" t="0" r="r" b="b"/>
                  <a:pathLst>
                    <a:path w="14" h="24">
                      <a:moveTo>
                        <a:pt x="14" y="5"/>
                      </a:moveTo>
                      <a:cubicBezTo>
                        <a:pt x="14" y="10"/>
                        <a:pt x="10" y="13"/>
                        <a:pt x="9" y="17"/>
                      </a:cubicBezTo>
                      <a:cubicBezTo>
                        <a:pt x="9" y="21"/>
                        <a:pt x="11" y="20"/>
                        <a:pt x="11" y="22"/>
                      </a:cubicBezTo>
                      <a:cubicBezTo>
                        <a:pt x="11" y="23"/>
                        <a:pt x="10" y="24"/>
                        <a:pt x="9" y="24"/>
                      </a:cubicBezTo>
                      <a:cubicBezTo>
                        <a:pt x="7" y="24"/>
                        <a:pt x="0" y="17"/>
                        <a:pt x="0" y="14"/>
                      </a:cubicBezTo>
                      <a:cubicBezTo>
                        <a:pt x="0" y="13"/>
                        <a:pt x="3" y="12"/>
                        <a:pt x="4" y="12"/>
                      </a:cubicBezTo>
                      <a:cubicBezTo>
                        <a:pt x="4" y="11"/>
                        <a:pt x="6" y="1"/>
                        <a:pt x="8" y="1"/>
                      </a:cubicBezTo>
                      <a:cubicBezTo>
                        <a:pt x="12" y="0"/>
                        <a:pt x="14" y="3"/>
                        <a:pt x="14" y="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59" name="íŝḻídè">
                  <a:extLst>
                    <a:ext uri="{FF2B5EF4-FFF2-40B4-BE49-F238E27FC236}">
                      <a16:creationId xmlns:a16="http://schemas.microsoft.com/office/drawing/2014/main" id="{44254008-0C64-42E3-99D2-4929CD3D5101}"/>
                    </a:ext>
                  </a:extLst>
                </p:cNvPr>
                <p:cNvSpPr/>
                <p:nvPr/>
              </p:nvSpPr>
              <p:spPr bwMode="auto">
                <a:xfrm>
                  <a:off x="10961078" y="3897376"/>
                  <a:ext cx="7499" cy="19497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" y="15"/>
                    </a:cxn>
                    <a:cxn ang="0">
                      <a:pos x="0" y="15"/>
                    </a:cxn>
                    <a:cxn ang="0">
                      <a:pos x="4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5">
                      <a:moveTo>
                        <a:pt x="7" y="0"/>
                      </a:moveTo>
                      <a:cubicBezTo>
                        <a:pt x="7" y="7"/>
                        <a:pt x="2" y="9"/>
                        <a:pt x="2" y="15"/>
                      </a:cubicBezTo>
                      <a:cubicBezTo>
                        <a:pt x="2" y="15"/>
                        <a:pt x="0" y="15"/>
                        <a:pt x="0" y="15"/>
                      </a:cubicBezTo>
                      <a:cubicBezTo>
                        <a:pt x="1" y="10"/>
                        <a:pt x="4" y="7"/>
                        <a:pt x="4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67" name="íṥľïḋe">
                  <a:extLst>
                    <a:ext uri="{FF2B5EF4-FFF2-40B4-BE49-F238E27FC236}">
                      <a16:creationId xmlns:a16="http://schemas.microsoft.com/office/drawing/2014/main" id="{7747F683-D1C7-4DFF-BDEC-240322D0EE35}"/>
                    </a:ext>
                  </a:extLst>
                </p:cNvPr>
                <p:cNvSpPr/>
                <p:nvPr/>
              </p:nvSpPr>
              <p:spPr bwMode="auto">
                <a:xfrm>
                  <a:off x="10670134" y="4090838"/>
                  <a:ext cx="25496" cy="23995"/>
                </a:xfrm>
                <a:custGeom>
                  <a:avLst/>
                  <a:gdLst/>
                  <a:ahLst/>
                  <a:cxnLst>
                    <a:cxn ang="0">
                      <a:pos x="12" y="17"/>
                    </a:cxn>
                    <a:cxn ang="0">
                      <a:pos x="9" y="11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20" y="15"/>
                    </a:cxn>
                    <a:cxn ang="0">
                      <a:pos x="21" y="19"/>
                    </a:cxn>
                    <a:cxn ang="0">
                      <a:pos x="17" y="19"/>
                    </a:cxn>
                    <a:cxn ang="0">
                      <a:pos x="12" y="17"/>
                    </a:cxn>
                  </a:cxnLst>
                  <a:rect l="0" t="0" r="r" b="b"/>
                  <a:pathLst>
                    <a:path w="21" h="19">
                      <a:moveTo>
                        <a:pt x="12" y="17"/>
                      </a:moveTo>
                      <a:cubicBezTo>
                        <a:pt x="11" y="17"/>
                        <a:pt x="9" y="12"/>
                        <a:pt x="9" y="11"/>
                      </a:cubicBezTo>
                      <a:cubicBezTo>
                        <a:pt x="7" y="7"/>
                        <a:pt x="0" y="9"/>
                        <a:pt x="0" y="6"/>
                      </a:cubicBezTo>
                      <a:cubicBezTo>
                        <a:pt x="0" y="3"/>
                        <a:pt x="6" y="0"/>
                        <a:pt x="9" y="0"/>
                      </a:cubicBezTo>
                      <a:cubicBezTo>
                        <a:pt x="11" y="7"/>
                        <a:pt x="14" y="15"/>
                        <a:pt x="20" y="15"/>
                      </a:cubicBezTo>
                      <a:cubicBezTo>
                        <a:pt x="20" y="16"/>
                        <a:pt x="20" y="18"/>
                        <a:pt x="21" y="19"/>
                      </a:cubicBezTo>
                      <a:cubicBezTo>
                        <a:pt x="20" y="19"/>
                        <a:pt x="18" y="19"/>
                        <a:pt x="17" y="19"/>
                      </a:cubicBezTo>
                      <a:cubicBezTo>
                        <a:pt x="15" y="19"/>
                        <a:pt x="14" y="17"/>
                        <a:pt x="12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68" name="išḻîḋê">
                  <a:extLst>
                    <a:ext uri="{FF2B5EF4-FFF2-40B4-BE49-F238E27FC236}">
                      <a16:creationId xmlns:a16="http://schemas.microsoft.com/office/drawing/2014/main" id="{06E4F2FD-A0DA-48B9-A7C0-A9018F61670C}"/>
                    </a:ext>
                  </a:extLst>
                </p:cNvPr>
                <p:cNvSpPr/>
                <p:nvPr/>
              </p:nvSpPr>
              <p:spPr bwMode="auto">
                <a:xfrm>
                  <a:off x="10709126" y="4108835"/>
                  <a:ext cx="10498" cy="1049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5" y="0"/>
                    </a:cxn>
                    <a:cxn ang="0">
                      <a:pos x="9" y="3"/>
                    </a:cxn>
                    <a:cxn ang="0">
                      <a:pos x="4" y="8"/>
                    </a:cxn>
                    <a:cxn ang="0">
                      <a:pos x="1" y="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9" h="8">
                      <a:moveTo>
                        <a:pt x="1" y="0"/>
                      </a:moveTo>
                      <a:cubicBezTo>
                        <a:pt x="2" y="0"/>
                        <a:pt x="4" y="0"/>
                        <a:pt x="5" y="0"/>
                      </a:cubicBezTo>
                      <a:cubicBezTo>
                        <a:pt x="6" y="0"/>
                        <a:pt x="8" y="2"/>
                        <a:pt x="9" y="3"/>
                      </a:cubicBezTo>
                      <a:cubicBezTo>
                        <a:pt x="9" y="5"/>
                        <a:pt x="7" y="8"/>
                        <a:pt x="4" y="8"/>
                      </a:cubicBezTo>
                      <a:cubicBezTo>
                        <a:pt x="1" y="8"/>
                        <a:pt x="1" y="5"/>
                        <a:pt x="1" y="3"/>
                      </a:cubicBezTo>
                      <a:cubicBezTo>
                        <a:pt x="1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69" name="îŝļîḑe">
                  <a:extLst>
                    <a:ext uri="{FF2B5EF4-FFF2-40B4-BE49-F238E27FC236}">
                      <a16:creationId xmlns:a16="http://schemas.microsoft.com/office/drawing/2014/main" id="{3BB75CCD-A1BA-4BEF-8280-D1CDE6E56251}"/>
                    </a:ext>
                  </a:extLst>
                </p:cNvPr>
                <p:cNvSpPr/>
                <p:nvPr/>
              </p:nvSpPr>
              <p:spPr bwMode="auto">
                <a:xfrm>
                  <a:off x="10569652" y="4084839"/>
                  <a:ext cx="8998" cy="14997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8" y="1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8" h="12">
                      <a:moveTo>
                        <a:pt x="1" y="0"/>
                      </a:moveTo>
                      <a:cubicBezTo>
                        <a:pt x="5" y="4"/>
                        <a:pt x="8" y="7"/>
                        <a:pt x="8" y="12"/>
                      </a:cubicBezTo>
                      <a:cubicBezTo>
                        <a:pt x="5" y="12"/>
                        <a:pt x="0" y="5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3" y="2"/>
                        <a:pt x="3" y="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0" name="iŝľíḓé">
                  <a:extLst>
                    <a:ext uri="{FF2B5EF4-FFF2-40B4-BE49-F238E27FC236}">
                      <a16:creationId xmlns:a16="http://schemas.microsoft.com/office/drawing/2014/main" id="{692E7839-DBD1-462D-847B-3B6BCC4F0773}"/>
                    </a:ext>
                  </a:extLst>
                </p:cNvPr>
                <p:cNvSpPr/>
                <p:nvPr/>
              </p:nvSpPr>
              <p:spPr bwMode="auto">
                <a:xfrm>
                  <a:off x="10548657" y="4050346"/>
                  <a:ext cx="14997" cy="1499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8" y="1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2" h="11">
                      <a:moveTo>
                        <a:pt x="2" y="0"/>
                      </a:moveTo>
                      <a:cubicBezTo>
                        <a:pt x="5" y="2"/>
                        <a:pt x="12" y="11"/>
                        <a:pt x="8" y="11"/>
                      </a:cubicBezTo>
                      <a:cubicBezTo>
                        <a:pt x="6" y="11"/>
                        <a:pt x="1" y="4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5" name="îṧľîḍé">
                  <a:extLst>
                    <a:ext uri="{FF2B5EF4-FFF2-40B4-BE49-F238E27FC236}">
                      <a16:creationId xmlns:a16="http://schemas.microsoft.com/office/drawing/2014/main" id="{53EF3093-8717-4242-95D2-76E67BB21CAA}"/>
                    </a:ext>
                  </a:extLst>
                </p:cNvPr>
                <p:cNvSpPr/>
                <p:nvPr/>
              </p:nvSpPr>
              <p:spPr bwMode="auto">
                <a:xfrm>
                  <a:off x="11307511" y="3310990"/>
                  <a:ext cx="14997" cy="13498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2" y="2"/>
                    </a:cxn>
                    <a:cxn ang="0">
                      <a:pos x="1" y="11"/>
                    </a:cxn>
                    <a:cxn ang="0">
                      <a:pos x="1" y="7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2" h="11">
                      <a:moveTo>
                        <a:pt x="10" y="0"/>
                      </a:move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0" y="4"/>
                        <a:pt x="5" y="11"/>
                        <a:pt x="1" y="11"/>
                      </a:cubicBezTo>
                      <a:cubicBezTo>
                        <a:pt x="0" y="11"/>
                        <a:pt x="0" y="8"/>
                        <a:pt x="1" y="7"/>
                      </a:cubicBezTo>
                      <a:cubicBezTo>
                        <a:pt x="3" y="4"/>
                        <a:pt x="8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6" name="iṧḷïḋè">
                  <a:extLst>
                    <a:ext uri="{FF2B5EF4-FFF2-40B4-BE49-F238E27FC236}">
                      <a16:creationId xmlns:a16="http://schemas.microsoft.com/office/drawing/2014/main" id="{383D3283-99AC-4513-9BB6-E6D7ACFDB46F}"/>
                    </a:ext>
                  </a:extLst>
                </p:cNvPr>
                <p:cNvSpPr/>
                <p:nvPr/>
              </p:nvSpPr>
              <p:spPr bwMode="auto">
                <a:xfrm>
                  <a:off x="11337505" y="3291494"/>
                  <a:ext cx="20996" cy="14997"/>
                </a:xfrm>
                <a:custGeom>
                  <a:avLst/>
                  <a:gdLst/>
                  <a:ahLst/>
                  <a:cxnLst>
                    <a:cxn ang="0">
                      <a:pos x="17" y="3"/>
                    </a:cxn>
                    <a:cxn ang="0">
                      <a:pos x="1" y="12"/>
                    </a:cxn>
                    <a:cxn ang="0">
                      <a:pos x="1" y="10"/>
                    </a:cxn>
                    <a:cxn ang="0">
                      <a:pos x="10" y="0"/>
                    </a:cxn>
                    <a:cxn ang="0">
                      <a:pos x="17" y="0"/>
                    </a:cxn>
                    <a:cxn ang="0">
                      <a:pos x="17" y="3"/>
                    </a:cxn>
                  </a:cxnLst>
                  <a:rect l="0" t="0" r="r" b="b"/>
                  <a:pathLst>
                    <a:path w="17" h="12">
                      <a:moveTo>
                        <a:pt x="17" y="3"/>
                      </a:moveTo>
                      <a:cubicBezTo>
                        <a:pt x="7" y="3"/>
                        <a:pt x="7" y="12"/>
                        <a:pt x="1" y="12"/>
                      </a:cubicBezTo>
                      <a:cubicBezTo>
                        <a:pt x="0" y="12"/>
                        <a:pt x="1" y="10"/>
                        <a:pt x="1" y="10"/>
                      </a:cubicBezTo>
                      <a:cubicBezTo>
                        <a:pt x="1" y="10"/>
                        <a:pt x="5" y="0"/>
                        <a:pt x="10" y="0"/>
                      </a:cubicBezTo>
                      <a:cubicBezTo>
                        <a:pt x="13" y="0"/>
                        <a:pt x="15" y="0"/>
                        <a:pt x="17" y="0"/>
                      </a:cubicBezTo>
                      <a:lnTo>
                        <a:pt x="17" y="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77" name="işḷiḍê">
                  <a:extLst>
                    <a:ext uri="{FF2B5EF4-FFF2-40B4-BE49-F238E27FC236}">
                      <a16:creationId xmlns:a16="http://schemas.microsoft.com/office/drawing/2014/main" id="{BE57205C-7402-4E3A-AF79-5782EE080865}"/>
                    </a:ext>
                  </a:extLst>
                </p:cNvPr>
                <p:cNvSpPr/>
                <p:nvPr/>
              </p:nvSpPr>
              <p:spPr bwMode="auto">
                <a:xfrm>
                  <a:off x="11374998" y="3274997"/>
                  <a:ext cx="11998" cy="1049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2" y="3"/>
                    </a:cxn>
                    <a:cxn ang="0">
                      <a:pos x="9" y="0"/>
                    </a:cxn>
                    <a:cxn ang="0">
                      <a:pos x="1" y="9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9" h="9">
                      <a:moveTo>
                        <a:pt x="1" y="6"/>
                      </a:moveTo>
                      <a:cubicBezTo>
                        <a:pt x="3" y="6"/>
                        <a:pt x="1" y="4"/>
                        <a:pt x="2" y="3"/>
                      </a:cubicBezTo>
                      <a:cubicBezTo>
                        <a:pt x="3" y="0"/>
                        <a:pt x="8" y="0"/>
                        <a:pt x="9" y="0"/>
                      </a:cubicBezTo>
                      <a:cubicBezTo>
                        <a:pt x="8" y="3"/>
                        <a:pt x="5" y="9"/>
                        <a:pt x="1" y="9"/>
                      </a:cubicBezTo>
                      <a:cubicBezTo>
                        <a:pt x="0" y="9"/>
                        <a:pt x="0" y="6"/>
                        <a:pt x="1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2" name="iŝlïdé">
                  <a:extLst>
                    <a:ext uri="{FF2B5EF4-FFF2-40B4-BE49-F238E27FC236}">
                      <a16:creationId xmlns:a16="http://schemas.microsoft.com/office/drawing/2014/main" id="{47AD398B-076F-4EC4-A2CF-9566A81A67D9}"/>
                    </a:ext>
                  </a:extLst>
                </p:cNvPr>
                <p:cNvSpPr/>
                <p:nvPr/>
              </p:nvSpPr>
              <p:spPr bwMode="auto">
                <a:xfrm>
                  <a:off x="11829410" y="2670615"/>
                  <a:ext cx="55490" cy="23995"/>
                </a:xfrm>
                <a:custGeom>
                  <a:avLst/>
                  <a:gdLst/>
                  <a:ahLst/>
                  <a:cxnLst>
                    <a:cxn ang="0">
                      <a:pos x="4" y="19"/>
                    </a:cxn>
                    <a:cxn ang="0">
                      <a:pos x="0" y="14"/>
                    </a:cxn>
                    <a:cxn ang="0">
                      <a:pos x="20" y="0"/>
                    </a:cxn>
                    <a:cxn ang="0">
                      <a:pos x="44" y="11"/>
                    </a:cxn>
                    <a:cxn ang="0">
                      <a:pos x="4" y="19"/>
                    </a:cxn>
                  </a:cxnLst>
                  <a:rect l="0" t="0" r="r" b="b"/>
                  <a:pathLst>
                    <a:path w="44" h="19">
                      <a:moveTo>
                        <a:pt x="4" y="19"/>
                      </a:moveTo>
                      <a:cubicBezTo>
                        <a:pt x="1" y="19"/>
                        <a:pt x="0" y="17"/>
                        <a:pt x="0" y="14"/>
                      </a:cubicBezTo>
                      <a:cubicBezTo>
                        <a:pt x="0" y="8"/>
                        <a:pt x="13" y="0"/>
                        <a:pt x="20" y="0"/>
                      </a:cubicBezTo>
                      <a:cubicBezTo>
                        <a:pt x="27" y="0"/>
                        <a:pt x="44" y="4"/>
                        <a:pt x="44" y="11"/>
                      </a:cubicBezTo>
                      <a:cubicBezTo>
                        <a:pt x="44" y="17"/>
                        <a:pt x="9" y="19"/>
                        <a:pt x="4" y="1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3" name="ïśḷíďe">
                  <a:extLst>
                    <a:ext uri="{FF2B5EF4-FFF2-40B4-BE49-F238E27FC236}">
                      <a16:creationId xmlns:a16="http://schemas.microsoft.com/office/drawing/2014/main" id="{0C78E2D7-E35B-4DE1-B557-278746035312}"/>
                    </a:ext>
                  </a:extLst>
                </p:cNvPr>
                <p:cNvSpPr/>
                <p:nvPr/>
              </p:nvSpPr>
              <p:spPr bwMode="auto">
                <a:xfrm>
                  <a:off x="11661443" y="2715606"/>
                  <a:ext cx="22496" cy="13498"/>
                </a:xfrm>
                <a:custGeom>
                  <a:avLst/>
                  <a:gdLst/>
                  <a:ahLst/>
                  <a:cxnLst>
                    <a:cxn ang="0">
                      <a:pos x="13" y="10"/>
                    </a:cxn>
                    <a:cxn ang="0">
                      <a:pos x="18" y="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13" y="10"/>
                    </a:cxn>
                  </a:cxnLst>
                  <a:rect l="0" t="0" r="r" b="b"/>
                  <a:pathLst>
                    <a:path w="18" h="10">
                      <a:moveTo>
                        <a:pt x="13" y="10"/>
                      </a:moveTo>
                      <a:cubicBezTo>
                        <a:pt x="15" y="10"/>
                        <a:pt x="18" y="8"/>
                        <a:pt x="18" y="6"/>
                      </a:cubicBezTo>
                      <a:cubicBezTo>
                        <a:pt x="18" y="3"/>
                        <a:pt x="15" y="2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7" y="10"/>
                        <a:pt x="13" y="1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4" name="íSḷíḓè">
                  <a:extLst>
                    <a:ext uri="{FF2B5EF4-FFF2-40B4-BE49-F238E27FC236}">
                      <a16:creationId xmlns:a16="http://schemas.microsoft.com/office/drawing/2014/main" id="{C9331A60-6B36-467E-B39A-7BE0A6DA9493}"/>
                    </a:ext>
                  </a:extLst>
                </p:cNvPr>
                <p:cNvSpPr/>
                <p:nvPr/>
              </p:nvSpPr>
              <p:spPr bwMode="auto">
                <a:xfrm>
                  <a:off x="11145542" y="2540140"/>
                  <a:ext cx="10498" cy="11998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3" y="0"/>
                    </a:cxn>
                    <a:cxn ang="0">
                      <a:pos x="0" y="7"/>
                    </a:cxn>
                    <a:cxn ang="0">
                      <a:pos x="3" y="10"/>
                    </a:cxn>
                    <a:cxn ang="0">
                      <a:pos x="8" y="4"/>
                    </a:cxn>
                    <a:cxn ang="0">
                      <a:pos x="6" y="4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8" h="10">
                      <a:moveTo>
                        <a:pt x="8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2"/>
                        <a:pt x="0" y="4"/>
                        <a:pt x="0" y="7"/>
                      </a:cubicBezTo>
                      <a:cubicBezTo>
                        <a:pt x="0" y="9"/>
                        <a:pt x="1" y="10"/>
                        <a:pt x="3" y="10"/>
                      </a:cubicBezTo>
                      <a:cubicBezTo>
                        <a:pt x="7" y="10"/>
                        <a:pt x="7" y="6"/>
                        <a:pt x="8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5" name="íṡḷiḍê">
                  <a:extLst>
                    <a:ext uri="{FF2B5EF4-FFF2-40B4-BE49-F238E27FC236}">
                      <a16:creationId xmlns:a16="http://schemas.microsoft.com/office/drawing/2014/main" id="{8796463E-AC89-4982-9C68-E311A6F402F2}"/>
                    </a:ext>
                  </a:extLst>
                </p:cNvPr>
                <p:cNvSpPr/>
                <p:nvPr/>
              </p:nvSpPr>
              <p:spPr bwMode="auto">
                <a:xfrm>
                  <a:off x="10772114" y="2580632"/>
                  <a:ext cx="25496" cy="14997"/>
                </a:xfrm>
                <a:custGeom>
                  <a:avLst/>
                  <a:gdLst/>
                  <a:ahLst/>
                  <a:cxnLst>
                    <a:cxn ang="0">
                      <a:pos x="20" y="9"/>
                    </a:cxn>
                    <a:cxn ang="0">
                      <a:pos x="10" y="12"/>
                    </a:cxn>
                    <a:cxn ang="0">
                      <a:pos x="0" y="7"/>
                    </a:cxn>
                    <a:cxn ang="0">
                      <a:pos x="10" y="0"/>
                    </a:cxn>
                    <a:cxn ang="0">
                      <a:pos x="20" y="7"/>
                    </a:cxn>
                    <a:cxn ang="0">
                      <a:pos x="17" y="12"/>
                    </a:cxn>
                    <a:cxn ang="0">
                      <a:pos x="20" y="9"/>
                    </a:cxn>
                  </a:cxnLst>
                  <a:rect l="0" t="0" r="r" b="b"/>
                  <a:pathLst>
                    <a:path w="20" h="12">
                      <a:moveTo>
                        <a:pt x="20" y="9"/>
                      </a:moveTo>
                      <a:cubicBezTo>
                        <a:pt x="17" y="11"/>
                        <a:pt x="14" y="12"/>
                        <a:pt x="10" y="12"/>
                      </a:cubicBezTo>
                      <a:cubicBezTo>
                        <a:pt x="5" y="12"/>
                        <a:pt x="0" y="11"/>
                        <a:pt x="0" y="7"/>
                      </a:cubicBezTo>
                      <a:cubicBezTo>
                        <a:pt x="0" y="3"/>
                        <a:pt x="6" y="0"/>
                        <a:pt x="10" y="0"/>
                      </a:cubicBezTo>
                      <a:cubicBezTo>
                        <a:pt x="16" y="0"/>
                        <a:pt x="20" y="2"/>
                        <a:pt x="20" y="7"/>
                      </a:cubicBezTo>
                      <a:cubicBezTo>
                        <a:pt x="20" y="10"/>
                        <a:pt x="18" y="11"/>
                        <a:pt x="17" y="12"/>
                      </a:cubicBezTo>
                      <a:lnTo>
                        <a:pt x="20" y="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7" name="îšlîḍè">
                  <a:extLst>
                    <a:ext uri="{FF2B5EF4-FFF2-40B4-BE49-F238E27FC236}">
                      <a16:creationId xmlns:a16="http://schemas.microsoft.com/office/drawing/2014/main" id="{7EB7BE8F-426D-4A06-9DC8-69609AB3D51C}"/>
                    </a:ext>
                  </a:extLst>
                </p:cNvPr>
                <p:cNvSpPr/>
                <p:nvPr/>
              </p:nvSpPr>
              <p:spPr bwMode="auto">
                <a:xfrm>
                  <a:off x="10442177" y="2393168"/>
                  <a:ext cx="37493" cy="1949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0" y="7"/>
                    </a:cxn>
                    <a:cxn ang="0">
                      <a:pos x="9" y="16"/>
                    </a:cxn>
                    <a:cxn ang="0">
                      <a:pos x="0" y="5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30" h="16">
                      <a:moveTo>
                        <a:pt x="12" y="0"/>
                      </a:moveTo>
                      <a:cubicBezTo>
                        <a:pt x="14" y="0"/>
                        <a:pt x="26" y="6"/>
                        <a:pt x="30" y="7"/>
                      </a:cubicBezTo>
                      <a:cubicBezTo>
                        <a:pt x="29" y="15"/>
                        <a:pt x="14" y="16"/>
                        <a:pt x="9" y="16"/>
                      </a:cubicBezTo>
                      <a:cubicBezTo>
                        <a:pt x="6" y="16"/>
                        <a:pt x="0" y="9"/>
                        <a:pt x="0" y="5"/>
                      </a:cubicBezTo>
                      <a:cubicBezTo>
                        <a:pt x="0" y="0"/>
                        <a:pt x="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9" name="ïsļîďè">
                  <a:extLst>
                    <a:ext uri="{FF2B5EF4-FFF2-40B4-BE49-F238E27FC236}">
                      <a16:creationId xmlns:a16="http://schemas.microsoft.com/office/drawing/2014/main" id="{C1CC1603-8D2B-4A05-B0F7-992315AAE116}"/>
                    </a:ext>
                  </a:extLst>
                </p:cNvPr>
                <p:cNvSpPr/>
                <p:nvPr/>
              </p:nvSpPr>
              <p:spPr bwMode="auto">
                <a:xfrm>
                  <a:off x="10511164" y="2498148"/>
                  <a:ext cx="16497" cy="1199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7" y="0"/>
                    </a:cxn>
                    <a:cxn ang="0">
                      <a:pos x="13" y="0"/>
                    </a:cxn>
                    <a:cxn ang="0">
                      <a:pos x="5" y="9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3" h="9">
                      <a:moveTo>
                        <a:pt x="0" y="5"/>
                      </a:moveTo>
                      <a:cubicBezTo>
                        <a:pt x="3" y="3"/>
                        <a:pt x="5" y="1"/>
                        <a:pt x="7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6"/>
                        <a:pt x="10" y="9"/>
                        <a:pt x="5" y="9"/>
                      </a:cubicBezTo>
                      <a:cubicBezTo>
                        <a:pt x="2" y="9"/>
                        <a:pt x="1" y="7"/>
                        <a:pt x="0" y="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0" name="íSḻïḓê">
                  <a:extLst>
                    <a:ext uri="{FF2B5EF4-FFF2-40B4-BE49-F238E27FC236}">
                      <a16:creationId xmlns:a16="http://schemas.microsoft.com/office/drawing/2014/main" id="{5BFD8A0B-D786-4DCF-A591-E20C72836EF3}"/>
                    </a:ext>
                  </a:extLst>
                </p:cNvPr>
                <p:cNvSpPr/>
                <p:nvPr/>
              </p:nvSpPr>
              <p:spPr bwMode="auto">
                <a:xfrm>
                  <a:off x="10428680" y="2354176"/>
                  <a:ext cx="22496" cy="7499"/>
                </a:xfrm>
                <a:custGeom>
                  <a:avLst/>
                  <a:gdLst/>
                  <a:ahLst/>
                  <a:cxnLst>
                    <a:cxn ang="0">
                      <a:pos x="18" y="4"/>
                    </a:cxn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8" y="4"/>
                    </a:cxn>
                  </a:cxnLst>
                  <a:rect l="0" t="0" r="r" b="b"/>
                  <a:pathLst>
                    <a:path w="18" h="6">
                      <a:moveTo>
                        <a:pt x="18" y="4"/>
                      </a:moveTo>
                      <a:cubicBezTo>
                        <a:pt x="11" y="5"/>
                        <a:pt x="3" y="6"/>
                        <a:pt x="0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8" y="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2" name="ïśļiḑe">
                  <a:extLst>
                    <a:ext uri="{FF2B5EF4-FFF2-40B4-BE49-F238E27FC236}">
                      <a16:creationId xmlns:a16="http://schemas.microsoft.com/office/drawing/2014/main" id="{376948F9-56A2-4B61-87C9-E05A80E0F0FC}"/>
                    </a:ext>
                  </a:extLst>
                </p:cNvPr>
                <p:cNvSpPr/>
                <p:nvPr/>
              </p:nvSpPr>
              <p:spPr bwMode="auto">
                <a:xfrm>
                  <a:off x="9704319" y="2367674"/>
                  <a:ext cx="110979" cy="34494"/>
                </a:xfrm>
                <a:custGeom>
                  <a:avLst/>
                  <a:gdLst/>
                  <a:ahLst/>
                  <a:cxnLst>
                    <a:cxn ang="0">
                      <a:pos x="76" y="14"/>
                    </a:cxn>
                    <a:cxn ang="0">
                      <a:pos x="58" y="17"/>
                    </a:cxn>
                    <a:cxn ang="0">
                      <a:pos x="49" y="27"/>
                    </a:cxn>
                    <a:cxn ang="0">
                      <a:pos x="44" y="23"/>
                    </a:cxn>
                    <a:cxn ang="0">
                      <a:pos x="44" y="23"/>
                    </a:cxn>
                    <a:cxn ang="0">
                      <a:pos x="32" y="17"/>
                    </a:cxn>
                    <a:cxn ang="0">
                      <a:pos x="41" y="14"/>
                    </a:cxn>
                    <a:cxn ang="0">
                      <a:pos x="33" y="13"/>
                    </a:cxn>
                    <a:cxn ang="0">
                      <a:pos x="40" y="9"/>
                    </a:cxn>
                    <a:cxn ang="0">
                      <a:pos x="30" y="5"/>
                    </a:cxn>
                    <a:cxn ang="0">
                      <a:pos x="10" y="11"/>
                    </a:cxn>
                    <a:cxn ang="0">
                      <a:pos x="0" y="9"/>
                    </a:cxn>
                    <a:cxn ang="0">
                      <a:pos x="34" y="0"/>
                    </a:cxn>
                    <a:cxn ang="0">
                      <a:pos x="60" y="6"/>
                    </a:cxn>
                    <a:cxn ang="0">
                      <a:pos x="76" y="0"/>
                    </a:cxn>
                    <a:cxn ang="0">
                      <a:pos x="89" y="5"/>
                    </a:cxn>
                    <a:cxn ang="0">
                      <a:pos x="78" y="13"/>
                    </a:cxn>
                    <a:cxn ang="0">
                      <a:pos x="73" y="13"/>
                    </a:cxn>
                    <a:cxn ang="0">
                      <a:pos x="73" y="17"/>
                    </a:cxn>
                    <a:cxn ang="0">
                      <a:pos x="76" y="14"/>
                    </a:cxn>
                  </a:cxnLst>
                  <a:rect l="0" t="0" r="r" b="b"/>
                  <a:pathLst>
                    <a:path w="89" h="27">
                      <a:moveTo>
                        <a:pt x="76" y="14"/>
                      </a:moveTo>
                      <a:cubicBezTo>
                        <a:pt x="69" y="19"/>
                        <a:pt x="65" y="13"/>
                        <a:pt x="58" y="17"/>
                      </a:cubicBezTo>
                      <a:cubicBezTo>
                        <a:pt x="54" y="19"/>
                        <a:pt x="53" y="27"/>
                        <a:pt x="49" y="27"/>
                      </a:cubicBezTo>
                      <a:cubicBezTo>
                        <a:pt x="47" y="26"/>
                        <a:pt x="45" y="24"/>
                        <a:pt x="44" y="23"/>
                      </a:cubicBezTo>
                      <a:cubicBezTo>
                        <a:pt x="44" y="23"/>
                        <a:pt x="44" y="23"/>
                        <a:pt x="44" y="23"/>
                      </a:cubicBezTo>
                      <a:cubicBezTo>
                        <a:pt x="38" y="23"/>
                        <a:pt x="33" y="21"/>
                        <a:pt x="32" y="17"/>
                      </a:cubicBezTo>
                      <a:cubicBezTo>
                        <a:pt x="36" y="15"/>
                        <a:pt x="38" y="15"/>
                        <a:pt x="41" y="14"/>
                      </a:cubicBezTo>
                      <a:cubicBezTo>
                        <a:pt x="37" y="14"/>
                        <a:pt x="35" y="13"/>
                        <a:pt x="33" y="13"/>
                      </a:cubicBezTo>
                      <a:cubicBezTo>
                        <a:pt x="36" y="11"/>
                        <a:pt x="38" y="11"/>
                        <a:pt x="40" y="9"/>
                      </a:cubicBezTo>
                      <a:cubicBezTo>
                        <a:pt x="36" y="8"/>
                        <a:pt x="34" y="5"/>
                        <a:pt x="30" y="5"/>
                      </a:cubicBezTo>
                      <a:cubicBezTo>
                        <a:pt x="25" y="5"/>
                        <a:pt x="17" y="11"/>
                        <a:pt x="10" y="11"/>
                      </a:cubicBezTo>
                      <a:cubicBezTo>
                        <a:pt x="7" y="11"/>
                        <a:pt x="4" y="9"/>
                        <a:pt x="0" y="9"/>
                      </a:cubicBezTo>
                      <a:cubicBezTo>
                        <a:pt x="4" y="2"/>
                        <a:pt x="25" y="0"/>
                        <a:pt x="34" y="0"/>
                      </a:cubicBezTo>
                      <a:cubicBezTo>
                        <a:pt x="45" y="0"/>
                        <a:pt x="52" y="6"/>
                        <a:pt x="60" y="6"/>
                      </a:cubicBezTo>
                      <a:cubicBezTo>
                        <a:pt x="67" y="6"/>
                        <a:pt x="70" y="0"/>
                        <a:pt x="76" y="0"/>
                      </a:cubicBezTo>
                      <a:cubicBezTo>
                        <a:pt x="82" y="0"/>
                        <a:pt x="87" y="4"/>
                        <a:pt x="89" y="5"/>
                      </a:cubicBezTo>
                      <a:cubicBezTo>
                        <a:pt x="89" y="13"/>
                        <a:pt x="83" y="9"/>
                        <a:pt x="78" y="13"/>
                      </a:cubicBezTo>
                      <a:cubicBezTo>
                        <a:pt x="76" y="13"/>
                        <a:pt x="75" y="13"/>
                        <a:pt x="73" y="13"/>
                      </a:cubicBezTo>
                      <a:cubicBezTo>
                        <a:pt x="73" y="17"/>
                        <a:pt x="73" y="17"/>
                        <a:pt x="73" y="17"/>
                      </a:cubicBezTo>
                      <a:lnTo>
                        <a:pt x="76" y="1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3" name="ïşḷîḓé">
                  <a:extLst>
                    <a:ext uri="{FF2B5EF4-FFF2-40B4-BE49-F238E27FC236}">
                      <a16:creationId xmlns:a16="http://schemas.microsoft.com/office/drawing/2014/main" id="{FDDA3C32-881A-4459-8853-C460EE847D6A}"/>
                    </a:ext>
                  </a:extLst>
                </p:cNvPr>
                <p:cNvSpPr/>
                <p:nvPr/>
              </p:nvSpPr>
              <p:spPr bwMode="auto">
                <a:xfrm>
                  <a:off x="9995263" y="2346678"/>
                  <a:ext cx="38993" cy="25496"/>
                </a:xfrm>
                <a:custGeom>
                  <a:avLst/>
                  <a:gdLst/>
                  <a:ahLst/>
                  <a:cxnLst>
                    <a:cxn ang="0">
                      <a:pos x="7" y="20"/>
                    </a:cxn>
                    <a:cxn ang="0">
                      <a:pos x="0" y="13"/>
                    </a:cxn>
                    <a:cxn ang="0">
                      <a:pos x="25" y="0"/>
                    </a:cxn>
                    <a:cxn ang="0">
                      <a:pos x="31" y="14"/>
                    </a:cxn>
                    <a:cxn ang="0">
                      <a:pos x="7" y="20"/>
                    </a:cxn>
                  </a:cxnLst>
                  <a:rect l="0" t="0" r="r" b="b"/>
                  <a:pathLst>
                    <a:path w="31" h="20">
                      <a:moveTo>
                        <a:pt x="7" y="20"/>
                      </a:moveTo>
                      <a:cubicBezTo>
                        <a:pt x="2" y="20"/>
                        <a:pt x="0" y="17"/>
                        <a:pt x="0" y="13"/>
                      </a:cubicBezTo>
                      <a:cubicBezTo>
                        <a:pt x="0" y="7"/>
                        <a:pt x="18" y="0"/>
                        <a:pt x="25" y="0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28" y="16"/>
                        <a:pt x="11" y="20"/>
                        <a:pt x="7" y="2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8" name="iṧļîḓe">
                  <a:extLst>
                    <a:ext uri="{FF2B5EF4-FFF2-40B4-BE49-F238E27FC236}">
                      <a16:creationId xmlns:a16="http://schemas.microsoft.com/office/drawing/2014/main" id="{B6B8DF9D-19B2-4693-B1CB-6F30D396B67F}"/>
                    </a:ext>
                  </a:extLst>
                </p:cNvPr>
                <p:cNvSpPr/>
                <p:nvPr/>
              </p:nvSpPr>
              <p:spPr bwMode="auto">
                <a:xfrm>
                  <a:off x="9519854" y="3480457"/>
                  <a:ext cx="32994" cy="16497"/>
                </a:xfrm>
                <a:custGeom>
                  <a:avLst/>
                  <a:gdLst/>
                  <a:ahLst/>
                  <a:cxnLst>
                    <a:cxn ang="0">
                      <a:pos x="5" y="13"/>
                    </a:cxn>
                    <a:cxn ang="0">
                      <a:pos x="2" y="11"/>
                    </a:cxn>
                    <a:cxn ang="0">
                      <a:pos x="0" y="9"/>
                    </a:cxn>
                    <a:cxn ang="0">
                      <a:pos x="26" y="0"/>
                    </a:cxn>
                    <a:cxn ang="0">
                      <a:pos x="20" y="4"/>
                    </a:cxn>
                    <a:cxn ang="0">
                      <a:pos x="19" y="8"/>
                    </a:cxn>
                    <a:cxn ang="0">
                      <a:pos x="5" y="13"/>
                    </a:cxn>
                  </a:cxnLst>
                  <a:rect l="0" t="0" r="r" b="b"/>
                  <a:pathLst>
                    <a:path w="26" h="13">
                      <a:moveTo>
                        <a:pt x="5" y="13"/>
                      </a:moveTo>
                      <a:cubicBezTo>
                        <a:pt x="4" y="13"/>
                        <a:pt x="2" y="12"/>
                        <a:pt x="2" y="11"/>
                      </a:cubicBezTo>
                      <a:cubicBezTo>
                        <a:pt x="1" y="11"/>
                        <a:pt x="0" y="9"/>
                        <a:pt x="0" y="9"/>
                      </a:cubicBezTo>
                      <a:cubicBezTo>
                        <a:pt x="7" y="6"/>
                        <a:pt x="18" y="1"/>
                        <a:pt x="26" y="0"/>
                      </a:cubicBezTo>
                      <a:cubicBezTo>
                        <a:pt x="25" y="4"/>
                        <a:pt x="22" y="2"/>
                        <a:pt x="20" y="4"/>
                      </a:cubicBezTo>
                      <a:cubicBezTo>
                        <a:pt x="18" y="4"/>
                        <a:pt x="19" y="7"/>
                        <a:pt x="19" y="8"/>
                      </a:cubicBezTo>
                      <a:cubicBezTo>
                        <a:pt x="18" y="11"/>
                        <a:pt x="9" y="13"/>
                        <a:pt x="5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9" name="îšliḋê">
                  <a:extLst>
                    <a:ext uri="{FF2B5EF4-FFF2-40B4-BE49-F238E27FC236}">
                      <a16:creationId xmlns:a16="http://schemas.microsoft.com/office/drawing/2014/main" id="{CFDD24ED-C6FF-405B-AC52-32269B60E626}"/>
                    </a:ext>
                  </a:extLst>
                </p:cNvPr>
                <p:cNvSpPr/>
                <p:nvPr/>
              </p:nvSpPr>
              <p:spPr bwMode="auto">
                <a:xfrm>
                  <a:off x="9764308" y="2735102"/>
                  <a:ext cx="32994" cy="23995"/>
                </a:xfrm>
                <a:custGeom>
                  <a:avLst/>
                  <a:gdLst/>
                  <a:ahLst/>
                  <a:cxnLst>
                    <a:cxn ang="0">
                      <a:pos x="5" y="4"/>
                    </a:cxn>
                    <a:cxn ang="0">
                      <a:pos x="11" y="0"/>
                    </a:cxn>
                    <a:cxn ang="0">
                      <a:pos x="26" y="6"/>
                    </a:cxn>
                    <a:cxn ang="0">
                      <a:pos x="26" y="12"/>
                    </a:cxn>
                    <a:cxn ang="0">
                      <a:pos x="8" y="19"/>
                    </a:cxn>
                    <a:cxn ang="0">
                      <a:pos x="0" y="14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26" h="19">
                      <a:moveTo>
                        <a:pt x="5" y="4"/>
                      </a:moveTo>
                      <a:cubicBezTo>
                        <a:pt x="8" y="4"/>
                        <a:pt x="8" y="0"/>
                        <a:pt x="11" y="0"/>
                      </a:cubicBezTo>
                      <a:cubicBezTo>
                        <a:pt x="17" y="0"/>
                        <a:pt x="20" y="5"/>
                        <a:pt x="26" y="6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0" y="15"/>
                        <a:pt x="15" y="19"/>
                        <a:pt x="8" y="19"/>
                      </a:cubicBezTo>
                      <a:cubicBezTo>
                        <a:pt x="2" y="19"/>
                        <a:pt x="0" y="19"/>
                        <a:pt x="0" y="14"/>
                      </a:cubicBezTo>
                      <a:cubicBezTo>
                        <a:pt x="0" y="12"/>
                        <a:pt x="4" y="4"/>
                        <a:pt x="5" y="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01" name="ïṣ1ïḋé">
                  <a:extLst>
                    <a:ext uri="{FF2B5EF4-FFF2-40B4-BE49-F238E27FC236}">
                      <a16:creationId xmlns:a16="http://schemas.microsoft.com/office/drawing/2014/main" id="{B443CB01-69FC-4953-A264-B7B2B2950DAC}"/>
                    </a:ext>
                  </a:extLst>
                </p:cNvPr>
                <p:cNvSpPr/>
                <p:nvPr/>
              </p:nvSpPr>
              <p:spPr bwMode="auto">
                <a:xfrm>
                  <a:off x="10110741" y="2616625"/>
                  <a:ext cx="23995" cy="16497"/>
                </a:xfrm>
                <a:custGeom>
                  <a:avLst/>
                  <a:gdLst/>
                  <a:ahLst/>
                  <a:cxnLst>
                    <a:cxn ang="0">
                      <a:pos x="2" y="13"/>
                    </a:cxn>
                    <a:cxn ang="0">
                      <a:pos x="19" y="8"/>
                    </a:cxn>
                    <a:cxn ang="0">
                      <a:pos x="8" y="0"/>
                    </a:cxn>
                    <a:cxn ang="0">
                      <a:pos x="2" y="9"/>
                    </a:cxn>
                    <a:cxn ang="0">
                      <a:pos x="2" y="13"/>
                    </a:cxn>
                  </a:cxnLst>
                  <a:rect l="0" t="0" r="r" b="b"/>
                  <a:pathLst>
                    <a:path w="19" h="13">
                      <a:moveTo>
                        <a:pt x="2" y="13"/>
                      </a:moveTo>
                      <a:cubicBezTo>
                        <a:pt x="7" y="13"/>
                        <a:pt x="17" y="10"/>
                        <a:pt x="19" y="8"/>
                      </a:cubicBezTo>
                      <a:cubicBezTo>
                        <a:pt x="15" y="5"/>
                        <a:pt x="13" y="0"/>
                        <a:pt x="8" y="0"/>
                      </a:cubicBezTo>
                      <a:cubicBezTo>
                        <a:pt x="4" y="0"/>
                        <a:pt x="2" y="5"/>
                        <a:pt x="2" y="9"/>
                      </a:cubicBezTo>
                      <a:cubicBezTo>
                        <a:pt x="2" y="10"/>
                        <a:pt x="0" y="13"/>
                        <a:pt x="2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57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05" name="íṣļídé">
                  <a:extLst>
                    <a:ext uri="{FF2B5EF4-FFF2-40B4-BE49-F238E27FC236}">
                      <a16:creationId xmlns:a16="http://schemas.microsoft.com/office/drawing/2014/main" id="{24C051F1-F8A0-4E75-B912-16B311847703}"/>
                    </a:ext>
                  </a:extLst>
                </p:cNvPr>
                <p:cNvSpPr/>
                <p:nvPr/>
              </p:nvSpPr>
              <p:spPr>
                <a:xfrm>
                  <a:off x="8253241" y="2688735"/>
                  <a:ext cx="1880016" cy="1880016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" name="ïśļîḍe">
                <a:extLst>
                  <a:ext uri="{FF2B5EF4-FFF2-40B4-BE49-F238E27FC236}">
                    <a16:creationId xmlns:a16="http://schemas.microsoft.com/office/drawing/2014/main" id="{9EBE8F89-2A3F-4833-8E7D-5932516D2E58}"/>
                  </a:ext>
                </a:extLst>
              </p:cNvPr>
              <p:cNvGrpSpPr/>
              <p:nvPr/>
            </p:nvGrpSpPr>
            <p:grpSpPr>
              <a:xfrm>
                <a:off x="2299373" y="2415995"/>
                <a:ext cx="2365995" cy="2357281"/>
                <a:chOff x="7995446" y="2415995"/>
                <a:chExt cx="2365995" cy="2357281"/>
              </a:xfrm>
            </p:grpSpPr>
            <p:sp>
              <p:nvSpPr>
                <p:cNvPr id="38" name="îṧ1ïḍe">
                  <a:extLst>
                    <a:ext uri="{FF2B5EF4-FFF2-40B4-BE49-F238E27FC236}">
                      <a16:creationId xmlns:a16="http://schemas.microsoft.com/office/drawing/2014/main" id="{93888940-1584-46C7-A38E-DB4F2EB3015A}"/>
                    </a:ext>
                  </a:extLst>
                </p:cNvPr>
                <p:cNvSpPr/>
                <p:nvPr/>
              </p:nvSpPr>
              <p:spPr>
                <a:xfrm>
                  <a:off x="8963307" y="2415995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32" name="ïşļíḑé">
                  <a:extLst>
                    <a:ext uri="{FF2B5EF4-FFF2-40B4-BE49-F238E27FC236}">
                      <a16:creationId xmlns:a16="http://schemas.microsoft.com/office/drawing/2014/main" id="{1B49348D-8C6D-4EF1-8816-8F203F1AC497}"/>
                    </a:ext>
                  </a:extLst>
                </p:cNvPr>
                <p:cNvSpPr/>
                <p:nvPr/>
              </p:nvSpPr>
              <p:spPr>
                <a:xfrm>
                  <a:off x="9839063" y="3345654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0" name="íṣḷídè">
                  <a:extLst>
                    <a:ext uri="{FF2B5EF4-FFF2-40B4-BE49-F238E27FC236}">
                      <a16:creationId xmlns:a16="http://schemas.microsoft.com/office/drawing/2014/main" id="{D5862C71-8BB7-4EE7-8EAB-52DEB0E5CC97}"/>
                    </a:ext>
                  </a:extLst>
                </p:cNvPr>
                <p:cNvSpPr/>
                <p:nvPr/>
              </p:nvSpPr>
              <p:spPr>
                <a:xfrm>
                  <a:off x="8956555" y="4250898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8" name="ïsḻîdê">
                  <a:extLst>
                    <a:ext uri="{FF2B5EF4-FFF2-40B4-BE49-F238E27FC236}">
                      <a16:creationId xmlns:a16="http://schemas.microsoft.com/office/drawing/2014/main" id="{E21FBA4E-7F87-402D-9739-500716B39663}"/>
                    </a:ext>
                  </a:extLst>
                </p:cNvPr>
                <p:cNvSpPr/>
                <p:nvPr/>
              </p:nvSpPr>
              <p:spPr>
                <a:xfrm>
                  <a:off x="7995446" y="3336114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</p:grpSp>
        <p:sp>
          <p:nvSpPr>
            <p:cNvPr id="208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4242637" y="3339979"/>
              <a:ext cx="326475" cy="319769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303689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210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2384154" y="3316095"/>
              <a:ext cx="326475" cy="319769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303689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211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3357686" y="4237725"/>
              <a:ext cx="326475" cy="319769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303689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212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3351973" y="2397567"/>
              <a:ext cx="326475" cy="319769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rgbClr val="303689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2056067" y="1554386"/>
            <a:ext cx="9869553" cy="677454"/>
            <a:chOff x="2310641" y="1485672"/>
            <a:chExt cx="9869553" cy="677454"/>
          </a:xfrm>
        </p:grpSpPr>
        <p:sp>
          <p:nvSpPr>
            <p:cNvPr id="213" name="ï$ļíďê">
              <a:extLst>
                <a:ext uri="{FF2B5EF4-FFF2-40B4-BE49-F238E27FC236}">
                  <a16:creationId xmlns:a16="http://schemas.microsoft.com/office/drawing/2014/main" id="{ED3AA808-4F5C-439E-B576-E0D69FB1E61A}"/>
                </a:ext>
              </a:extLst>
            </p:cNvPr>
            <p:cNvSpPr/>
            <p:nvPr/>
          </p:nvSpPr>
          <p:spPr>
            <a:xfrm>
              <a:off x="9479893" y="1485672"/>
              <a:ext cx="2700301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2: 8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18" name="iṧ1iďè">
              <a:extLst>
                <a:ext uri="{FF2B5EF4-FFF2-40B4-BE49-F238E27FC236}">
                  <a16:creationId xmlns:a16="http://schemas.microsoft.com/office/drawing/2014/main" id="{7FA37381-732D-48DE-98F8-1C10394E590F}"/>
                </a:ext>
              </a:extLst>
            </p:cNvPr>
            <p:cNvSpPr txBox="1"/>
            <p:nvPr/>
          </p:nvSpPr>
          <p:spPr>
            <a:xfrm>
              <a:off x="2310641" y="1776204"/>
              <a:ext cx="2567330" cy="38692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Part </a:t>
              </a:r>
              <a:r>
                <a:rPr lang="en-US" altLang="zh-CN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Ⅰ</a:t>
              </a:r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: Time Domain</a:t>
              </a:r>
              <a:endParaRPr lang="zh-CN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9" name="íṥḷíḑê">
              <a:extLst>
                <a:ext uri="{FF2B5EF4-FFF2-40B4-BE49-F238E27FC236}">
                  <a16:creationId xmlns:a16="http://schemas.microsoft.com/office/drawing/2014/main" id="{799F7FC8-662E-4D8F-9444-A2EFAD3E9BD6}"/>
                </a:ext>
              </a:extLst>
            </p:cNvPr>
            <p:cNvSpPr/>
            <p:nvPr/>
          </p:nvSpPr>
          <p:spPr>
            <a:xfrm>
              <a:off x="6719760" y="1485672"/>
              <a:ext cx="2760133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1: 6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95514" y="2234443"/>
            <a:ext cx="11937682" cy="2259397"/>
            <a:chOff x="95514" y="2234443"/>
            <a:chExt cx="11937682" cy="2259397"/>
          </a:xfrm>
        </p:grpSpPr>
        <p:sp>
          <p:nvSpPr>
            <p:cNvPr id="222" name="iṩ1íḓe">
              <a:extLst>
                <a:ext uri="{FF2B5EF4-FFF2-40B4-BE49-F238E27FC236}">
                  <a16:creationId xmlns:a16="http://schemas.microsoft.com/office/drawing/2014/main" id="{29F13964-1C68-4171-B9A7-F00F096E0B97}"/>
                </a:ext>
              </a:extLst>
            </p:cNvPr>
            <p:cNvSpPr txBox="1"/>
            <p:nvPr/>
          </p:nvSpPr>
          <p:spPr>
            <a:xfrm>
              <a:off x="95514" y="3739719"/>
              <a:ext cx="2339266" cy="7541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Part </a:t>
              </a:r>
              <a:r>
                <a:rPr lang="en-US" altLang="zh-CN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Ⅱ</a:t>
              </a:r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: </a:t>
              </a:r>
            </a:p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Frequency Domain</a:t>
              </a:r>
              <a:endPara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3F8198E-D256-4C92-AD2C-512370B2AA09}"/>
                </a:ext>
              </a:extLst>
            </p:cNvPr>
            <p:cNvCxnSpPr>
              <a:cxnSpLocks/>
            </p:cNvCxnSpPr>
            <p:nvPr/>
          </p:nvCxnSpPr>
          <p:spPr>
            <a:xfrm>
              <a:off x="6535683" y="2234443"/>
              <a:ext cx="5400000" cy="0"/>
            </a:xfrm>
            <a:prstGeom prst="line">
              <a:avLst/>
            </a:prstGeom>
            <a:ln w="12700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íṡlîďe">
              <a:extLst>
                <a:ext uri="{FF2B5EF4-FFF2-40B4-BE49-F238E27FC236}">
                  <a16:creationId xmlns:a16="http://schemas.microsoft.com/office/drawing/2014/main" id="{7ED1EE15-EC85-44EA-9BAF-0CC2CFD49DC5}"/>
                </a:ext>
              </a:extLst>
            </p:cNvPr>
            <p:cNvSpPr/>
            <p:nvPr/>
          </p:nvSpPr>
          <p:spPr>
            <a:xfrm>
              <a:off x="6464703" y="2421602"/>
              <a:ext cx="5568493" cy="1155608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3: 4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r>
                <a:rPr lang="en-US" altLang="zh-CN" sz="2400" dirty="0">
                  <a:solidFill>
                    <a:srgbClr val="000000"/>
                  </a:solidFill>
                </a:rPr>
                <a:t> </a:t>
              </a:r>
            </a:p>
            <a:p>
              <a:pPr marL="285744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4 (Including Parts of Chapter 7) :  10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25" name="ï$ļíďê">
              <a:extLst>
                <a:ext uri="{FF2B5EF4-FFF2-40B4-BE49-F238E27FC236}">
                  <a16:creationId xmlns:a16="http://schemas.microsoft.com/office/drawing/2014/main" id="{ED3AA808-4F5C-439E-B576-E0D69FB1E61A}"/>
                </a:ext>
              </a:extLst>
            </p:cNvPr>
            <p:cNvSpPr/>
            <p:nvPr/>
          </p:nvSpPr>
          <p:spPr>
            <a:xfrm>
              <a:off x="6490499" y="3627881"/>
              <a:ext cx="2735950" cy="487265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5: 4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DD01D91D-E3B3-430C-BD61-8C684FD09059}"/>
                </a:ext>
              </a:extLst>
            </p:cNvPr>
            <p:cNvCxnSpPr>
              <a:cxnSpLocks/>
            </p:cNvCxnSpPr>
            <p:nvPr/>
          </p:nvCxnSpPr>
          <p:spPr>
            <a:xfrm>
              <a:off x="6535683" y="4188898"/>
              <a:ext cx="5400000" cy="0"/>
            </a:xfrm>
            <a:prstGeom prst="line">
              <a:avLst/>
            </a:prstGeom>
            <a:ln w="12700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组合 231"/>
          <p:cNvGrpSpPr/>
          <p:nvPr/>
        </p:nvGrpSpPr>
        <p:grpSpPr>
          <a:xfrm>
            <a:off x="2334017" y="4321235"/>
            <a:ext cx="9857984" cy="1117606"/>
            <a:chOff x="2334017" y="4321235"/>
            <a:chExt cx="9857984" cy="1117606"/>
          </a:xfrm>
        </p:grpSpPr>
        <p:sp>
          <p:nvSpPr>
            <p:cNvPr id="228" name="îṩľïḍe">
              <a:extLst>
                <a:ext uri="{FF2B5EF4-FFF2-40B4-BE49-F238E27FC236}">
                  <a16:creationId xmlns:a16="http://schemas.microsoft.com/office/drawing/2014/main" id="{956219AD-8DED-4BFE-AEF9-30FA5490DD03}"/>
                </a:ext>
              </a:extLst>
            </p:cNvPr>
            <p:cNvSpPr txBox="1"/>
            <p:nvPr/>
          </p:nvSpPr>
          <p:spPr>
            <a:xfrm>
              <a:off x="2334017" y="4713334"/>
              <a:ext cx="3623854" cy="72550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Part  </a:t>
              </a:r>
              <a:r>
                <a:rPr lang="en-US" altLang="zh-CN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Ⅲ</a:t>
              </a:r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:</a:t>
              </a:r>
            </a:p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Complex Frequency Domain</a:t>
              </a:r>
              <a:endPara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9" name="íṣ1iďé">
              <a:extLst>
                <a:ext uri="{FF2B5EF4-FFF2-40B4-BE49-F238E27FC236}">
                  <a16:creationId xmlns:a16="http://schemas.microsoft.com/office/drawing/2014/main" id="{5B01C30C-1729-4C6E-9C02-C32563C327A9}"/>
                </a:ext>
              </a:extLst>
            </p:cNvPr>
            <p:cNvSpPr/>
            <p:nvPr/>
          </p:nvSpPr>
          <p:spPr>
            <a:xfrm>
              <a:off x="6494609" y="4321235"/>
              <a:ext cx="3197600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9: 10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r>
                <a:rPr lang="en-US" altLang="zh-CN" sz="2400" dirty="0">
                  <a:solidFill>
                    <a:srgbClr val="000000"/>
                  </a:solidFill>
                </a:rPr>
                <a:t>  </a:t>
              </a:r>
            </a:p>
          </p:txBody>
        </p:sp>
        <p:sp>
          <p:nvSpPr>
            <p:cNvPr id="230" name="ïşļidê">
              <a:extLst>
                <a:ext uri="{FF2B5EF4-FFF2-40B4-BE49-F238E27FC236}">
                  <a16:creationId xmlns:a16="http://schemas.microsoft.com/office/drawing/2014/main" id="{79C59886-CD54-4AAA-9590-A00E25EA3049}"/>
                </a:ext>
              </a:extLst>
            </p:cNvPr>
            <p:cNvSpPr/>
            <p:nvPr/>
          </p:nvSpPr>
          <p:spPr>
            <a:xfrm>
              <a:off x="9292877" y="4330903"/>
              <a:ext cx="2899124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10: 8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DD01D91D-E3B3-430C-BD61-8C684FD09059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48" y="5037698"/>
              <a:ext cx="5400000" cy="0"/>
            </a:xfrm>
            <a:prstGeom prst="line">
              <a:avLst/>
            </a:prstGeom>
            <a:ln w="12700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4516811" y="2511745"/>
            <a:ext cx="7365411" cy="3332475"/>
            <a:chOff x="4516811" y="2511745"/>
            <a:chExt cx="7365411" cy="3332475"/>
          </a:xfrm>
        </p:grpSpPr>
        <p:sp>
          <p:nvSpPr>
            <p:cNvPr id="233" name="išļiďé">
              <a:extLst>
                <a:ext uri="{FF2B5EF4-FFF2-40B4-BE49-F238E27FC236}">
                  <a16:creationId xmlns:a16="http://schemas.microsoft.com/office/drawing/2014/main" id="{ECBF96F8-5A09-4816-AEB0-DA40FB86A3B5}"/>
                </a:ext>
              </a:extLst>
            </p:cNvPr>
            <p:cNvSpPr txBox="1"/>
            <p:nvPr/>
          </p:nvSpPr>
          <p:spPr>
            <a:xfrm>
              <a:off x="4516811" y="2511745"/>
              <a:ext cx="1628298" cy="68455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Part </a:t>
              </a:r>
              <a:r>
                <a:rPr lang="en-US" altLang="zh-CN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Ⅳ</a:t>
              </a:r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: </a:t>
              </a:r>
            </a:p>
            <a:p>
              <a:pPr algn="ctr"/>
              <a:r>
                <a:rPr lang="en-US" altLang="zh-CN" sz="24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State Model</a:t>
              </a:r>
              <a:endPara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4" name="íṣ1iďé">
              <a:extLst>
                <a:ext uri="{FF2B5EF4-FFF2-40B4-BE49-F238E27FC236}">
                  <a16:creationId xmlns:a16="http://schemas.microsoft.com/office/drawing/2014/main" id="{5B01C30C-1729-4C6E-9C02-C32563C327A9}"/>
                </a:ext>
              </a:extLst>
            </p:cNvPr>
            <p:cNvSpPr/>
            <p:nvPr/>
          </p:nvSpPr>
          <p:spPr>
            <a:xfrm>
              <a:off x="6478736" y="5214945"/>
              <a:ext cx="3173717" cy="57044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44" lvl="0" indent="-285744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solidFill>
                    <a:srgbClr val="000000"/>
                  </a:solidFill>
                </a:rPr>
                <a:t>Chapter 13 : 5 </a:t>
              </a:r>
              <a:r>
                <a:rPr lang="en-US" altLang="zh-CN" sz="2400" dirty="0" err="1">
                  <a:solidFill>
                    <a:srgbClr val="000000"/>
                  </a:solidFill>
                </a:rPr>
                <a:t>hrs</a:t>
              </a:r>
              <a:r>
                <a:rPr lang="en-US" altLang="zh-CN" sz="2400" dirty="0">
                  <a:solidFill>
                    <a:srgbClr val="000000"/>
                  </a:solidFill>
                </a:rPr>
                <a:t> </a:t>
              </a:r>
            </a:p>
          </p:txBody>
        </p: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DD01D91D-E3B3-430C-BD61-8C684FD09059}"/>
                </a:ext>
              </a:extLst>
            </p:cNvPr>
            <p:cNvCxnSpPr>
              <a:cxnSpLocks/>
            </p:cNvCxnSpPr>
            <p:nvPr/>
          </p:nvCxnSpPr>
          <p:spPr>
            <a:xfrm>
              <a:off x="6482222" y="5844220"/>
              <a:ext cx="5400000" cy="0"/>
            </a:xfrm>
            <a:prstGeom prst="line">
              <a:avLst/>
            </a:prstGeom>
            <a:ln w="12700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2940" y="4122054"/>
            <a:ext cx="10386060" cy="2126346"/>
          </a:xfrm>
        </p:spPr>
        <p:txBody>
          <a:bodyPr>
            <a:normAutofit/>
          </a:bodyPr>
          <a:lstStyle/>
          <a:p>
            <a:r>
              <a:rPr lang="en-US" altLang="zh-CN" sz="2800" b="0" dirty="0"/>
              <a:t>Don‘t aim for success if you want it; just do what you love and believe in, and it will come naturally.</a:t>
            </a:r>
            <a:br>
              <a:rPr lang="en-US" altLang="zh-CN" sz="2800" b="0" dirty="0"/>
            </a:br>
            <a:br>
              <a:rPr lang="en-US" altLang="zh-CN" sz="2800" b="0" dirty="0"/>
            </a:br>
            <a:r>
              <a:rPr lang="zh-CN" altLang="en-US" sz="2800" b="0" dirty="0"/>
              <a:t>如果你想要成功，不要去追求成功；尽管做你自己热爱的事情并且相信它，成功自然到来。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0360" y="3334435"/>
            <a:ext cx="745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036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Life is not all roses.</a:t>
            </a:r>
            <a:r>
              <a:rPr lang="zh-CN" altLang="en-US" sz="2400" dirty="0">
                <a:solidFill>
                  <a:srgbClr val="3036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zh-CN" altLang="en-US" sz="2400" dirty="0">
                <a:solidFill>
                  <a:srgbClr val="303689"/>
                </a:solidFill>
                <a:latin typeface="+mj-ea"/>
                <a:ea typeface="+mj-ea"/>
              </a:rPr>
              <a:t>人生并不是康庄大道。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ļíďè">
            <a:extLst>
              <a:ext uri="{FF2B5EF4-FFF2-40B4-BE49-F238E27FC236}">
                <a16:creationId xmlns:a16="http://schemas.microsoft.com/office/drawing/2014/main" id="{64E6052C-D0BF-445B-A86A-83713CF01539}"/>
              </a:ext>
            </a:extLst>
          </p:cNvPr>
          <p:cNvSpPr/>
          <p:nvPr/>
        </p:nvSpPr>
        <p:spPr bwMode="auto">
          <a:xfrm>
            <a:off x="6244423" y="-2455"/>
            <a:ext cx="288032" cy="2214000"/>
          </a:xfrm>
          <a:prstGeom prst="rect">
            <a:avLst/>
          </a:prstGeom>
          <a:solidFill>
            <a:srgbClr val="FFC000">
              <a:alpha val="45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sļíďè">
            <a:extLst>
              <a:ext uri="{FF2B5EF4-FFF2-40B4-BE49-F238E27FC236}">
                <a16:creationId xmlns:a16="http://schemas.microsoft.com/office/drawing/2014/main" id="{64E6052C-D0BF-445B-A86A-83713CF01539}"/>
              </a:ext>
            </a:extLst>
          </p:cNvPr>
          <p:cNvSpPr/>
          <p:nvPr/>
        </p:nvSpPr>
        <p:spPr bwMode="auto">
          <a:xfrm>
            <a:off x="5109043" y="-2455"/>
            <a:ext cx="288032" cy="307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f80e25c2-97e1-4d5c-b51f-8d6d52b20b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0EAFC7-6D19-4082-BD68-C813BB36914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7496" y="-93896"/>
            <a:ext cx="10314511" cy="6280788"/>
            <a:chOff x="1019436" y="-3"/>
            <a:chExt cx="10314511" cy="6280788"/>
          </a:xfrm>
        </p:grpSpPr>
        <p:grpSp>
          <p:nvGrpSpPr>
            <p:cNvPr id="3" name="íšlîḍé">
              <a:extLst>
                <a:ext uri="{FF2B5EF4-FFF2-40B4-BE49-F238E27FC236}">
                  <a16:creationId xmlns:a16="http://schemas.microsoft.com/office/drawing/2014/main" id="{F89EC8B6-AFF6-42C1-AB3E-9A96212FA65D}"/>
                </a:ext>
              </a:extLst>
            </p:cNvPr>
            <p:cNvGrpSpPr/>
            <p:nvPr/>
          </p:nvGrpSpPr>
          <p:grpSpPr>
            <a:xfrm>
              <a:off x="1283432" y="-3"/>
              <a:ext cx="3336404" cy="6143628"/>
              <a:chOff x="1283432" y="-3"/>
              <a:chExt cx="3336404" cy="5273827"/>
            </a:xfrm>
          </p:grpSpPr>
          <p:sp>
            <p:nvSpPr>
              <p:cNvPr id="27" name="îś1îḓe">
                <a:extLst>
                  <a:ext uri="{FF2B5EF4-FFF2-40B4-BE49-F238E27FC236}">
                    <a16:creationId xmlns:a16="http://schemas.microsoft.com/office/drawing/2014/main" id="{6269712D-D824-4D2B-A77B-3E9548D515D4}"/>
                  </a:ext>
                </a:extLst>
              </p:cNvPr>
              <p:cNvSpPr/>
              <p:nvPr/>
            </p:nvSpPr>
            <p:spPr bwMode="auto">
              <a:xfrm>
                <a:off x="1283432" y="0"/>
                <a:ext cx="288032" cy="5273824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ŝliďê">
                <a:extLst>
                  <a:ext uri="{FF2B5EF4-FFF2-40B4-BE49-F238E27FC236}">
                    <a16:creationId xmlns:a16="http://schemas.microsoft.com/office/drawing/2014/main" id="{534C9B09-876E-42BE-82D8-7F07505129D9}"/>
                  </a:ext>
                </a:extLst>
              </p:cNvPr>
              <p:cNvSpPr/>
              <p:nvPr/>
            </p:nvSpPr>
            <p:spPr bwMode="auto">
              <a:xfrm>
                <a:off x="2299556" y="-3"/>
                <a:ext cx="288032" cy="462311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ḻiďè">
                <a:extLst>
                  <a:ext uri="{FF2B5EF4-FFF2-40B4-BE49-F238E27FC236}">
                    <a16:creationId xmlns:a16="http://schemas.microsoft.com/office/drawing/2014/main" id="{E9C01C2B-AE0B-4467-8DAC-54574792A95A}"/>
                  </a:ext>
                </a:extLst>
              </p:cNvPr>
              <p:cNvSpPr/>
              <p:nvPr/>
            </p:nvSpPr>
            <p:spPr bwMode="auto">
              <a:xfrm>
                <a:off x="3315680" y="-2"/>
                <a:ext cx="288032" cy="4045229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íďè">
                <a:extLst>
                  <a:ext uri="{FF2B5EF4-FFF2-40B4-BE49-F238E27FC236}">
                    <a16:creationId xmlns:a16="http://schemas.microsoft.com/office/drawing/2014/main" id="{64E6052C-D0BF-445B-A86A-83713CF01539}"/>
                  </a:ext>
                </a:extLst>
              </p:cNvPr>
              <p:cNvSpPr/>
              <p:nvPr/>
            </p:nvSpPr>
            <p:spPr bwMode="auto">
              <a:xfrm>
                <a:off x="4331804" y="-2"/>
                <a:ext cx="288032" cy="3343726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íşḷïďè">
              <a:extLst>
                <a:ext uri="{FF2B5EF4-FFF2-40B4-BE49-F238E27FC236}">
                  <a16:creationId xmlns:a16="http://schemas.microsoft.com/office/drawing/2014/main" id="{78C78894-B294-40D9-A97D-5B92B6940E6A}"/>
                </a:ext>
              </a:extLst>
            </p:cNvPr>
            <p:cNvSpPr/>
            <p:nvPr/>
          </p:nvSpPr>
          <p:spPr bwMode="auto">
            <a:xfrm>
              <a:off x="1019436" y="584683"/>
              <a:ext cx="6326244" cy="11304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  <a:effectLst>
              <a:outerShdw dir="120000" sx="1000" sy="1000" algn="ctr" rotWithShape="0">
                <a:schemeClr val="bg1"/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lîdé">
              <a:extLst>
                <a:ext uri="{FF2B5EF4-FFF2-40B4-BE49-F238E27FC236}">
                  <a16:creationId xmlns:a16="http://schemas.microsoft.com/office/drawing/2014/main" id="{A7158D54-CC1C-47C3-B8A9-E7F4BAD71506}"/>
                </a:ext>
              </a:extLst>
            </p:cNvPr>
            <p:cNvSpPr txBox="1"/>
            <p:nvPr/>
          </p:nvSpPr>
          <p:spPr>
            <a:xfrm>
              <a:off x="1690525" y="5667752"/>
              <a:ext cx="2800113" cy="613033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2800" b="1" dirty="0">
                  <a:cs typeface="Arial" panose="020B0604020202020204" pitchFamily="34" charset="0"/>
                </a:rPr>
                <a:t>Course Nature</a:t>
              </a:r>
              <a:endParaRPr lang="zh-CN" altLang="en-US" sz="2800" b="1" dirty="0">
                <a:cs typeface="Arial" panose="020B0604020202020204" pitchFamily="34" charset="0"/>
              </a:endParaRPr>
            </a:p>
          </p:txBody>
        </p:sp>
        <p:sp>
          <p:nvSpPr>
            <p:cNvPr id="24" name="îşļïḑé">
              <a:extLst>
                <a:ext uri="{FF2B5EF4-FFF2-40B4-BE49-F238E27FC236}">
                  <a16:creationId xmlns:a16="http://schemas.microsoft.com/office/drawing/2014/main" id="{3497E0FF-A2B4-44A5-BBC4-499780EF9C57}"/>
                </a:ext>
              </a:extLst>
            </p:cNvPr>
            <p:cNvSpPr txBox="1"/>
            <p:nvPr/>
          </p:nvSpPr>
          <p:spPr>
            <a:xfrm>
              <a:off x="2722408" y="5022279"/>
              <a:ext cx="5500447" cy="42422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Autofit/>
            </a:bodyPr>
            <a:lstStyle/>
            <a:p>
              <a:r>
                <a:rPr lang="en-US" altLang="zh-CN" sz="2800" b="1" dirty="0"/>
                <a:t>Course Contents and Objectives</a:t>
              </a:r>
              <a:endParaRPr lang="zh-CN" altLang="en-US" sz="2800" b="1" dirty="0"/>
            </a:p>
          </p:txBody>
        </p:sp>
        <p:sp>
          <p:nvSpPr>
            <p:cNvPr id="22" name="íSḻïḍe">
              <a:extLst>
                <a:ext uri="{FF2B5EF4-FFF2-40B4-BE49-F238E27FC236}">
                  <a16:creationId xmlns:a16="http://schemas.microsoft.com/office/drawing/2014/main" id="{68511C7E-150B-4FF0-8583-CE41CD16BCF6}"/>
                </a:ext>
              </a:extLst>
            </p:cNvPr>
            <p:cNvSpPr txBox="1"/>
            <p:nvPr/>
          </p:nvSpPr>
          <p:spPr>
            <a:xfrm>
              <a:off x="3743846" y="4280020"/>
              <a:ext cx="2613702" cy="571657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Autofit/>
            </a:bodyPr>
            <a:lstStyle/>
            <a:p>
              <a:r>
                <a:rPr lang="en-US" altLang="zh-CN" sz="2800" b="1" dirty="0">
                  <a:cs typeface="Arial" panose="020B0604020202020204" pitchFamily="34" charset="0"/>
                </a:rPr>
                <a:t>Prerequisites</a:t>
              </a:r>
              <a:endParaRPr lang="zh-CN" altLang="en-US" sz="2800" b="1" dirty="0">
                <a:cs typeface="Arial" panose="020B0604020202020204" pitchFamily="34" charset="0"/>
              </a:endParaRPr>
            </a:p>
          </p:txBody>
        </p:sp>
        <p:sp>
          <p:nvSpPr>
            <p:cNvPr id="20" name="iṡ1ïḍê">
              <a:extLst>
                <a:ext uri="{FF2B5EF4-FFF2-40B4-BE49-F238E27FC236}">
                  <a16:creationId xmlns:a16="http://schemas.microsoft.com/office/drawing/2014/main" id="{9E329103-7D5B-4742-AC4C-0BE49C23811A}"/>
                </a:ext>
              </a:extLst>
            </p:cNvPr>
            <p:cNvSpPr txBox="1"/>
            <p:nvPr/>
          </p:nvSpPr>
          <p:spPr>
            <a:xfrm>
              <a:off x="4721065" y="3504205"/>
              <a:ext cx="2159125" cy="517338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Autofit/>
            </a:bodyPr>
            <a:lstStyle/>
            <a:p>
              <a:r>
                <a:rPr lang="en-US" altLang="zh-CN" sz="2800" b="1" dirty="0">
                  <a:cs typeface="Arial" panose="020B0604020202020204" pitchFamily="34" charset="0"/>
                </a:rPr>
                <a:t>Final Grade</a:t>
              </a:r>
              <a:endParaRPr lang="zh-CN" altLang="en-US" sz="2800" b="1" dirty="0">
                <a:cs typeface="Arial" panose="020B0604020202020204" pitchFamily="34" charset="0"/>
              </a:endParaRPr>
            </a:p>
          </p:txBody>
        </p:sp>
        <p:sp>
          <p:nvSpPr>
            <p:cNvPr id="9" name="íṧļîḋê">
              <a:extLst>
                <a:ext uri="{FF2B5EF4-FFF2-40B4-BE49-F238E27FC236}">
                  <a16:creationId xmlns:a16="http://schemas.microsoft.com/office/drawing/2014/main" id="{77266A25-8597-40E0-8E8C-8710916AF4C7}"/>
                </a:ext>
              </a:extLst>
            </p:cNvPr>
            <p:cNvSpPr/>
            <p:nvPr/>
          </p:nvSpPr>
          <p:spPr bwMode="auto">
            <a:xfrm>
              <a:off x="1127448" y="659874"/>
              <a:ext cx="418190" cy="991287"/>
            </a:xfrm>
            <a:custGeom>
              <a:avLst/>
              <a:gdLst/>
              <a:ahLst/>
              <a:cxnLst/>
              <a:rect l="l" t="t" r="r" b="b"/>
              <a:pathLst>
                <a:path w="1216619" h="2883903">
                  <a:moveTo>
                    <a:pt x="792673" y="0"/>
                  </a:moveTo>
                  <a:lnTo>
                    <a:pt x="1216619" y="0"/>
                  </a:lnTo>
                  <a:lnTo>
                    <a:pt x="1216619" y="2883903"/>
                  </a:lnTo>
                  <a:lnTo>
                    <a:pt x="496979" y="2883903"/>
                  </a:lnTo>
                  <a:lnTo>
                    <a:pt x="496979" y="1337746"/>
                  </a:lnTo>
                  <a:cubicBezTo>
                    <a:pt x="496979" y="1114492"/>
                    <a:pt x="491635" y="980302"/>
                    <a:pt x="480947" y="935176"/>
                  </a:cubicBezTo>
                  <a:cubicBezTo>
                    <a:pt x="470260" y="890050"/>
                    <a:pt x="440868" y="855908"/>
                    <a:pt x="392774" y="832752"/>
                  </a:cubicBezTo>
                  <a:cubicBezTo>
                    <a:pt x="344679" y="809595"/>
                    <a:pt x="237505" y="798017"/>
                    <a:pt x="71251" y="798017"/>
                  </a:cubicBezTo>
                  <a:lnTo>
                    <a:pt x="0" y="798017"/>
                  </a:lnTo>
                  <a:lnTo>
                    <a:pt x="0" y="461799"/>
                  </a:lnTo>
                  <a:cubicBezTo>
                    <a:pt x="347945" y="386911"/>
                    <a:pt x="612169" y="232977"/>
                    <a:pt x="792673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1íḍè">
              <a:extLst>
                <a:ext uri="{FF2B5EF4-FFF2-40B4-BE49-F238E27FC236}">
                  <a16:creationId xmlns:a16="http://schemas.microsoft.com/office/drawing/2014/main" id="{C5E84331-3908-48FD-AA66-0C275E4ABAA3}"/>
                </a:ext>
              </a:extLst>
            </p:cNvPr>
            <p:cNvSpPr/>
            <p:nvPr/>
          </p:nvSpPr>
          <p:spPr bwMode="auto">
            <a:xfrm>
              <a:off x="2160391" y="640893"/>
              <a:ext cx="566362" cy="1010268"/>
            </a:xfrm>
            <a:custGeom>
              <a:avLst/>
              <a:gdLst/>
              <a:ahLst/>
              <a:cxnLst/>
              <a:rect l="l" t="t" r="r" b="b"/>
              <a:pathLst>
                <a:path w="1647690" h="2939123">
                  <a:moveTo>
                    <a:pt x="778422" y="0"/>
                  </a:moveTo>
                  <a:cubicBezTo>
                    <a:pt x="1064615" y="0"/>
                    <a:pt x="1281042" y="70955"/>
                    <a:pt x="1427701" y="212864"/>
                  </a:cubicBezTo>
                  <a:cubicBezTo>
                    <a:pt x="1574360" y="354773"/>
                    <a:pt x="1647690" y="534386"/>
                    <a:pt x="1647690" y="751703"/>
                  </a:cubicBezTo>
                  <a:cubicBezTo>
                    <a:pt x="1647690" y="916769"/>
                    <a:pt x="1606419" y="1091335"/>
                    <a:pt x="1523876" y="1275402"/>
                  </a:cubicBezTo>
                  <a:cubicBezTo>
                    <a:pt x="1441334" y="1459468"/>
                    <a:pt x="1198175" y="1850163"/>
                    <a:pt x="794398" y="2447488"/>
                  </a:cubicBezTo>
                  <a:lnTo>
                    <a:pt x="1583563" y="2447488"/>
                  </a:lnTo>
                  <a:lnTo>
                    <a:pt x="1583563" y="2939123"/>
                  </a:lnTo>
                  <a:lnTo>
                    <a:pt x="0" y="2939123"/>
                  </a:lnTo>
                  <a:lnTo>
                    <a:pt x="445" y="2527646"/>
                  </a:lnTo>
                  <a:cubicBezTo>
                    <a:pt x="469517" y="1760505"/>
                    <a:pt x="748289" y="1285792"/>
                    <a:pt x="836759" y="1103507"/>
                  </a:cubicBezTo>
                  <a:cubicBezTo>
                    <a:pt x="925230" y="921222"/>
                    <a:pt x="969465" y="779016"/>
                    <a:pt x="969465" y="676889"/>
                  </a:cubicBezTo>
                  <a:cubicBezTo>
                    <a:pt x="969465" y="598513"/>
                    <a:pt x="956087" y="540027"/>
                    <a:pt x="929330" y="501432"/>
                  </a:cubicBezTo>
                  <a:cubicBezTo>
                    <a:pt x="902574" y="462838"/>
                    <a:pt x="861845" y="443541"/>
                    <a:pt x="807145" y="443541"/>
                  </a:cubicBezTo>
                  <a:cubicBezTo>
                    <a:pt x="752445" y="443541"/>
                    <a:pt x="711717" y="464916"/>
                    <a:pt x="684960" y="507667"/>
                  </a:cubicBezTo>
                  <a:cubicBezTo>
                    <a:pt x="658204" y="550418"/>
                    <a:pt x="644825" y="635326"/>
                    <a:pt x="644825" y="762391"/>
                  </a:cubicBezTo>
                  <a:lnTo>
                    <a:pt x="644825" y="1036709"/>
                  </a:lnTo>
                  <a:lnTo>
                    <a:pt x="0" y="1036709"/>
                  </a:lnTo>
                  <a:lnTo>
                    <a:pt x="0" y="931613"/>
                  </a:lnTo>
                  <a:cubicBezTo>
                    <a:pt x="0" y="770110"/>
                    <a:pt x="8312" y="642748"/>
                    <a:pt x="24938" y="549527"/>
                  </a:cubicBezTo>
                  <a:cubicBezTo>
                    <a:pt x="41563" y="456306"/>
                    <a:pt x="82533" y="364570"/>
                    <a:pt x="147846" y="274318"/>
                  </a:cubicBezTo>
                  <a:cubicBezTo>
                    <a:pt x="213160" y="184067"/>
                    <a:pt x="298068" y="115784"/>
                    <a:pt x="402570" y="69470"/>
                  </a:cubicBezTo>
                  <a:cubicBezTo>
                    <a:pt x="507073" y="23157"/>
                    <a:pt x="632356" y="0"/>
                    <a:pt x="77842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ļíḍe">
              <a:extLst>
                <a:ext uri="{FF2B5EF4-FFF2-40B4-BE49-F238E27FC236}">
                  <a16:creationId xmlns:a16="http://schemas.microsoft.com/office/drawing/2014/main" id="{BDB14E3A-70CC-4311-A83C-0196B6F7082F}"/>
                </a:ext>
              </a:extLst>
            </p:cNvPr>
            <p:cNvSpPr/>
            <p:nvPr/>
          </p:nvSpPr>
          <p:spPr bwMode="auto">
            <a:xfrm>
              <a:off x="3160340" y="620688"/>
              <a:ext cx="583506" cy="1030473"/>
            </a:xfrm>
            <a:custGeom>
              <a:avLst/>
              <a:gdLst/>
              <a:ahLst/>
              <a:cxnLst/>
              <a:rect l="l" t="t" r="r" b="b"/>
              <a:pathLst>
                <a:path w="1697566" h="2997905">
                  <a:moveTo>
                    <a:pt x="789110" y="0"/>
                  </a:moveTo>
                  <a:cubicBezTo>
                    <a:pt x="1132304" y="0"/>
                    <a:pt x="1365059" y="67049"/>
                    <a:pt x="1487374" y="201146"/>
                  </a:cubicBezTo>
                  <a:cubicBezTo>
                    <a:pt x="1609689" y="335244"/>
                    <a:pt x="1670846" y="521555"/>
                    <a:pt x="1670846" y="760081"/>
                  </a:cubicBezTo>
                  <a:cubicBezTo>
                    <a:pt x="1670846" y="921473"/>
                    <a:pt x="1648877" y="1038068"/>
                    <a:pt x="1604939" y="1109867"/>
                  </a:cubicBezTo>
                  <a:cubicBezTo>
                    <a:pt x="1561001" y="1181666"/>
                    <a:pt x="1483812" y="1247235"/>
                    <a:pt x="1373372" y="1306574"/>
                  </a:cubicBezTo>
                  <a:cubicBezTo>
                    <a:pt x="1482624" y="1343406"/>
                    <a:pt x="1563970" y="1403705"/>
                    <a:pt x="1617408" y="1487472"/>
                  </a:cubicBezTo>
                  <a:cubicBezTo>
                    <a:pt x="1670846" y="1571239"/>
                    <a:pt x="1697566" y="1767584"/>
                    <a:pt x="1697566" y="2076507"/>
                  </a:cubicBezTo>
                  <a:cubicBezTo>
                    <a:pt x="1697566" y="2305811"/>
                    <a:pt x="1671440" y="2483730"/>
                    <a:pt x="1619189" y="2610267"/>
                  </a:cubicBezTo>
                  <a:cubicBezTo>
                    <a:pt x="1566938" y="2736803"/>
                    <a:pt x="1476686" y="2833043"/>
                    <a:pt x="1348434" y="2898988"/>
                  </a:cubicBezTo>
                  <a:cubicBezTo>
                    <a:pt x="1220181" y="2964933"/>
                    <a:pt x="1055709" y="2997905"/>
                    <a:pt x="855017" y="2997905"/>
                  </a:cubicBezTo>
                  <a:cubicBezTo>
                    <a:pt x="627013" y="2997905"/>
                    <a:pt x="447994" y="2959608"/>
                    <a:pt x="317960" y="2883012"/>
                  </a:cubicBezTo>
                  <a:cubicBezTo>
                    <a:pt x="187926" y="2806417"/>
                    <a:pt x="102424" y="2712603"/>
                    <a:pt x="61454" y="2601569"/>
                  </a:cubicBezTo>
                  <a:cubicBezTo>
                    <a:pt x="20485" y="2490536"/>
                    <a:pt x="0" y="2297860"/>
                    <a:pt x="0" y="2023541"/>
                  </a:cubicBezTo>
                  <a:lnTo>
                    <a:pt x="0" y="1795537"/>
                  </a:lnTo>
                  <a:lnTo>
                    <a:pt x="719640" y="1795537"/>
                  </a:lnTo>
                  <a:lnTo>
                    <a:pt x="719640" y="2264015"/>
                  </a:lnTo>
                  <a:cubicBezTo>
                    <a:pt x="719640" y="2388705"/>
                    <a:pt x="727062" y="2467973"/>
                    <a:pt x="741906" y="2501817"/>
                  </a:cubicBezTo>
                  <a:cubicBezTo>
                    <a:pt x="756750" y="2535661"/>
                    <a:pt x="789704" y="2552584"/>
                    <a:pt x="840767" y="2552584"/>
                  </a:cubicBezTo>
                  <a:cubicBezTo>
                    <a:pt x="896581" y="2552584"/>
                    <a:pt x="933394" y="2531208"/>
                    <a:pt x="951207" y="2488457"/>
                  </a:cubicBezTo>
                  <a:cubicBezTo>
                    <a:pt x="969020" y="2445706"/>
                    <a:pt x="977926" y="2334079"/>
                    <a:pt x="977926" y="2153575"/>
                  </a:cubicBezTo>
                  <a:lnTo>
                    <a:pt x="977926" y="1954071"/>
                  </a:lnTo>
                  <a:cubicBezTo>
                    <a:pt x="977926" y="1843631"/>
                    <a:pt x="965457" y="1762880"/>
                    <a:pt x="940519" y="1711816"/>
                  </a:cubicBezTo>
                  <a:cubicBezTo>
                    <a:pt x="915581" y="1660753"/>
                    <a:pt x="878768" y="1627205"/>
                    <a:pt x="830079" y="1611174"/>
                  </a:cubicBezTo>
                  <a:cubicBezTo>
                    <a:pt x="781391" y="1595142"/>
                    <a:pt x="686983" y="1585939"/>
                    <a:pt x="546855" y="1583564"/>
                  </a:cubicBezTo>
                  <a:lnTo>
                    <a:pt x="546855" y="1164961"/>
                  </a:lnTo>
                  <a:cubicBezTo>
                    <a:pt x="717858" y="1164961"/>
                    <a:pt x="823548" y="1158430"/>
                    <a:pt x="863924" y="1145367"/>
                  </a:cubicBezTo>
                  <a:cubicBezTo>
                    <a:pt x="904300" y="1132305"/>
                    <a:pt x="933394" y="1103804"/>
                    <a:pt x="951207" y="1059866"/>
                  </a:cubicBezTo>
                  <a:cubicBezTo>
                    <a:pt x="969020" y="1015927"/>
                    <a:pt x="977926" y="947051"/>
                    <a:pt x="977926" y="853236"/>
                  </a:cubicBezTo>
                  <a:lnTo>
                    <a:pt x="977926" y="692921"/>
                  </a:lnTo>
                  <a:cubicBezTo>
                    <a:pt x="977926" y="591981"/>
                    <a:pt x="967535" y="525480"/>
                    <a:pt x="946754" y="493416"/>
                  </a:cubicBezTo>
                  <a:cubicBezTo>
                    <a:pt x="925972" y="461353"/>
                    <a:pt x="893612" y="445322"/>
                    <a:pt x="849674" y="445322"/>
                  </a:cubicBezTo>
                  <a:cubicBezTo>
                    <a:pt x="799798" y="445322"/>
                    <a:pt x="765656" y="462244"/>
                    <a:pt x="747250" y="496088"/>
                  </a:cubicBezTo>
                  <a:cubicBezTo>
                    <a:pt x="728843" y="529933"/>
                    <a:pt x="719640" y="602075"/>
                    <a:pt x="719640" y="712515"/>
                  </a:cubicBezTo>
                  <a:lnTo>
                    <a:pt x="719640" y="949426"/>
                  </a:lnTo>
                  <a:lnTo>
                    <a:pt x="0" y="949426"/>
                  </a:lnTo>
                  <a:lnTo>
                    <a:pt x="0" y="703608"/>
                  </a:lnTo>
                  <a:cubicBezTo>
                    <a:pt x="0" y="428103"/>
                    <a:pt x="62939" y="241958"/>
                    <a:pt x="188816" y="145175"/>
                  </a:cubicBezTo>
                  <a:cubicBezTo>
                    <a:pt x="314694" y="48391"/>
                    <a:pt x="514792" y="0"/>
                    <a:pt x="789110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ļîḑê">
              <a:extLst>
                <a:ext uri="{FF2B5EF4-FFF2-40B4-BE49-F238E27FC236}">
                  <a16:creationId xmlns:a16="http://schemas.microsoft.com/office/drawing/2014/main" id="{5B158EF1-FDDD-476C-B0B5-79B0DAADAD88}"/>
                </a:ext>
              </a:extLst>
            </p:cNvPr>
            <p:cNvSpPr/>
            <p:nvPr/>
          </p:nvSpPr>
          <p:spPr bwMode="auto">
            <a:xfrm>
              <a:off x="4115605" y="659874"/>
              <a:ext cx="611672" cy="991287"/>
            </a:xfrm>
            <a:custGeom>
              <a:avLst/>
              <a:gdLst/>
              <a:ahLst/>
              <a:cxnLst/>
              <a:rect l="l" t="t" r="r" b="b"/>
              <a:pathLst>
                <a:path w="1779505" h="2883903">
                  <a:moveTo>
                    <a:pt x="621669" y="0"/>
                  </a:moveTo>
                  <a:lnTo>
                    <a:pt x="1574657" y="0"/>
                  </a:lnTo>
                  <a:lnTo>
                    <a:pt x="1574657" y="1884601"/>
                  </a:lnTo>
                  <a:lnTo>
                    <a:pt x="1779505" y="1884601"/>
                  </a:lnTo>
                  <a:lnTo>
                    <a:pt x="1779505" y="2376236"/>
                  </a:lnTo>
                  <a:lnTo>
                    <a:pt x="1574657" y="2376236"/>
                  </a:lnTo>
                  <a:lnTo>
                    <a:pt x="1574657" y="2883903"/>
                  </a:lnTo>
                  <a:lnTo>
                    <a:pt x="855018" y="2883903"/>
                  </a:lnTo>
                  <a:lnTo>
                    <a:pt x="855018" y="2376236"/>
                  </a:lnTo>
                  <a:lnTo>
                    <a:pt x="0" y="2376236"/>
                  </a:lnTo>
                  <a:lnTo>
                    <a:pt x="0" y="1884601"/>
                  </a:lnTo>
                  <a:lnTo>
                    <a:pt x="621669" y="0"/>
                  </a:lnTo>
                  <a:close/>
                  <a:moveTo>
                    <a:pt x="855018" y="657295"/>
                  </a:moveTo>
                  <a:lnTo>
                    <a:pt x="537058" y="1884601"/>
                  </a:lnTo>
                  <a:lnTo>
                    <a:pt x="855018" y="1884601"/>
                  </a:lnTo>
                  <a:lnTo>
                    <a:pt x="855018" y="657295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îḑe">
              <a:extLst>
                <a:ext uri="{FF2B5EF4-FFF2-40B4-BE49-F238E27FC236}">
                  <a16:creationId xmlns:a16="http://schemas.microsoft.com/office/drawing/2014/main" id="{E610DA54-AD27-4C21-B478-A8455B80CAB8}"/>
                </a:ext>
              </a:extLst>
            </p:cNvPr>
            <p:cNvSpPr/>
            <p:nvPr/>
          </p:nvSpPr>
          <p:spPr>
            <a:xfrm>
              <a:off x="9699832" y="442699"/>
              <a:ext cx="1384995" cy="2116649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r>
                <a:rPr lang="en-US" altLang="zh-CN" sz="2400" b="1" spc="300" dirty="0">
                  <a:solidFill>
                    <a:schemeClr val="accent1"/>
                  </a:solidFill>
                </a:rPr>
                <a:t>CONTENTS</a:t>
              </a:r>
              <a:br>
                <a:rPr lang="en-US" altLang="zh-CN" sz="2400" b="1" spc="300" dirty="0">
                  <a:solidFill>
                    <a:schemeClr val="accent1"/>
                  </a:solidFill>
                </a:rPr>
              </a:br>
              <a:r>
                <a:rPr lang="zh-CN" altLang="en-US" sz="2400" b="1" spc="300" dirty="0">
                  <a:solidFill>
                    <a:schemeClr val="accent1"/>
                  </a:solidFill>
                </a:rPr>
                <a:t> </a:t>
              </a:r>
            </a:p>
          </p:txBody>
        </p:sp>
        <p:grpSp>
          <p:nvGrpSpPr>
            <p:cNvPr id="14" name="iṣḻîdè">
              <a:extLst>
                <a:ext uri="{FF2B5EF4-FFF2-40B4-BE49-F238E27FC236}">
                  <a16:creationId xmlns:a16="http://schemas.microsoft.com/office/drawing/2014/main" id="{C5E0A96E-46ED-40FB-A601-5D5833939D83}"/>
                </a:ext>
              </a:extLst>
            </p:cNvPr>
            <p:cNvGrpSpPr/>
            <p:nvPr/>
          </p:nvGrpSpPr>
          <p:grpSpPr>
            <a:xfrm>
              <a:off x="11045915" y="-2"/>
              <a:ext cx="288032" cy="2420889"/>
              <a:chOff x="11045915" y="-1"/>
              <a:chExt cx="288032" cy="2007966"/>
            </a:xfrm>
          </p:grpSpPr>
          <p:sp>
            <p:nvSpPr>
              <p:cNvPr id="15" name="îş1íḍé">
                <a:extLst>
                  <a:ext uri="{FF2B5EF4-FFF2-40B4-BE49-F238E27FC236}">
                    <a16:creationId xmlns:a16="http://schemas.microsoft.com/office/drawing/2014/main" id="{11566912-973C-4247-B367-9D0D5F23CACF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ṧḻïdé">
                <a:extLst>
                  <a:ext uri="{FF2B5EF4-FFF2-40B4-BE49-F238E27FC236}">
                    <a16:creationId xmlns:a16="http://schemas.microsoft.com/office/drawing/2014/main" id="{FA1FFDBA-88E3-4EF3-BA87-C038176F9B4C}"/>
                  </a:ext>
                </a:extLst>
              </p:cNvPr>
              <p:cNvSpPr/>
              <p:nvPr/>
            </p:nvSpPr>
            <p:spPr bwMode="auto">
              <a:xfrm>
                <a:off x="11045915" y="502351"/>
                <a:ext cx="288032" cy="512677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ṣḻïḑe">
                <a:extLst>
                  <a:ext uri="{FF2B5EF4-FFF2-40B4-BE49-F238E27FC236}">
                    <a16:creationId xmlns:a16="http://schemas.microsoft.com/office/drawing/2014/main" id="{915BBD2E-05F0-4F3F-92E0-EC118F4CF029}"/>
                  </a:ext>
                </a:extLst>
              </p:cNvPr>
              <p:cNvSpPr/>
              <p:nvPr/>
            </p:nvSpPr>
            <p:spPr bwMode="auto">
              <a:xfrm>
                <a:off x="11045915" y="1003982"/>
                <a:ext cx="288032" cy="512677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ṧḻidè">
                <a:extLst>
                  <a:ext uri="{FF2B5EF4-FFF2-40B4-BE49-F238E27FC236}">
                    <a16:creationId xmlns:a16="http://schemas.microsoft.com/office/drawing/2014/main" id="{5C9DAB19-0C74-49FD-8DFF-313B86F8DE4B}"/>
                  </a:ext>
                </a:extLst>
              </p:cNvPr>
              <p:cNvSpPr/>
              <p:nvPr/>
            </p:nvSpPr>
            <p:spPr bwMode="auto">
              <a:xfrm>
                <a:off x="11045915" y="1495288"/>
                <a:ext cx="288032" cy="512677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5459506" y="2669735"/>
            <a:ext cx="231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cs typeface="Arial" panose="020B0604020202020204" pitchFamily="34" charset="0"/>
              </a:rPr>
              <a:t>References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4969333" y="567268"/>
            <a:ext cx="612000" cy="99000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6089482" y="565981"/>
            <a:ext cx="612000" cy="99000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FFC000">
                    <a:alpha val="45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FFC000">
                  <a:alpha val="45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05870" y="1791792"/>
            <a:ext cx="231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cs typeface="Arial" panose="020B0604020202020204" pitchFamily="34" charset="0"/>
              </a:rPr>
              <a:t>Outline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Course Nature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1A32F-3D39-4025-8528-796BFBCB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Course Nature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7055-8264-4EBF-963B-442CD6F3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6" name="2e29df05-2aa1-4753-a8a7-3d17071f32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7179CEF-6D5E-4730-9123-8844584DC1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8362"/>
            <a:ext cx="10850561" cy="4972101"/>
            <a:chOff x="669923" y="1268361"/>
            <a:chExt cx="11588881" cy="4972101"/>
          </a:xfrm>
        </p:grpSpPr>
        <p:sp>
          <p:nvSpPr>
            <p:cNvPr id="17" name="íṩlïďè">
              <a:extLst>
                <a:ext uri="{FF2B5EF4-FFF2-40B4-BE49-F238E27FC236}">
                  <a16:creationId xmlns:a16="http://schemas.microsoft.com/office/drawing/2014/main" id="{3E725874-7C82-4287-AC75-B767E4216A03}"/>
                </a:ext>
              </a:extLst>
            </p:cNvPr>
            <p:cNvSpPr/>
            <p:nvPr/>
          </p:nvSpPr>
          <p:spPr bwMode="auto">
            <a:xfrm>
              <a:off x="3133150" y="4317271"/>
              <a:ext cx="274665" cy="264553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ïṩľïdê">
              <a:extLst>
                <a:ext uri="{FF2B5EF4-FFF2-40B4-BE49-F238E27FC236}">
                  <a16:creationId xmlns:a16="http://schemas.microsoft.com/office/drawing/2014/main" id="{FC1AD72A-11EB-4AAE-942C-D632A1FFB8C6}"/>
                </a:ext>
              </a:extLst>
            </p:cNvPr>
            <p:cNvSpPr/>
            <p:nvPr/>
          </p:nvSpPr>
          <p:spPr bwMode="auto">
            <a:xfrm>
              <a:off x="5949612" y="4317256"/>
              <a:ext cx="274626" cy="264514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íṥľîḑe">
              <a:extLst>
                <a:ext uri="{FF2B5EF4-FFF2-40B4-BE49-F238E27FC236}">
                  <a16:creationId xmlns:a16="http://schemas.microsoft.com/office/drawing/2014/main" id="{2A8AAF03-E651-4AFF-861B-7C8D87DD49FA}"/>
                </a:ext>
              </a:extLst>
            </p:cNvPr>
            <p:cNvSpPr/>
            <p:nvPr/>
          </p:nvSpPr>
          <p:spPr>
            <a:xfrm>
              <a:off x="3912839" y="1268361"/>
              <a:ext cx="8345965" cy="4879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just">
                <a:lnSpc>
                  <a:spcPts val="3200"/>
                </a:lnSpc>
              </a:pPr>
              <a:endParaRPr lang="en-US" altLang="zh-CN" sz="28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just">
                <a:lnSpc>
                  <a:spcPts val="32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Although the study of signal and system problems can be traced back to the Newton era in the 17th century, it has developed into a specialized signal and system discipline, forming a set of theories and methods, in less than half a century. </a:t>
              </a:r>
            </a:p>
            <a:p>
              <a:pPr algn="just">
                <a:lnSpc>
                  <a:spcPts val="3200"/>
                </a:lnSpc>
              </a:pPr>
              <a:r>
                <a:rPr lang="en-US" altLang="zh-CN" sz="2800" b="1" i="1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Signals and Systems</a:t>
              </a:r>
              <a:r>
                <a:rPr lang="en-US" altLang="zh-CN" sz="2800" b="1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is a required professional fundamental course for most undergraduate majors in electronic information in colleges and universities, including Electronics Engineering, Telecommunication Engineering and Electromagnetic &amp; Microwave Engineering. </a:t>
              </a:r>
            </a:p>
            <a:p>
              <a:pPr algn="just">
                <a:lnSpc>
                  <a:spcPts val="3500"/>
                </a:lnSpc>
              </a:pPr>
              <a:endParaRPr lang="en-US" altLang="zh-CN" sz="28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íşḷîḑe">
              <a:extLst>
                <a:ext uri="{FF2B5EF4-FFF2-40B4-BE49-F238E27FC236}">
                  <a16:creationId xmlns:a16="http://schemas.microsoft.com/office/drawing/2014/main" id="{B2430CFF-22FB-4279-81B6-A59E619B76C3}"/>
                </a:ext>
              </a:extLst>
            </p:cNvPr>
            <p:cNvSpPr/>
            <p:nvPr/>
          </p:nvSpPr>
          <p:spPr>
            <a:xfrm>
              <a:off x="669923" y="1268361"/>
              <a:ext cx="3105663" cy="4972101"/>
            </a:xfrm>
            <a:prstGeom prst="rect">
              <a:avLst/>
            </a:prstGeom>
            <a:blipFill>
              <a:blip r:embed="rId3"/>
              <a:stretch>
                <a:fillRect t="-3451" b="-340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074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2696" y="1325880"/>
            <a:ext cx="4535055" cy="89225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Course Contents and Objectives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1A32F-3D39-4025-8528-796BFBCB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Course Contents and Objectives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E7055-8264-4EBF-963B-442CD6F3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iṧľîḋe">
            <a:extLst>
              <a:ext uri="{FF2B5EF4-FFF2-40B4-BE49-F238E27FC236}">
                <a16:creationId xmlns:a16="http://schemas.microsoft.com/office/drawing/2014/main" id="{DED485C7-20A3-4CB3-AA2D-FB27D8F0B5C3}"/>
              </a:ext>
            </a:extLst>
          </p:cNvPr>
          <p:cNvSpPr/>
          <p:nvPr/>
        </p:nvSpPr>
        <p:spPr>
          <a:xfrm>
            <a:off x="783876" y="3500365"/>
            <a:ext cx="3481550" cy="419601"/>
          </a:xfrm>
          <a:prstGeom prst="rect">
            <a:avLst/>
          </a:prstGeom>
        </p:spPr>
        <p:txBody>
          <a:bodyPr wrap="none" lIns="90000" tIns="46800" rIns="90000" bIns="46800" anchor="b" anchorCtr="0">
            <a:noAutofit/>
          </a:bodyPr>
          <a:lstStyle/>
          <a:p>
            <a:pPr lvl="0"/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13" name="ïṥlíḑe">
            <a:extLst>
              <a:ext uri="{FF2B5EF4-FFF2-40B4-BE49-F238E27FC236}">
                <a16:creationId xmlns:a16="http://schemas.microsoft.com/office/drawing/2014/main" id="{A02C9946-6F29-4BE8-9862-C14B862D1688}"/>
              </a:ext>
            </a:extLst>
          </p:cNvPr>
          <p:cNvSpPr/>
          <p:nvPr/>
        </p:nvSpPr>
        <p:spPr>
          <a:xfrm>
            <a:off x="785999" y="4160772"/>
            <a:ext cx="4493183" cy="1924043"/>
          </a:xfrm>
          <a:prstGeom prst="rect">
            <a:avLst/>
          </a:prstGeom>
        </p:spPr>
        <p:txBody>
          <a:bodyPr wrap="square" lIns="90000" tIns="46800" rIns="90000" bIns="46800" anchor="t" anchorCtr="1">
            <a:no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mainly introduces basic concepts, theories and analysis methods on determinate signals and linear time-invariant (LTI) systems.  </a:t>
            </a:r>
          </a:p>
        </p:txBody>
      </p:sp>
      <p:sp>
        <p:nvSpPr>
          <p:cNvPr id="14" name="îŝľïḑê">
            <a:extLst>
              <a:ext uri="{FF2B5EF4-FFF2-40B4-BE49-F238E27FC236}">
                <a16:creationId xmlns:a16="http://schemas.microsoft.com/office/drawing/2014/main" id="{91FB71B0-F55A-41ED-BFE8-DCEE0C4C7837}"/>
              </a:ext>
            </a:extLst>
          </p:cNvPr>
          <p:cNvSpPr/>
          <p:nvPr/>
        </p:nvSpPr>
        <p:spPr>
          <a:xfrm>
            <a:off x="7926574" y="3506248"/>
            <a:ext cx="3481550" cy="419601"/>
          </a:xfrm>
          <a:prstGeom prst="rect">
            <a:avLst/>
          </a:prstGeom>
        </p:spPr>
        <p:txBody>
          <a:bodyPr wrap="none" lIns="90000" tIns="46800" rIns="90000" bIns="46800" anchor="b" anchorCtr="0">
            <a:noAutofit/>
          </a:bodyPr>
          <a:lstStyle/>
          <a:p>
            <a:pPr lvl="0" algn="r"/>
            <a:r>
              <a:rPr lang="en-US" altLang="zh-CN" sz="2800" b="1" dirty="0"/>
              <a:t>Objectives</a:t>
            </a:r>
            <a:endParaRPr lang="zh-CN" altLang="en-US" sz="2800" b="1" dirty="0"/>
          </a:p>
        </p:txBody>
      </p:sp>
      <p:sp>
        <p:nvSpPr>
          <p:cNvPr id="15" name="iṥḻïḑê">
            <a:extLst>
              <a:ext uri="{FF2B5EF4-FFF2-40B4-BE49-F238E27FC236}">
                <a16:creationId xmlns:a16="http://schemas.microsoft.com/office/drawing/2014/main" id="{6F054A2A-EB2F-4804-9590-17FF70CB4695}"/>
              </a:ext>
            </a:extLst>
          </p:cNvPr>
          <p:cNvSpPr/>
          <p:nvPr/>
        </p:nvSpPr>
        <p:spPr>
          <a:xfrm>
            <a:off x="6609704" y="4225666"/>
            <a:ext cx="5080532" cy="1892766"/>
          </a:xfrm>
          <a:prstGeom prst="rect">
            <a:avLst/>
          </a:prstGeom>
        </p:spPr>
        <p:txBody>
          <a:bodyPr wrap="square" lIns="90000" tIns="46800" rIns="90000" bIns="46800" anchor="t" anchorCtr="1">
            <a:noAutofit/>
          </a:bodyPr>
          <a:lstStyle/>
          <a:p>
            <a:pPr algn="r"/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Grasp methods of analyzing characteristics of determinate signals and LTI systems and to determine the responses of LTI systems to input signals.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76373" y="1341161"/>
            <a:ext cx="3360240" cy="2809021"/>
            <a:chOff x="5952571" y="1319089"/>
            <a:chExt cx="3360240" cy="2809021"/>
          </a:xfrm>
        </p:grpSpPr>
        <p:sp>
          <p:nvSpPr>
            <p:cNvPr id="6" name="ïṣḻïḋe">
              <a:extLst>
                <a:ext uri="{FF2B5EF4-FFF2-40B4-BE49-F238E27FC236}">
                  <a16:creationId xmlns:a16="http://schemas.microsoft.com/office/drawing/2014/main" id="{A3050E4B-D85E-4DEE-A1E9-535568CC94B5}"/>
                </a:ext>
              </a:extLst>
            </p:cNvPr>
            <p:cNvSpPr/>
            <p:nvPr/>
          </p:nvSpPr>
          <p:spPr>
            <a:xfrm>
              <a:off x="5952571" y="2267173"/>
              <a:ext cx="912850" cy="91285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2FAFB087-C52B-4DA4-8687-346E7A359C3E}"/>
                </a:ext>
              </a:extLst>
            </p:cNvPr>
            <p:cNvSpPr/>
            <p:nvPr/>
          </p:nvSpPr>
          <p:spPr>
            <a:xfrm>
              <a:off x="6503790" y="1319089"/>
              <a:ext cx="2809021" cy="2809021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6" name="Picture 2" descr="C:\Users\Administrator\Desktop\791ffc07jw1e9fm4dfubgj20b407j0tj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59"/>
            <a:stretch>
              <a:fillRect/>
            </a:stretch>
          </p:blipFill>
          <p:spPr bwMode="auto">
            <a:xfrm>
              <a:off x="6907792" y="1698917"/>
              <a:ext cx="1992368" cy="202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6149E42-EA1C-4CC3-BD40-80937B773B77}"/>
              </a:ext>
            </a:extLst>
          </p:cNvPr>
          <p:cNvGrpSpPr/>
          <p:nvPr/>
        </p:nvGrpSpPr>
        <p:grpSpPr>
          <a:xfrm>
            <a:off x="2879189" y="1319089"/>
            <a:ext cx="3312843" cy="2809021"/>
            <a:chOff x="2879189" y="1319089"/>
            <a:chExt cx="3312843" cy="2809021"/>
          </a:xfrm>
        </p:grpSpPr>
        <p:sp>
          <p:nvSpPr>
            <p:cNvPr id="7" name="îslíḍê">
              <a:extLst>
                <a:ext uri="{FF2B5EF4-FFF2-40B4-BE49-F238E27FC236}">
                  <a16:creationId xmlns:a16="http://schemas.microsoft.com/office/drawing/2014/main" id="{78755D38-1ECB-4020-8CD6-1B6D79A52558}"/>
                </a:ext>
              </a:extLst>
            </p:cNvPr>
            <p:cNvSpPr/>
            <p:nvPr/>
          </p:nvSpPr>
          <p:spPr>
            <a:xfrm>
              <a:off x="2879189" y="1319089"/>
              <a:ext cx="2809021" cy="2809021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ḻíḓe">
              <a:extLst>
                <a:ext uri="{FF2B5EF4-FFF2-40B4-BE49-F238E27FC236}">
                  <a16:creationId xmlns:a16="http://schemas.microsoft.com/office/drawing/2014/main" id="{601BD704-2F0E-4F99-A00A-46F6D1552857}"/>
                </a:ext>
              </a:extLst>
            </p:cNvPr>
            <p:cNvSpPr/>
            <p:nvPr/>
          </p:nvSpPr>
          <p:spPr>
            <a:xfrm>
              <a:off x="5279182" y="2267173"/>
              <a:ext cx="912850" cy="91285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8BFEC83-5B47-4308-A7E3-15940F91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997" y="1621384"/>
              <a:ext cx="1831132" cy="2204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82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9BA06-A3BB-45DD-94A4-A4B6CEA7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Prerequisites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71DD3-4A90-479E-A1EA-8E9B2871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4ff5fe5d-26db-49b6-8735-321eda0158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65BD86-316B-453B-B0D8-6E3818787FC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1969" y="1269000"/>
            <a:ext cx="10548517" cy="4716526"/>
            <a:chOff x="971969" y="1269000"/>
            <a:chExt cx="10548517" cy="4716526"/>
          </a:xfrm>
        </p:grpSpPr>
        <p:grpSp>
          <p:nvGrpSpPr>
            <p:cNvPr id="6" name="î$ľiḓe">
              <a:extLst>
                <a:ext uri="{FF2B5EF4-FFF2-40B4-BE49-F238E27FC236}">
                  <a16:creationId xmlns:a16="http://schemas.microsoft.com/office/drawing/2014/main" id="{B23BB621-CB81-4BE3-9260-52BFF53B1E0E}"/>
                </a:ext>
              </a:extLst>
            </p:cNvPr>
            <p:cNvGrpSpPr/>
            <p:nvPr/>
          </p:nvGrpSpPr>
          <p:grpSpPr>
            <a:xfrm>
              <a:off x="971969" y="1269000"/>
              <a:ext cx="4143084" cy="4716526"/>
              <a:chOff x="3844678" y="2118641"/>
              <a:chExt cx="3627658" cy="4129759"/>
            </a:xfrm>
          </p:grpSpPr>
          <p:sp>
            <p:nvSpPr>
              <p:cNvPr id="23" name="îŝ1iḍé">
                <a:extLst>
                  <a:ext uri="{FF2B5EF4-FFF2-40B4-BE49-F238E27FC236}">
                    <a16:creationId xmlns:a16="http://schemas.microsoft.com/office/drawing/2014/main" id="{482D54F2-E244-49F7-BDFD-FBB646D19A99}"/>
                  </a:ext>
                </a:extLst>
              </p:cNvPr>
              <p:cNvSpPr/>
              <p:nvPr/>
            </p:nvSpPr>
            <p:spPr>
              <a:xfrm>
                <a:off x="5049513" y="2118641"/>
                <a:ext cx="1890905" cy="861781"/>
              </a:xfrm>
              <a:custGeom>
                <a:avLst/>
                <a:gdLst>
                  <a:gd name="connsiteX0" fmla="*/ 1781503 w 1890905"/>
                  <a:gd name="connsiteY0" fmla="*/ 354802 h 861781"/>
                  <a:gd name="connsiteX1" fmla="*/ 1882661 w 1890905"/>
                  <a:gd name="connsiteY1" fmla="*/ 546971 h 861781"/>
                  <a:gd name="connsiteX2" fmla="*/ 1809234 w 1890905"/>
                  <a:gd name="connsiteY2" fmla="*/ 773147 h 861781"/>
                  <a:gd name="connsiteX3" fmla="*/ 1773690 w 1890905"/>
                  <a:gd name="connsiteY3" fmla="*/ 861781 h 861781"/>
                  <a:gd name="connsiteX4" fmla="*/ 1355781 w 1890905"/>
                  <a:gd name="connsiteY4" fmla="*/ 861781 h 861781"/>
                  <a:gd name="connsiteX5" fmla="*/ 1364489 w 1890905"/>
                  <a:gd name="connsiteY5" fmla="*/ 841842 h 861781"/>
                  <a:gd name="connsiteX6" fmla="*/ 1510646 w 1890905"/>
                  <a:gd name="connsiteY6" fmla="*/ 548084 h 861781"/>
                  <a:gd name="connsiteX7" fmla="*/ 1781503 w 1890905"/>
                  <a:gd name="connsiteY7" fmla="*/ 354802 h 861781"/>
                  <a:gd name="connsiteX8" fmla="*/ 108125 w 1890905"/>
                  <a:gd name="connsiteY8" fmla="*/ 109725 h 861781"/>
                  <a:gd name="connsiteX9" fmla="*/ 274313 w 1890905"/>
                  <a:gd name="connsiteY9" fmla="*/ 174902 h 861781"/>
                  <a:gd name="connsiteX10" fmla="*/ 344767 w 1890905"/>
                  <a:gd name="connsiteY10" fmla="*/ 532675 h 861781"/>
                  <a:gd name="connsiteX11" fmla="*/ 382493 w 1890905"/>
                  <a:gd name="connsiteY11" fmla="*/ 802813 h 861781"/>
                  <a:gd name="connsiteX12" fmla="*/ 390231 w 1890905"/>
                  <a:gd name="connsiteY12" fmla="*/ 861781 h 861781"/>
                  <a:gd name="connsiteX13" fmla="*/ 2129 w 1890905"/>
                  <a:gd name="connsiteY13" fmla="*/ 861781 h 861781"/>
                  <a:gd name="connsiteX14" fmla="*/ 2328 w 1890905"/>
                  <a:gd name="connsiteY14" fmla="*/ 789085 h 861781"/>
                  <a:gd name="connsiteX15" fmla="*/ 16855 w 1890905"/>
                  <a:gd name="connsiteY15" fmla="*/ 179726 h 861781"/>
                  <a:gd name="connsiteX16" fmla="*/ 108125 w 1890905"/>
                  <a:gd name="connsiteY16" fmla="*/ 109725 h 861781"/>
                  <a:gd name="connsiteX17" fmla="*/ 1118036 w 1890905"/>
                  <a:gd name="connsiteY17" fmla="*/ 1669 h 861781"/>
                  <a:gd name="connsiteX18" fmla="*/ 1256619 w 1890905"/>
                  <a:gd name="connsiteY18" fmla="*/ 48478 h 861781"/>
                  <a:gd name="connsiteX19" fmla="*/ 1274072 w 1890905"/>
                  <a:gd name="connsiteY19" fmla="*/ 217001 h 861781"/>
                  <a:gd name="connsiteX20" fmla="*/ 1149863 w 1890905"/>
                  <a:gd name="connsiteY20" fmla="*/ 811156 h 861781"/>
                  <a:gd name="connsiteX21" fmla="*/ 1136758 w 1890905"/>
                  <a:gd name="connsiteY21" fmla="*/ 861781 h 861781"/>
                  <a:gd name="connsiteX22" fmla="*/ 724840 w 1890905"/>
                  <a:gd name="connsiteY22" fmla="*/ 861781 h 861781"/>
                  <a:gd name="connsiteX23" fmla="*/ 763811 w 1890905"/>
                  <a:gd name="connsiteY23" fmla="*/ 721030 h 861781"/>
                  <a:gd name="connsiteX24" fmla="*/ 817353 w 1890905"/>
                  <a:gd name="connsiteY24" fmla="*/ 523752 h 861781"/>
                  <a:gd name="connsiteX25" fmla="*/ 905855 w 1890905"/>
                  <a:gd name="connsiteY25" fmla="*/ 176802 h 861781"/>
                  <a:gd name="connsiteX26" fmla="*/ 1004754 w 1890905"/>
                  <a:gd name="connsiteY26" fmla="*/ 26974 h 861781"/>
                  <a:gd name="connsiteX27" fmla="*/ 1118036 w 1890905"/>
                  <a:gd name="connsiteY27" fmla="*/ 1669 h 86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90905" h="861781">
                    <a:moveTo>
                      <a:pt x="1781503" y="354802"/>
                    </a:moveTo>
                    <a:cubicBezTo>
                      <a:pt x="1871186" y="366921"/>
                      <a:pt x="1909062" y="400491"/>
                      <a:pt x="1882661" y="546971"/>
                    </a:cubicBezTo>
                    <a:cubicBezTo>
                      <a:pt x="1872760" y="601901"/>
                      <a:pt x="1844613" y="682615"/>
                      <a:pt x="1809234" y="773147"/>
                    </a:cubicBezTo>
                    <a:lnTo>
                      <a:pt x="1773690" y="861781"/>
                    </a:lnTo>
                    <a:lnTo>
                      <a:pt x="1355781" y="861781"/>
                    </a:lnTo>
                    <a:lnTo>
                      <a:pt x="1364489" y="841842"/>
                    </a:lnTo>
                    <a:cubicBezTo>
                      <a:pt x="1417980" y="721094"/>
                      <a:pt x="1470085" y="610388"/>
                      <a:pt x="1510646" y="548084"/>
                    </a:cubicBezTo>
                    <a:cubicBezTo>
                      <a:pt x="1618808" y="381939"/>
                      <a:pt x="1691819" y="342684"/>
                      <a:pt x="1781503" y="354802"/>
                    </a:cubicBezTo>
                    <a:close/>
                    <a:moveTo>
                      <a:pt x="108125" y="109725"/>
                    </a:moveTo>
                    <a:cubicBezTo>
                      <a:pt x="169653" y="102133"/>
                      <a:pt x="240156" y="138136"/>
                      <a:pt x="274313" y="174902"/>
                    </a:cubicBezTo>
                    <a:cubicBezTo>
                      <a:pt x="328965" y="233727"/>
                      <a:pt x="317167" y="354881"/>
                      <a:pt x="344767" y="532675"/>
                    </a:cubicBezTo>
                    <a:cubicBezTo>
                      <a:pt x="355117" y="599348"/>
                      <a:pt x="368681" y="698479"/>
                      <a:pt x="382493" y="802813"/>
                    </a:cubicBezTo>
                    <a:lnTo>
                      <a:pt x="390231" y="861781"/>
                    </a:lnTo>
                    <a:lnTo>
                      <a:pt x="2129" y="861781"/>
                    </a:lnTo>
                    <a:lnTo>
                      <a:pt x="2328" y="789085"/>
                    </a:lnTo>
                    <a:cubicBezTo>
                      <a:pt x="1451" y="575931"/>
                      <a:pt x="-7518" y="307931"/>
                      <a:pt x="16855" y="179726"/>
                    </a:cubicBezTo>
                    <a:cubicBezTo>
                      <a:pt x="37522" y="134530"/>
                      <a:pt x="71208" y="114280"/>
                      <a:pt x="108125" y="109725"/>
                    </a:cubicBezTo>
                    <a:close/>
                    <a:moveTo>
                      <a:pt x="1118036" y="1669"/>
                    </a:moveTo>
                    <a:cubicBezTo>
                      <a:pt x="1160013" y="5253"/>
                      <a:pt x="1227538" y="24894"/>
                      <a:pt x="1256619" y="48478"/>
                    </a:cubicBezTo>
                    <a:cubicBezTo>
                      <a:pt x="1298005" y="139734"/>
                      <a:pt x="1283137" y="72995"/>
                      <a:pt x="1274072" y="217001"/>
                    </a:cubicBezTo>
                    <a:cubicBezTo>
                      <a:pt x="1255374" y="340312"/>
                      <a:pt x="1200737" y="607323"/>
                      <a:pt x="1149863" y="811156"/>
                    </a:cubicBezTo>
                    <a:lnTo>
                      <a:pt x="1136758" y="861781"/>
                    </a:lnTo>
                    <a:lnTo>
                      <a:pt x="724840" y="861781"/>
                    </a:lnTo>
                    <a:lnTo>
                      <a:pt x="763811" y="721030"/>
                    </a:lnTo>
                    <a:cubicBezTo>
                      <a:pt x="784092" y="647904"/>
                      <a:pt x="802895" y="579462"/>
                      <a:pt x="817353" y="523752"/>
                    </a:cubicBezTo>
                    <a:cubicBezTo>
                      <a:pt x="875185" y="300910"/>
                      <a:pt x="874622" y="259598"/>
                      <a:pt x="905855" y="176802"/>
                    </a:cubicBezTo>
                    <a:cubicBezTo>
                      <a:pt x="937089" y="94005"/>
                      <a:pt x="969390" y="56163"/>
                      <a:pt x="1004754" y="26974"/>
                    </a:cubicBezTo>
                    <a:cubicBezTo>
                      <a:pt x="1040117" y="-2215"/>
                      <a:pt x="1076058" y="-1914"/>
                      <a:pt x="1118036" y="166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$ļïďe">
                <a:extLst>
                  <a:ext uri="{FF2B5EF4-FFF2-40B4-BE49-F238E27FC236}">
                    <a16:creationId xmlns:a16="http://schemas.microsoft.com/office/drawing/2014/main" id="{66BDB01B-747B-45EA-A5C0-7618F96055B7}"/>
                  </a:ext>
                </a:extLst>
              </p:cNvPr>
              <p:cNvSpPr/>
              <p:nvPr/>
            </p:nvSpPr>
            <p:spPr>
              <a:xfrm>
                <a:off x="3844678" y="2792200"/>
                <a:ext cx="3627658" cy="1340448"/>
              </a:xfrm>
              <a:custGeom>
                <a:avLst/>
                <a:gdLst>
                  <a:gd name="connsiteX0" fmla="*/ 218949 w 3627658"/>
                  <a:gd name="connsiteY0" fmla="*/ 802961 h 1340448"/>
                  <a:gd name="connsiteX1" fmla="*/ 529120 w 3627658"/>
                  <a:gd name="connsiteY1" fmla="*/ 979781 h 1340448"/>
                  <a:gd name="connsiteX2" fmla="*/ 834623 w 3627658"/>
                  <a:gd name="connsiteY2" fmla="*/ 1315417 h 1340448"/>
                  <a:gd name="connsiteX3" fmla="*/ 858095 w 3627658"/>
                  <a:gd name="connsiteY3" fmla="*/ 1340448 h 1340448"/>
                  <a:gd name="connsiteX4" fmla="*/ 305530 w 3627658"/>
                  <a:gd name="connsiteY4" fmla="*/ 1340448 h 1340448"/>
                  <a:gd name="connsiteX5" fmla="*/ 172427 w 3627658"/>
                  <a:gd name="connsiteY5" fmla="*/ 1214426 h 1340448"/>
                  <a:gd name="connsiteX6" fmla="*/ 351 w 3627658"/>
                  <a:gd name="connsiteY6" fmla="*/ 953414 h 1340448"/>
                  <a:gd name="connsiteX7" fmla="*/ 218949 w 3627658"/>
                  <a:gd name="connsiteY7" fmla="*/ 802961 h 1340448"/>
                  <a:gd name="connsiteX8" fmla="*/ 2779637 w 3627658"/>
                  <a:gd name="connsiteY8" fmla="*/ 0 h 1340448"/>
                  <a:gd name="connsiteX9" fmla="*/ 2866304 w 3627658"/>
                  <a:gd name="connsiteY9" fmla="*/ 72394 h 1340448"/>
                  <a:gd name="connsiteX10" fmla="*/ 2840920 w 3627658"/>
                  <a:gd name="connsiteY10" fmla="*/ 123585 h 1340448"/>
                  <a:gd name="connsiteX11" fmla="*/ 2814347 w 3627658"/>
                  <a:gd name="connsiteY11" fmla="*/ 138551 h 1340448"/>
                  <a:gd name="connsiteX12" fmla="*/ 2812812 w 3627658"/>
                  <a:gd name="connsiteY12" fmla="*/ 197546 h 1340448"/>
                  <a:gd name="connsiteX13" fmla="*/ 2812601 w 3627658"/>
                  <a:gd name="connsiteY13" fmla="*/ 216668 h 1340448"/>
                  <a:gd name="connsiteX14" fmla="*/ 2958706 w 3627658"/>
                  <a:gd name="connsiteY14" fmla="*/ 216668 h 1340448"/>
                  <a:gd name="connsiteX15" fmla="*/ 2896795 w 3627658"/>
                  <a:gd name="connsiteY15" fmla="*/ 366217 h 1340448"/>
                  <a:gd name="connsiteX16" fmla="*/ 2827463 w 3627658"/>
                  <a:gd name="connsiteY16" fmla="*/ 541677 h 1340448"/>
                  <a:gd name="connsiteX17" fmla="*/ 2640704 w 3627658"/>
                  <a:gd name="connsiteY17" fmla="*/ 975284 h 1340448"/>
                  <a:gd name="connsiteX18" fmla="*/ 2698437 w 3627658"/>
                  <a:gd name="connsiteY18" fmla="*/ 1035269 h 1340448"/>
                  <a:gd name="connsiteX19" fmla="*/ 2948836 w 3627658"/>
                  <a:gd name="connsiteY19" fmla="*/ 837858 h 1340448"/>
                  <a:gd name="connsiteX20" fmla="*/ 3182040 w 3627658"/>
                  <a:gd name="connsiteY20" fmla="*/ 650962 h 1340448"/>
                  <a:gd name="connsiteX21" fmla="*/ 3383680 w 3627658"/>
                  <a:gd name="connsiteY21" fmla="*/ 422966 h 1340448"/>
                  <a:gd name="connsiteX22" fmla="*/ 3591095 w 3627658"/>
                  <a:gd name="connsiteY22" fmla="*/ 398579 h 1340448"/>
                  <a:gd name="connsiteX23" fmla="*/ 3578719 w 3627658"/>
                  <a:gd name="connsiteY23" fmla="*/ 638680 h 1340448"/>
                  <a:gd name="connsiteX24" fmla="*/ 2984700 w 3627658"/>
                  <a:gd name="connsiteY24" fmla="*/ 1301315 h 1340448"/>
                  <a:gd name="connsiteX25" fmla="*/ 2965458 w 3627658"/>
                  <a:gd name="connsiteY25" fmla="*/ 1322002 h 1340448"/>
                  <a:gd name="connsiteX26" fmla="*/ 1063001 w 3627658"/>
                  <a:gd name="connsiteY26" fmla="*/ 1322002 h 1340448"/>
                  <a:gd name="connsiteX27" fmla="*/ 1089588 w 3627658"/>
                  <a:gd name="connsiteY27" fmla="*/ 1295388 h 1340448"/>
                  <a:gd name="connsiteX28" fmla="*/ 1230150 w 3627658"/>
                  <a:gd name="connsiteY28" fmla="*/ 994880 h 1340448"/>
                  <a:gd name="connsiteX29" fmla="*/ 1208876 w 3627658"/>
                  <a:gd name="connsiteY29" fmla="*/ 275164 h 1340448"/>
                  <a:gd name="connsiteX30" fmla="*/ 1207316 w 3627658"/>
                  <a:gd name="connsiteY30" fmla="*/ 216668 h 1340448"/>
                  <a:gd name="connsiteX31" fmla="*/ 1363887 w 3627658"/>
                  <a:gd name="connsiteY31" fmla="*/ 216668 h 1340448"/>
                  <a:gd name="connsiteX32" fmla="*/ 1365240 w 3627658"/>
                  <a:gd name="connsiteY32" fmla="*/ 152041 h 1340448"/>
                  <a:gd name="connsiteX33" fmla="*/ 1338667 w 3627658"/>
                  <a:gd name="connsiteY33" fmla="*/ 137075 h 1340448"/>
                  <a:gd name="connsiteX34" fmla="*/ 1313282 w 3627658"/>
                  <a:gd name="connsiteY34" fmla="*/ 85884 h 1340448"/>
                  <a:gd name="connsiteX35" fmla="*/ 1399949 w 3627658"/>
                  <a:gd name="connsiteY35" fmla="*/ 13490 h 1340448"/>
                  <a:gd name="connsiteX36" fmla="*/ 1486616 w 3627658"/>
                  <a:gd name="connsiteY36" fmla="*/ 85884 h 1340448"/>
                  <a:gd name="connsiteX37" fmla="*/ 1461232 w 3627658"/>
                  <a:gd name="connsiteY37" fmla="*/ 137075 h 1340448"/>
                  <a:gd name="connsiteX38" fmla="*/ 1434659 w 3627658"/>
                  <a:gd name="connsiteY38" fmla="*/ 152041 h 1340448"/>
                  <a:gd name="connsiteX39" fmla="*/ 1433124 w 3627658"/>
                  <a:gd name="connsiteY39" fmla="*/ 211036 h 1340448"/>
                  <a:gd name="connsiteX40" fmla="*/ 1433062 w 3627658"/>
                  <a:gd name="connsiteY40" fmla="*/ 216668 h 1340448"/>
                  <a:gd name="connsiteX41" fmla="*/ 1600753 w 3627658"/>
                  <a:gd name="connsiteY41" fmla="*/ 216668 h 1340448"/>
                  <a:gd name="connsiteX42" fmla="*/ 1613943 w 3627658"/>
                  <a:gd name="connsiteY42" fmla="*/ 318339 h 1340448"/>
                  <a:gd name="connsiteX43" fmla="*/ 1644284 w 3627658"/>
                  <a:gd name="connsiteY43" fmla="*/ 549661 h 1340448"/>
                  <a:gd name="connsiteX44" fmla="*/ 1823229 w 3627658"/>
                  <a:gd name="connsiteY44" fmla="*/ 596327 h 1340448"/>
                  <a:gd name="connsiteX45" fmla="*/ 1905777 w 3627658"/>
                  <a:gd name="connsiteY45" fmla="*/ 254406 h 1340448"/>
                  <a:gd name="connsiteX46" fmla="*/ 1916226 w 3627658"/>
                  <a:gd name="connsiteY46" fmla="*/ 216668 h 1340448"/>
                  <a:gd name="connsiteX47" fmla="*/ 2095804 w 3627658"/>
                  <a:gd name="connsiteY47" fmla="*/ 216668 h 1340448"/>
                  <a:gd name="connsiteX48" fmla="*/ 2097157 w 3627658"/>
                  <a:gd name="connsiteY48" fmla="*/ 152041 h 1340448"/>
                  <a:gd name="connsiteX49" fmla="*/ 2070584 w 3627658"/>
                  <a:gd name="connsiteY49" fmla="*/ 137075 h 1340448"/>
                  <a:gd name="connsiteX50" fmla="*/ 2045199 w 3627658"/>
                  <a:gd name="connsiteY50" fmla="*/ 85884 h 1340448"/>
                  <a:gd name="connsiteX51" fmla="*/ 2131866 w 3627658"/>
                  <a:gd name="connsiteY51" fmla="*/ 13490 h 1340448"/>
                  <a:gd name="connsiteX52" fmla="*/ 2218533 w 3627658"/>
                  <a:gd name="connsiteY52" fmla="*/ 85884 h 1340448"/>
                  <a:gd name="connsiteX53" fmla="*/ 2193149 w 3627658"/>
                  <a:gd name="connsiteY53" fmla="*/ 137075 h 1340448"/>
                  <a:gd name="connsiteX54" fmla="*/ 2166576 w 3627658"/>
                  <a:gd name="connsiteY54" fmla="*/ 152041 h 1340448"/>
                  <a:gd name="connsiteX55" fmla="*/ 2165041 w 3627658"/>
                  <a:gd name="connsiteY55" fmla="*/ 211036 h 1340448"/>
                  <a:gd name="connsiteX56" fmla="*/ 2164979 w 3627658"/>
                  <a:gd name="connsiteY56" fmla="*/ 216668 h 1340448"/>
                  <a:gd name="connsiteX57" fmla="*/ 2328786 w 3627658"/>
                  <a:gd name="connsiteY57" fmla="*/ 216668 h 1340448"/>
                  <a:gd name="connsiteX58" fmla="*/ 2294069 w 3627658"/>
                  <a:gd name="connsiteY58" fmla="*/ 343961 h 1340448"/>
                  <a:gd name="connsiteX59" fmla="*/ 2236838 w 3627658"/>
                  <a:gd name="connsiteY59" fmla="*/ 618759 h 1340448"/>
                  <a:gd name="connsiteX60" fmla="*/ 2336898 w 3627658"/>
                  <a:gd name="connsiteY60" fmla="*/ 659669 h 1340448"/>
                  <a:gd name="connsiteX61" fmla="*/ 2515282 w 3627658"/>
                  <a:gd name="connsiteY61" fmla="*/ 272511 h 1340448"/>
                  <a:gd name="connsiteX62" fmla="*/ 2539671 w 3627658"/>
                  <a:gd name="connsiteY62" fmla="*/ 216668 h 1340448"/>
                  <a:gd name="connsiteX63" fmla="*/ 2743293 w 3627658"/>
                  <a:gd name="connsiteY63" fmla="*/ 216668 h 1340448"/>
                  <a:gd name="connsiteX64" fmla="*/ 2744928 w 3627658"/>
                  <a:gd name="connsiteY64" fmla="*/ 138551 h 1340448"/>
                  <a:gd name="connsiteX65" fmla="*/ 2718355 w 3627658"/>
                  <a:gd name="connsiteY65" fmla="*/ 123585 h 1340448"/>
                  <a:gd name="connsiteX66" fmla="*/ 2692970 w 3627658"/>
                  <a:gd name="connsiteY66" fmla="*/ 72394 h 1340448"/>
                  <a:gd name="connsiteX67" fmla="*/ 2779637 w 3627658"/>
                  <a:gd name="connsiteY67" fmla="*/ 0 h 134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627658" h="1340448">
                    <a:moveTo>
                      <a:pt x="218949" y="802961"/>
                    </a:moveTo>
                    <a:cubicBezTo>
                      <a:pt x="383474" y="845670"/>
                      <a:pt x="399178" y="875502"/>
                      <a:pt x="529120" y="979781"/>
                    </a:cubicBezTo>
                    <a:cubicBezTo>
                      <a:pt x="608689" y="1051864"/>
                      <a:pt x="739788" y="1210604"/>
                      <a:pt x="834623" y="1315417"/>
                    </a:cubicBezTo>
                    <a:lnTo>
                      <a:pt x="858095" y="1340448"/>
                    </a:lnTo>
                    <a:lnTo>
                      <a:pt x="305530" y="1340448"/>
                    </a:lnTo>
                    <a:lnTo>
                      <a:pt x="172427" y="1214426"/>
                    </a:lnTo>
                    <a:cubicBezTo>
                      <a:pt x="115068" y="1127422"/>
                      <a:pt x="-7403" y="1021992"/>
                      <a:pt x="351" y="953414"/>
                    </a:cubicBezTo>
                    <a:cubicBezTo>
                      <a:pt x="8104" y="884836"/>
                      <a:pt x="88041" y="820901"/>
                      <a:pt x="218949" y="802961"/>
                    </a:cubicBezTo>
                    <a:close/>
                    <a:moveTo>
                      <a:pt x="2779637" y="0"/>
                    </a:moveTo>
                    <a:cubicBezTo>
                      <a:pt x="2827502" y="0"/>
                      <a:pt x="2866304" y="32412"/>
                      <a:pt x="2866304" y="72394"/>
                    </a:cubicBezTo>
                    <a:cubicBezTo>
                      <a:pt x="2866304" y="92386"/>
                      <a:pt x="2856604" y="110484"/>
                      <a:pt x="2840920" y="123585"/>
                    </a:cubicBezTo>
                    <a:lnTo>
                      <a:pt x="2814347" y="138551"/>
                    </a:lnTo>
                    <a:cubicBezTo>
                      <a:pt x="2814389" y="168145"/>
                      <a:pt x="2813323" y="177881"/>
                      <a:pt x="2812812" y="197546"/>
                    </a:cubicBezTo>
                    <a:lnTo>
                      <a:pt x="2812601" y="216668"/>
                    </a:lnTo>
                    <a:lnTo>
                      <a:pt x="2958706" y="216668"/>
                    </a:lnTo>
                    <a:lnTo>
                      <a:pt x="2896795" y="366217"/>
                    </a:lnTo>
                    <a:cubicBezTo>
                      <a:pt x="2870914" y="429014"/>
                      <a:pt x="2846715" y="489078"/>
                      <a:pt x="2827463" y="541677"/>
                    </a:cubicBezTo>
                    <a:cubicBezTo>
                      <a:pt x="2746706" y="752198"/>
                      <a:pt x="2667335" y="880202"/>
                      <a:pt x="2640704" y="975284"/>
                    </a:cubicBezTo>
                    <a:cubicBezTo>
                      <a:pt x="2618558" y="1088264"/>
                      <a:pt x="2668942" y="1030061"/>
                      <a:pt x="2698437" y="1035269"/>
                    </a:cubicBezTo>
                    <a:cubicBezTo>
                      <a:pt x="2793897" y="974075"/>
                      <a:pt x="2865707" y="903845"/>
                      <a:pt x="2948836" y="837858"/>
                    </a:cubicBezTo>
                    <a:cubicBezTo>
                      <a:pt x="3033110" y="769701"/>
                      <a:pt x="3109566" y="720111"/>
                      <a:pt x="3182040" y="650962"/>
                    </a:cubicBezTo>
                    <a:cubicBezTo>
                      <a:pt x="3254514" y="581813"/>
                      <a:pt x="3317607" y="466702"/>
                      <a:pt x="3383680" y="422966"/>
                    </a:cubicBezTo>
                    <a:cubicBezTo>
                      <a:pt x="3484091" y="344485"/>
                      <a:pt x="3563278" y="364997"/>
                      <a:pt x="3591095" y="398579"/>
                    </a:cubicBezTo>
                    <a:cubicBezTo>
                      <a:pt x="3618913" y="432160"/>
                      <a:pt x="3662804" y="462572"/>
                      <a:pt x="3578719" y="638680"/>
                    </a:cubicBezTo>
                    <a:cubicBezTo>
                      <a:pt x="3499339" y="773310"/>
                      <a:pt x="3195089" y="1078417"/>
                      <a:pt x="2984700" y="1301315"/>
                    </a:cubicBezTo>
                    <a:lnTo>
                      <a:pt x="2965458" y="1322002"/>
                    </a:lnTo>
                    <a:lnTo>
                      <a:pt x="1063001" y="1322002"/>
                    </a:lnTo>
                    <a:lnTo>
                      <a:pt x="1089588" y="1295388"/>
                    </a:lnTo>
                    <a:cubicBezTo>
                      <a:pt x="1159970" y="1215305"/>
                      <a:pt x="1223955" y="1102076"/>
                      <a:pt x="1230150" y="994880"/>
                    </a:cubicBezTo>
                    <a:cubicBezTo>
                      <a:pt x="1275980" y="831512"/>
                      <a:pt x="1221474" y="502916"/>
                      <a:pt x="1208876" y="275164"/>
                    </a:cubicBezTo>
                    <a:lnTo>
                      <a:pt x="1207316" y="216668"/>
                    </a:lnTo>
                    <a:lnTo>
                      <a:pt x="1363887" y="216668"/>
                    </a:lnTo>
                    <a:lnTo>
                      <a:pt x="1365240" y="152041"/>
                    </a:lnTo>
                    <a:lnTo>
                      <a:pt x="1338667" y="137075"/>
                    </a:lnTo>
                    <a:cubicBezTo>
                      <a:pt x="1322983" y="123974"/>
                      <a:pt x="1313282" y="105876"/>
                      <a:pt x="1313282" y="85884"/>
                    </a:cubicBezTo>
                    <a:cubicBezTo>
                      <a:pt x="1313282" y="45902"/>
                      <a:pt x="1352084" y="13490"/>
                      <a:pt x="1399949" y="13490"/>
                    </a:cubicBezTo>
                    <a:cubicBezTo>
                      <a:pt x="1447814" y="13490"/>
                      <a:pt x="1486616" y="45902"/>
                      <a:pt x="1486616" y="85884"/>
                    </a:cubicBezTo>
                    <a:cubicBezTo>
                      <a:pt x="1486616" y="105876"/>
                      <a:pt x="1476916" y="123974"/>
                      <a:pt x="1461232" y="137075"/>
                    </a:cubicBezTo>
                    <a:lnTo>
                      <a:pt x="1434659" y="152041"/>
                    </a:lnTo>
                    <a:cubicBezTo>
                      <a:pt x="1434701" y="181635"/>
                      <a:pt x="1433635" y="191371"/>
                      <a:pt x="1433124" y="211036"/>
                    </a:cubicBezTo>
                    <a:lnTo>
                      <a:pt x="1433062" y="216668"/>
                    </a:lnTo>
                    <a:lnTo>
                      <a:pt x="1600753" y="216668"/>
                    </a:lnTo>
                    <a:lnTo>
                      <a:pt x="1613943" y="318339"/>
                    </a:lnTo>
                    <a:cubicBezTo>
                      <a:pt x="1626771" y="417498"/>
                      <a:pt x="1637873" y="503690"/>
                      <a:pt x="1644284" y="549661"/>
                    </a:cubicBezTo>
                    <a:cubicBezTo>
                      <a:pt x="1670127" y="689053"/>
                      <a:pt x="1759624" y="710065"/>
                      <a:pt x="1823229" y="596327"/>
                    </a:cubicBezTo>
                    <a:cubicBezTo>
                      <a:pt x="1829879" y="538731"/>
                      <a:pt x="1865045" y="403297"/>
                      <a:pt x="1905777" y="254406"/>
                    </a:cubicBezTo>
                    <a:lnTo>
                      <a:pt x="1916226" y="216668"/>
                    </a:lnTo>
                    <a:lnTo>
                      <a:pt x="2095804" y="216668"/>
                    </a:lnTo>
                    <a:lnTo>
                      <a:pt x="2097157" y="152041"/>
                    </a:lnTo>
                    <a:lnTo>
                      <a:pt x="2070584" y="137075"/>
                    </a:lnTo>
                    <a:cubicBezTo>
                      <a:pt x="2054900" y="123974"/>
                      <a:pt x="2045199" y="105876"/>
                      <a:pt x="2045199" y="85884"/>
                    </a:cubicBezTo>
                    <a:cubicBezTo>
                      <a:pt x="2045199" y="45902"/>
                      <a:pt x="2084001" y="13490"/>
                      <a:pt x="2131866" y="13490"/>
                    </a:cubicBezTo>
                    <a:cubicBezTo>
                      <a:pt x="2179731" y="13490"/>
                      <a:pt x="2218533" y="45902"/>
                      <a:pt x="2218533" y="85884"/>
                    </a:cubicBezTo>
                    <a:cubicBezTo>
                      <a:pt x="2218533" y="105876"/>
                      <a:pt x="2208833" y="123974"/>
                      <a:pt x="2193149" y="137075"/>
                    </a:cubicBezTo>
                    <a:lnTo>
                      <a:pt x="2166576" y="152041"/>
                    </a:lnTo>
                    <a:cubicBezTo>
                      <a:pt x="2166618" y="181635"/>
                      <a:pt x="2165553" y="191371"/>
                      <a:pt x="2165041" y="211036"/>
                    </a:cubicBezTo>
                    <a:lnTo>
                      <a:pt x="2164979" y="216668"/>
                    </a:lnTo>
                    <a:lnTo>
                      <a:pt x="2328786" y="216668"/>
                    </a:lnTo>
                    <a:lnTo>
                      <a:pt x="2294069" y="343961"/>
                    </a:lnTo>
                    <a:cubicBezTo>
                      <a:pt x="2259052" y="472467"/>
                      <a:pt x="2236323" y="561555"/>
                      <a:pt x="2236838" y="618759"/>
                    </a:cubicBezTo>
                    <a:cubicBezTo>
                      <a:pt x="2237526" y="695031"/>
                      <a:pt x="2257202" y="786783"/>
                      <a:pt x="2336898" y="659669"/>
                    </a:cubicBezTo>
                    <a:cubicBezTo>
                      <a:pt x="2376746" y="596112"/>
                      <a:pt x="2444235" y="436751"/>
                      <a:pt x="2515282" y="272511"/>
                    </a:cubicBezTo>
                    <a:lnTo>
                      <a:pt x="2539671" y="216668"/>
                    </a:lnTo>
                    <a:lnTo>
                      <a:pt x="2743293" y="216668"/>
                    </a:lnTo>
                    <a:lnTo>
                      <a:pt x="2744928" y="138551"/>
                    </a:lnTo>
                    <a:lnTo>
                      <a:pt x="2718355" y="123585"/>
                    </a:lnTo>
                    <a:cubicBezTo>
                      <a:pt x="2702671" y="110484"/>
                      <a:pt x="2692970" y="92386"/>
                      <a:pt x="2692970" y="72394"/>
                    </a:cubicBezTo>
                    <a:cubicBezTo>
                      <a:pt x="2692970" y="32412"/>
                      <a:pt x="2731772" y="0"/>
                      <a:pt x="27796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$líḋè">
                <a:extLst>
                  <a:ext uri="{FF2B5EF4-FFF2-40B4-BE49-F238E27FC236}">
                    <a16:creationId xmlns:a16="http://schemas.microsoft.com/office/drawing/2014/main" id="{3F282DB9-0A36-48BB-92CC-21664B11CFF5}"/>
                  </a:ext>
                </a:extLst>
              </p:cNvPr>
              <p:cNvSpPr/>
              <p:nvPr/>
            </p:nvSpPr>
            <p:spPr>
              <a:xfrm>
                <a:off x="4187091" y="3895516"/>
                <a:ext cx="2603338" cy="1295008"/>
              </a:xfrm>
              <a:custGeom>
                <a:avLst/>
                <a:gdLst>
                  <a:gd name="connsiteX0" fmla="*/ 1547543 w 2603338"/>
                  <a:gd name="connsiteY0" fmla="*/ 0 h 1295008"/>
                  <a:gd name="connsiteX1" fmla="*/ 1684227 w 2603338"/>
                  <a:gd name="connsiteY1" fmla="*/ 109137 h 1295008"/>
                  <a:gd name="connsiteX2" fmla="*/ 1644193 w 2603338"/>
                  <a:gd name="connsiteY2" fmla="*/ 186308 h 1295008"/>
                  <a:gd name="connsiteX3" fmla="*/ 1602284 w 2603338"/>
                  <a:gd name="connsiteY3" fmla="*/ 208869 h 1295008"/>
                  <a:gd name="connsiteX4" fmla="*/ 1600864 w 2603338"/>
                  <a:gd name="connsiteY4" fmla="*/ 271487 h 1295008"/>
                  <a:gd name="connsiteX5" fmla="*/ 1600388 w 2603338"/>
                  <a:gd name="connsiteY5" fmla="*/ 284024 h 1295008"/>
                  <a:gd name="connsiteX6" fmla="*/ 2603338 w 2603338"/>
                  <a:gd name="connsiteY6" fmla="*/ 284024 h 1295008"/>
                  <a:gd name="connsiteX7" fmla="*/ 2582707 w 2603338"/>
                  <a:gd name="connsiteY7" fmla="*/ 306203 h 1295008"/>
                  <a:gd name="connsiteX8" fmla="*/ 2327900 w 2603338"/>
                  <a:gd name="connsiteY8" fmla="*/ 815604 h 1295008"/>
                  <a:gd name="connsiteX9" fmla="*/ 2117400 w 2603338"/>
                  <a:gd name="connsiteY9" fmla="*/ 1224890 h 1295008"/>
                  <a:gd name="connsiteX10" fmla="*/ 2115016 w 2603338"/>
                  <a:gd name="connsiteY10" fmla="*/ 1295008 h 1295008"/>
                  <a:gd name="connsiteX11" fmla="*/ 743140 w 2603338"/>
                  <a:gd name="connsiteY11" fmla="*/ 1295008 h 1295008"/>
                  <a:gd name="connsiteX12" fmla="*/ 737269 w 2603338"/>
                  <a:gd name="connsiteY12" fmla="*/ 1287813 h 1295008"/>
                  <a:gd name="connsiteX13" fmla="*/ 563306 w 2603338"/>
                  <a:gd name="connsiteY13" fmla="*/ 1019367 h 1295008"/>
                  <a:gd name="connsiteX14" fmla="*/ 374595 w 2603338"/>
                  <a:gd name="connsiteY14" fmla="*/ 776035 h 1295008"/>
                  <a:gd name="connsiteX15" fmla="*/ 212567 w 2603338"/>
                  <a:gd name="connsiteY15" fmla="*/ 517418 h 1295008"/>
                  <a:gd name="connsiteX16" fmla="*/ 51246 w 2603338"/>
                  <a:gd name="connsiteY16" fmla="*/ 332544 h 1295008"/>
                  <a:gd name="connsiteX17" fmla="*/ 0 w 2603338"/>
                  <a:gd name="connsiteY17" fmla="*/ 284024 h 1295008"/>
                  <a:gd name="connsiteX18" fmla="*/ 176725 w 2603338"/>
                  <a:gd name="connsiteY18" fmla="*/ 284024 h 1295008"/>
                  <a:gd name="connsiteX19" fmla="*/ 178133 w 2603338"/>
                  <a:gd name="connsiteY19" fmla="*/ 216761 h 1295008"/>
                  <a:gd name="connsiteX20" fmla="*/ 151560 w 2603338"/>
                  <a:gd name="connsiteY20" fmla="*/ 201795 h 1295008"/>
                  <a:gd name="connsiteX21" fmla="*/ 126175 w 2603338"/>
                  <a:gd name="connsiteY21" fmla="*/ 150604 h 1295008"/>
                  <a:gd name="connsiteX22" fmla="*/ 212842 w 2603338"/>
                  <a:gd name="connsiteY22" fmla="*/ 78210 h 1295008"/>
                  <a:gd name="connsiteX23" fmla="*/ 299509 w 2603338"/>
                  <a:gd name="connsiteY23" fmla="*/ 150604 h 1295008"/>
                  <a:gd name="connsiteX24" fmla="*/ 274125 w 2603338"/>
                  <a:gd name="connsiteY24" fmla="*/ 201795 h 1295008"/>
                  <a:gd name="connsiteX25" fmla="*/ 247552 w 2603338"/>
                  <a:gd name="connsiteY25" fmla="*/ 216761 h 1295008"/>
                  <a:gd name="connsiteX26" fmla="*/ 246017 w 2603338"/>
                  <a:gd name="connsiteY26" fmla="*/ 275756 h 1295008"/>
                  <a:gd name="connsiteX27" fmla="*/ 245926 w 2603338"/>
                  <a:gd name="connsiteY27" fmla="*/ 284024 h 1295008"/>
                  <a:gd name="connsiteX28" fmla="*/ 549600 w 2603338"/>
                  <a:gd name="connsiteY28" fmla="*/ 284024 h 1295008"/>
                  <a:gd name="connsiteX29" fmla="*/ 570344 w 2603338"/>
                  <a:gd name="connsiteY29" fmla="*/ 302994 h 1295008"/>
                  <a:gd name="connsiteX30" fmla="*/ 592143 w 2603338"/>
                  <a:gd name="connsiteY30" fmla="*/ 312157 h 1295008"/>
                  <a:gd name="connsiteX31" fmla="*/ 667139 w 2603338"/>
                  <a:gd name="connsiteY31" fmla="*/ 300888 h 1295008"/>
                  <a:gd name="connsiteX32" fmla="*/ 690193 w 2603338"/>
                  <a:gd name="connsiteY32" fmla="*/ 284024 h 1295008"/>
                  <a:gd name="connsiteX33" fmla="*/ 1491156 w 2603338"/>
                  <a:gd name="connsiteY33" fmla="*/ 284024 h 1295008"/>
                  <a:gd name="connsiteX34" fmla="*/ 1492802 w 2603338"/>
                  <a:gd name="connsiteY34" fmla="*/ 208869 h 1295008"/>
                  <a:gd name="connsiteX35" fmla="*/ 1450892 w 2603338"/>
                  <a:gd name="connsiteY35" fmla="*/ 186308 h 1295008"/>
                  <a:gd name="connsiteX36" fmla="*/ 1410858 w 2603338"/>
                  <a:gd name="connsiteY36" fmla="*/ 109137 h 1295008"/>
                  <a:gd name="connsiteX37" fmla="*/ 1547543 w 2603338"/>
                  <a:gd name="connsiteY37" fmla="*/ 0 h 129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603338" h="1295008">
                    <a:moveTo>
                      <a:pt x="1547543" y="0"/>
                    </a:moveTo>
                    <a:cubicBezTo>
                      <a:pt x="1623031" y="0"/>
                      <a:pt x="1684227" y="48862"/>
                      <a:pt x="1684227" y="109137"/>
                    </a:cubicBezTo>
                    <a:cubicBezTo>
                      <a:pt x="1684227" y="139274"/>
                      <a:pt x="1668928" y="166558"/>
                      <a:pt x="1644193" y="186308"/>
                    </a:cubicBezTo>
                    <a:lnTo>
                      <a:pt x="1602284" y="208869"/>
                    </a:lnTo>
                    <a:cubicBezTo>
                      <a:pt x="1602328" y="238612"/>
                      <a:pt x="1601596" y="255049"/>
                      <a:pt x="1600864" y="271487"/>
                    </a:cubicBezTo>
                    <a:lnTo>
                      <a:pt x="1600388" y="284024"/>
                    </a:lnTo>
                    <a:lnTo>
                      <a:pt x="2603338" y="284024"/>
                    </a:lnTo>
                    <a:lnTo>
                      <a:pt x="2582707" y="306203"/>
                    </a:lnTo>
                    <a:cubicBezTo>
                      <a:pt x="2485554" y="548942"/>
                      <a:pt x="2408205" y="718672"/>
                      <a:pt x="2327900" y="815604"/>
                    </a:cubicBezTo>
                    <a:cubicBezTo>
                      <a:pt x="2263452" y="974513"/>
                      <a:pt x="2116973" y="1052802"/>
                      <a:pt x="2117400" y="1224890"/>
                    </a:cubicBezTo>
                    <a:lnTo>
                      <a:pt x="2115016" y="1295008"/>
                    </a:lnTo>
                    <a:lnTo>
                      <a:pt x="743140" y="1295008"/>
                    </a:lnTo>
                    <a:lnTo>
                      <a:pt x="737269" y="1287813"/>
                    </a:lnTo>
                    <a:cubicBezTo>
                      <a:pt x="684045" y="1218011"/>
                      <a:pt x="610825" y="1093990"/>
                      <a:pt x="563306" y="1019367"/>
                    </a:cubicBezTo>
                    <a:lnTo>
                      <a:pt x="374595" y="776035"/>
                    </a:lnTo>
                    <a:lnTo>
                      <a:pt x="212567" y="517418"/>
                    </a:lnTo>
                    <a:lnTo>
                      <a:pt x="51246" y="332544"/>
                    </a:lnTo>
                    <a:lnTo>
                      <a:pt x="0" y="284024"/>
                    </a:lnTo>
                    <a:lnTo>
                      <a:pt x="176725" y="284024"/>
                    </a:lnTo>
                    <a:lnTo>
                      <a:pt x="178133" y="216761"/>
                    </a:lnTo>
                    <a:lnTo>
                      <a:pt x="151560" y="201795"/>
                    </a:lnTo>
                    <a:cubicBezTo>
                      <a:pt x="135876" y="188694"/>
                      <a:pt x="126175" y="170596"/>
                      <a:pt x="126175" y="150604"/>
                    </a:cubicBezTo>
                    <a:cubicBezTo>
                      <a:pt x="126175" y="110622"/>
                      <a:pt x="164977" y="78210"/>
                      <a:pt x="212842" y="78210"/>
                    </a:cubicBezTo>
                    <a:cubicBezTo>
                      <a:pt x="260707" y="78210"/>
                      <a:pt x="299509" y="110622"/>
                      <a:pt x="299509" y="150604"/>
                    </a:cubicBezTo>
                    <a:cubicBezTo>
                      <a:pt x="299509" y="170596"/>
                      <a:pt x="289809" y="188694"/>
                      <a:pt x="274125" y="201795"/>
                    </a:cubicBezTo>
                    <a:lnTo>
                      <a:pt x="247552" y="216761"/>
                    </a:lnTo>
                    <a:cubicBezTo>
                      <a:pt x="247594" y="246355"/>
                      <a:pt x="246529" y="256091"/>
                      <a:pt x="246017" y="275756"/>
                    </a:cubicBezTo>
                    <a:lnTo>
                      <a:pt x="245926" y="284024"/>
                    </a:lnTo>
                    <a:lnTo>
                      <a:pt x="549600" y="284024"/>
                    </a:lnTo>
                    <a:lnTo>
                      <a:pt x="570344" y="302994"/>
                    </a:lnTo>
                    <a:cubicBezTo>
                      <a:pt x="580700" y="310830"/>
                      <a:pt x="588200" y="314259"/>
                      <a:pt x="592143" y="312157"/>
                    </a:cubicBezTo>
                    <a:cubicBezTo>
                      <a:pt x="608034" y="324849"/>
                      <a:pt x="635174" y="319460"/>
                      <a:pt x="667139" y="300888"/>
                    </a:cubicBezTo>
                    <a:lnTo>
                      <a:pt x="690193" y="284024"/>
                    </a:lnTo>
                    <a:lnTo>
                      <a:pt x="1491156" y="284024"/>
                    </a:lnTo>
                    <a:lnTo>
                      <a:pt x="1492802" y="208869"/>
                    </a:lnTo>
                    <a:lnTo>
                      <a:pt x="1450892" y="186308"/>
                    </a:lnTo>
                    <a:cubicBezTo>
                      <a:pt x="1426157" y="166558"/>
                      <a:pt x="1410858" y="139274"/>
                      <a:pt x="1410858" y="109137"/>
                    </a:cubicBezTo>
                    <a:cubicBezTo>
                      <a:pt x="1410858" y="48862"/>
                      <a:pt x="1472054" y="0"/>
                      <a:pt x="15475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ṧlíḍé">
                <a:extLst>
                  <a:ext uri="{FF2B5EF4-FFF2-40B4-BE49-F238E27FC236}">
                    <a16:creationId xmlns:a16="http://schemas.microsoft.com/office/drawing/2014/main" id="{679D4E65-B11E-4FBC-B65E-6E5750FABEC5}"/>
                  </a:ext>
                </a:extLst>
              </p:cNvPr>
              <p:cNvSpPr/>
              <p:nvPr/>
            </p:nvSpPr>
            <p:spPr>
              <a:xfrm flipH="1">
                <a:off x="4965994" y="4888523"/>
                <a:ext cx="1423769" cy="1359877"/>
              </a:xfrm>
              <a:custGeom>
                <a:avLst/>
                <a:gdLst>
                  <a:gd name="connsiteX0" fmla="*/ 1423769 w 1423769"/>
                  <a:gd name="connsiteY0" fmla="*/ 348893 h 1359877"/>
                  <a:gd name="connsiteX1" fmla="*/ 89251 w 1423769"/>
                  <a:gd name="connsiteY1" fmla="*/ 348893 h 1359877"/>
                  <a:gd name="connsiteX2" fmla="*/ 89855 w 1423769"/>
                  <a:gd name="connsiteY2" fmla="*/ 366662 h 1359877"/>
                  <a:gd name="connsiteX3" fmla="*/ 82812 w 1423769"/>
                  <a:gd name="connsiteY3" fmla="*/ 891223 h 1359877"/>
                  <a:gd name="connsiteX4" fmla="*/ 14919 w 1423769"/>
                  <a:gd name="connsiteY4" fmla="*/ 1286885 h 1359877"/>
                  <a:gd name="connsiteX5" fmla="*/ 0 w 1423769"/>
                  <a:gd name="connsiteY5" fmla="*/ 1359877 h 1359877"/>
                  <a:gd name="connsiteX6" fmla="*/ 1258364 w 1423769"/>
                  <a:gd name="connsiteY6" fmla="*/ 1359877 h 1359877"/>
                  <a:gd name="connsiteX7" fmla="*/ 1262576 w 1423769"/>
                  <a:gd name="connsiteY7" fmla="*/ 1256211 h 1359877"/>
                  <a:gd name="connsiteX8" fmla="*/ 1288964 w 1423769"/>
                  <a:gd name="connsiteY8" fmla="*/ 936086 h 1359877"/>
                  <a:gd name="connsiteX9" fmla="*/ 1297904 w 1423769"/>
                  <a:gd name="connsiteY9" fmla="*/ 613658 h 1359877"/>
                  <a:gd name="connsiteX10" fmla="*/ 1375847 w 1423769"/>
                  <a:gd name="connsiteY10" fmla="*/ 414892 h 1359877"/>
                  <a:gd name="connsiteX11" fmla="*/ 598843 w 1423769"/>
                  <a:gd name="connsiteY11" fmla="*/ 0 h 1359877"/>
                  <a:gd name="connsiteX12" fmla="*/ 457887 w 1423769"/>
                  <a:gd name="connsiteY12" fmla="*/ 113493 h 1359877"/>
                  <a:gd name="connsiteX13" fmla="*/ 499172 w 1423769"/>
                  <a:gd name="connsiteY13" fmla="*/ 193746 h 1359877"/>
                  <a:gd name="connsiteX14" fmla="*/ 542391 w 1423769"/>
                  <a:gd name="connsiteY14" fmla="*/ 217207 h 1359877"/>
                  <a:gd name="connsiteX15" fmla="*/ 545319 w 1423769"/>
                  <a:gd name="connsiteY15" fmla="*/ 347441 h 1359877"/>
                  <a:gd name="connsiteX16" fmla="*/ 658099 w 1423769"/>
                  <a:gd name="connsiteY16" fmla="*/ 346342 h 1359877"/>
                  <a:gd name="connsiteX17" fmla="*/ 655294 w 1423769"/>
                  <a:gd name="connsiteY17" fmla="*/ 217207 h 1359877"/>
                  <a:gd name="connsiteX18" fmla="*/ 698513 w 1423769"/>
                  <a:gd name="connsiteY18" fmla="*/ 193746 h 1359877"/>
                  <a:gd name="connsiteX19" fmla="*/ 739798 w 1423769"/>
                  <a:gd name="connsiteY19" fmla="*/ 113493 h 1359877"/>
                  <a:gd name="connsiteX20" fmla="*/ 598843 w 1423769"/>
                  <a:gd name="connsiteY20" fmla="*/ 0 h 135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23769" h="1359877">
                    <a:moveTo>
                      <a:pt x="1423769" y="348893"/>
                    </a:moveTo>
                    <a:lnTo>
                      <a:pt x="89251" y="348893"/>
                    </a:lnTo>
                    <a:lnTo>
                      <a:pt x="89855" y="366662"/>
                    </a:lnTo>
                    <a:cubicBezTo>
                      <a:pt x="97681" y="508231"/>
                      <a:pt x="110263" y="673395"/>
                      <a:pt x="82812" y="891223"/>
                    </a:cubicBezTo>
                    <a:cubicBezTo>
                      <a:pt x="69086" y="1000137"/>
                      <a:pt x="44131" y="1139847"/>
                      <a:pt x="14919" y="1286885"/>
                    </a:cubicBezTo>
                    <a:lnTo>
                      <a:pt x="0" y="1359877"/>
                    </a:lnTo>
                    <a:lnTo>
                      <a:pt x="1258364" y="1359877"/>
                    </a:lnTo>
                    <a:lnTo>
                      <a:pt x="1262576" y="1256211"/>
                    </a:lnTo>
                    <a:cubicBezTo>
                      <a:pt x="1267958" y="1103104"/>
                      <a:pt x="1283076" y="1043178"/>
                      <a:pt x="1288964" y="936086"/>
                    </a:cubicBezTo>
                    <a:cubicBezTo>
                      <a:pt x="1294851" y="828993"/>
                      <a:pt x="1283423" y="700524"/>
                      <a:pt x="1297904" y="613658"/>
                    </a:cubicBezTo>
                    <a:cubicBezTo>
                      <a:pt x="1312384" y="526792"/>
                      <a:pt x="1338012" y="457478"/>
                      <a:pt x="1375847" y="414892"/>
                    </a:cubicBezTo>
                    <a:close/>
                    <a:moveTo>
                      <a:pt x="598843" y="0"/>
                    </a:moveTo>
                    <a:cubicBezTo>
                      <a:pt x="520995" y="0"/>
                      <a:pt x="457887" y="50813"/>
                      <a:pt x="457887" y="113493"/>
                    </a:cubicBezTo>
                    <a:cubicBezTo>
                      <a:pt x="457887" y="144834"/>
                      <a:pt x="473664" y="173207"/>
                      <a:pt x="499172" y="193746"/>
                    </a:cubicBezTo>
                    <a:lnTo>
                      <a:pt x="542391" y="217207"/>
                    </a:lnTo>
                    <a:cubicBezTo>
                      <a:pt x="542300" y="279067"/>
                      <a:pt x="545410" y="285582"/>
                      <a:pt x="545319" y="347441"/>
                    </a:cubicBezTo>
                    <a:lnTo>
                      <a:pt x="658099" y="346342"/>
                    </a:lnTo>
                    <a:lnTo>
                      <a:pt x="655294" y="217207"/>
                    </a:lnTo>
                    <a:lnTo>
                      <a:pt x="698513" y="193746"/>
                    </a:lnTo>
                    <a:cubicBezTo>
                      <a:pt x="724021" y="173207"/>
                      <a:pt x="739798" y="144834"/>
                      <a:pt x="739798" y="113493"/>
                    </a:cubicBezTo>
                    <a:cubicBezTo>
                      <a:pt x="739798" y="50813"/>
                      <a:pt x="676690" y="0"/>
                      <a:pt x="5988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îdé">
              <a:extLst>
                <a:ext uri="{FF2B5EF4-FFF2-40B4-BE49-F238E27FC236}">
                  <a16:creationId xmlns:a16="http://schemas.microsoft.com/office/drawing/2014/main" id="{52853749-1E70-4053-A43E-D5028BE3B422}"/>
                </a:ext>
              </a:extLst>
            </p:cNvPr>
            <p:cNvSpPr/>
            <p:nvPr/>
          </p:nvSpPr>
          <p:spPr>
            <a:xfrm>
              <a:off x="5397028" y="1524315"/>
              <a:ext cx="948629" cy="7464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ṣḷîḓè">
              <a:extLst>
                <a:ext uri="{FF2B5EF4-FFF2-40B4-BE49-F238E27FC236}">
                  <a16:creationId xmlns:a16="http://schemas.microsoft.com/office/drawing/2014/main" id="{81FA7493-527D-4A9F-A70B-DE7A7FF31B02}"/>
                </a:ext>
              </a:extLst>
            </p:cNvPr>
            <p:cNvSpPr/>
            <p:nvPr/>
          </p:nvSpPr>
          <p:spPr>
            <a:xfrm>
              <a:off x="6726629" y="1745588"/>
              <a:ext cx="4777995" cy="785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609600" indent="-60960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FFFF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Calculus</a:t>
              </a:r>
            </a:p>
          </p:txBody>
        </p:sp>
        <p:sp>
          <p:nvSpPr>
            <p:cNvPr id="9" name="ísḷiḑe">
              <a:extLst>
                <a:ext uri="{FF2B5EF4-FFF2-40B4-BE49-F238E27FC236}">
                  <a16:creationId xmlns:a16="http://schemas.microsoft.com/office/drawing/2014/main" id="{4C374A2C-9EDB-494C-AAD1-4F447AA7B4C7}"/>
                </a:ext>
              </a:extLst>
            </p:cNvPr>
            <p:cNvSpPr/>
            <p:nvPr/>
          </p:nvSpPr>
          <p:spPr>
            <a:xfrm>
              <a:off x="6329826" y="1525422"/>
              <a:ext cx="407117" cy="1005455"/>
            </a:xfrm>
            <a:custGeom>
              <a:avLst/>
              <a:gdLst>
                <a:gd name="connsiteX0" fmla="*/ 0 w 515816"/>
                <a:gd name="connsiteY0" fmla="*/ 0 h 1430216"/>
                <a:gd name="connsiteX1" fmla="*/ 35169 w 515816"/>
                <a:gd name="connsiteY1" fmla="*/ 1055077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15816"/>
                <a:gd name="connsiteY0" fmla="*/ 0 h 1430216"/>
                <a:gd name="connsiteX1" fmla="*/ 20976 w 515816"/>
                <a:gd name="connsiteY1" fmla="*/ 1051022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9 w 501623"/>
                <a:gd name="connsiteY3" fmla="*/ 314937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3816 w 501623"/>
                <a:gd name="connsiteY3" fmla="*/ 308855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8 w 501623"/>
                <a:gd name="connsiteY3" fmla="*/ 314938 h 1440353"/>
                <a:gd name="connsiteX4" fmla="*/ 0 w 501623"/>
                <a:gd name="connsiteY4" fmla="*/ 0 h 1440353"/>
                <a:gd name="connsiteX0" fmla="*/ 0 w 497568"/>
                <a:gd name="connsiteY0" fmla="*/ 0 h 1444408"/>
                <a:gd name="connsiteX1" fmla="*/ 6783 w 497568"/>
                <a:gd name="connsiteY1" fmla="*/ 1061159 h 1444408"/>
                <a:gd name="connsiteX2" fmla="*/ 497568 w 497568"/>
                <a:gd name="connsiteY2" fmla="*/ 1444408 h 1444408"/>
                <a:gd name="connsiteX3" fmla="*/ 489898 w 497568"/>
                <a:gd name="connsiteY3" fmla="*/ 314938 h 1444408"/>
                <a:gd name="connsiteX4" fmla="*/ 0 w 497568"/>
                <a:gd name="connsiteY4" fmla="*/ 0 h 1444408"/>
                <a:gd name="connsiteX0" fmla="*/ 0 w 490588"/>
                <a:gd name="connsiteY0" fmla="*/ 0 h 1444408"/>
                <a:gd name="connsiteX1" fmla="*/ 6783 w 490588"/>
                <a:gd name="connsiteY1" fmla="*/ 1061159 h 1444408"/>
                <a:gd name="connsiteX2" fmla="*/ 489458 w 490588"/>
                <a:gd name="connsiteY2" fmla="*/ 1444408 h 1444408"/>
                <a:gd name="connsiteX3" fmla="*/ 489898 w 490588"/>
                <a:gd name="connsiteY3" fmla="*/ 314938 h 1444408"/>
                <a:gd name="connsiteX4" fmla="*/ 0 w 490588"/>
                <a:gd name="connsiteY4" fmla="*/ 0 h 1444408"/>
                <a:gd name="connsiteX0" fmla="*/ 0 w 490218"/>
                <a:gd name="connsiteY0" fmla="*/ 0 h 1446436"/>
                <a:gd name="connsiteX1" fmla="*/ 6783 w 490218"/>
                <a:gd name="connsiteY1" fmla="*/ 1061159 h 1446436"/>
                <a:gd name="connsiteX2" fmla="*/ 481348 w 490218"/>
                <a:gd name="connsiteY2" fmla="*/ 1446436 h 1446436"/>
                <a:gd name="connsiteX3" fmla="*/ 489898 w 490218"/>
                <a:gd name="connsiteY3" fmla="*/ 314938 h 1446436"/>
                <a:gd name="connsiteX4" fmla="*/ 0 w 49021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4938 h 1446436"/>
                <a:gd name="connsiteX4" fmla="*/ 0 w 490588"/>
                <a:gd name="connsiteY4" fmla="*/ 0 h 1446436"/>
                <a:gd name="connsiteX0" fmla="*/ 0 w 492459"/>
                <a:gd name="connsiteY0" fmla="*/ 0 h 1446436"/>
                <a:gd name="connsiteX1" fmla="*/ 6783 w 492459"/>
                <a:gd name="connsiteY1" fmla="*/ 1061159 h 1446436"/>
                <a:gd name="connsiteX2" fmla="*/ 489458 w 492459"/>
                <a:gd name="connsiteY2" fmla="*/ 1446436 h 1446436"/>
                <a:gd name="connsiteX3" fmla="*/ 491925 w 492459"/>
                <a:gd name="connsiteY3" fmla="*/ 308856 h 1446436"/>
                <a:gd name="connsiteX4" fmla="*/ 0 w 492459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02774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89458"/>
                <a:gd name="connsiteY0" fmla="*/ 0 h 1446436"/>
                <a:gd name="connsiteX1" fmla="*/ 6783 w 489458"/>
                <a:gd name="connsiteY1" fmla="*/ 1061159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46436"/>
                <a:gd name="connsiteX1" fmla="*/ 2728 w 489458"/>
                <a:gd name="connsiteY1" fmla="*/ 1057104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38340"/>
                <a:gd name="connsiteX1" fmla="*/ 2728 w 489458"/>
                <a:gd name="connsiteY1" fmla="*/ 1057104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89458"/>
                <a:gd name="connsiteY0" fmla="*/ 0 h 1438340"/>
                <a:gd name="connsiteX1" fmla="*/ 4756 w 489458"/>
                <a:gd name="connsiteY1" fmla="*/ 1065200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91485"/>
                <a:gd name="connsiteY0" fmla="*/ 0 h 1438340"/>
                <a:gd name="connsiteX1" fmla="*/ 4756 w 491485"/>
                <a:gd name="connsiteY1" fmla="*/ 1065200 h 1438340"/>
                <a:gd name="connsiteX2" fmla="*/ 491485 w 491485"/>
                <a:gd name="connsiteY2" fmla="*/ 1438340 h 1438340"/>
                <a:gd name="connsiteX3" fmla="*/ 487870 w 491485"/>
                <a:gd name="connsiteY3" fmla="*/ 312911 h 1438340"/>
                <a:gd name="connsiteX4" fmla="*/ 0 w 491485"/>
                <a:gd name="connsiteY4" fmla="*/ 0 h 1438340"/>
                <a:gd name="connsiteX0" fmla="*/ 0 w 488560"/>
                <a:gd name="connsiteY0" fmla="*/ 0 h 1438340"/>
                <a:gd name="connsiteX1" fmla="*/ 4756 w 488560"/>
                <a:gd name="connsiteY1" fmla="*/ 1065200 h 1438340"/>
                <a:gd name="connsiteX2" fmla="*/ 487430 w 488560"/>
                <a:gd name="connsiteY2" fmla="*/ 1438340 h 1438340"/>
                <a:gd name="connsiteX3" fmla="*/ 487870 w 488560"/>
                <a:gd name="connsiteY3" fmla="*/ 312911 h 1438340"/>
                <a:gd name="connsiteX4" fmla="*/ 0 w 488560"/>
                <a:gd name="connsiteY4" fmla="*/ 0 h 1438340"/>
                <a:gd name="connsiteX0" fmla="*/ 0 w 488404"/>
                <a:gd name="connsiteY0" fmla="*/ 0 h 1444413"/>
                <a:gd name="connsiteX1" fmla="*/ 4756 w 488404"/>
                <a:gd name="connsiteY1" fmla="*/ 1065200 h 1444413"/>
                <a:gd name="connsiteX2" fmla="*/ 485402 w 488404"/>
                <a:gd name="connsiteY2" fmla="*/ 1444413 h 1444413"/>
                <a:gd name="connsiteX3" fmla="*/ 487870 w 488404"/>
                <a:gd name="connsiteY3" fmla="*/ 312911 h 1444413"/>
                <a:gd name="connsiteX4" fmla="*/ 0 w 488404"/>
                <a:gd name="connsiteY4" fmla="*/ 0 h 1444413"/>
                <a:gd name="connsiteX0" fmla="*/ 0 w 489457"/>
                <a:gd name="connsiteY0" fmla="*/ 0 h 1444413"/>
                <a:gd name="connsiteX1" fmla="*/ 4756 w 489457"/>
                <a:gd name="connsiteY1" fmla="*/ 1065200 h 1444413"/>
                <a:gd name="connsiteX2" fmla="*/ 489457 w 489457"/>
                <a:gd name="connsiteY2" fmla="*/ 1444413 h 1444413"/>
                <a:gd name="connsiteX3" fmla="*/ 487870 w 489457"/>
                <a:gd name="connsiteY3" fmla="*/ 312911 h 1444413"/>
                <a:gd name="connsiteX4" fmla="*/ 0 w 489457"/>
                <a:gd name="connsiteY4" fmla="*/ 0 h 1444413"/>
                <a:gd name="connsiteX0" fmla="*/ 0 w 488560"/>
                <a:gd name="connsiteY0" fmla="*/ 0 h 1438341"/>
                <a:gd name="connsiteX1" fmla="*/ 4756 w 488560"/>
                <a:gd name="connsiteY1" fmla="*/ 1065200 h 1438341"/>
                <a:gd name="connsiteX2" fmla="*/ 487430 w 488560"/>
                <a:gd name="connsiteY2" fmla="*/ 1438341 h 1438341"/>
                <a:gd name="connsiteX3" fmla="*/ 487870 w 488560"/>
                <a:gd name="connsiteY3" fmla="*/ 312911 h 1438341"/>
                <a:gd name="connsiteX4" fmla="*/ 0 w 488560"/>
                <a:gd name="connsiteY4" fmla="*/ 0 h 1438341"/>
                <a:gd name="connsiteX0" fmla="*/ 0 w 490432"/>
                <a:gd name="connsiteY0" fmla="*/ 0 h 1438341"/>
                <a:gd name="connsiteX1" fmla="*/ 4756 w 490432"/>
                <a:gd name="connsiteY1" fmla="*/ 1065200 h 1438341"/>
                <a:gd name="connsiteX2" fmla="*/ 487430 w 490432"/>
                <a:gd name="connsiteY2" fmla="*/ 1438341 h 1438341"/>
                <a:gd name="connsiteX3" fmla="*/ 489898 w 490432"/>
                <a:gd name="connsiteY3" fmla="*/ 323032 h 1438341"/>
                <a:gd name="connsiteX4" fmla="*/ 0 w 490432"/>
                <a:gd name="connsiteY4" fmla="*/ 0 h 1438341"/>
                <a:gd name="connsiteX0" fmla="*/ 0 w 488561"/>
                <a:gd name="connsiteY0" fmla="*/ 0 h 1438341"/>
                <a:gd name="connsiteX1" fmla="*/ 4756 w 488561"/>
                <a:gd name="connsiteY1" fmla="*/ 1065200 h 1438341"/>
                <a:gd name="connsiteX2" fmla="*/ 487430 w 488561"/>
                <a:gd name="connsiteY2" fmla="*/ 1438341 h 1438341"/>
                <a:gd name="connsiteX3" fmla="*/ 487871 w 488561"/>
                <a:gd name="connsiteY3" fmla="*/ 316959 h 1438341"/>
                <a:gd name="connsiteX4" fmla="*/ 0 w 488561"/>
                <a:gd name="connsiteY4" fmla="*/ 0 h 1438341"/>
                <a:gd name="connsiteX0" fmla="*/ 0 w 489457"/>
                <a:gd name="connsiteY0" fmla="*/ 0 h 1438341"/>
                <a:gd name="connsiteX1" fmla="*/ 4756 w 489457"/>
                <a:gd name="connsiteY1" fmla="*/ 1065200 h 1438341"/>
                <a:gd name="connsiteX2" fmla="*/ 489457 w 489457"/>
                <a:gd name="connsiteY2" fmla="*/ 1438341 h 1438341"/>
                <a:gd name="connsiteX3" fmla="*/ 487871 w 489457"/>
                <a:gd name="connsiteY3" fmla="*/ 316959 h 1438341"/>
                <a:gd name="connsiteX4" fmla="*/ 0 w 489457"/>
                <a:gd name="connsiteY4" fmla="*/ 0 h 143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57" h="1438341">
                  <a:moveTo>
                    <a:pt x="0" y="0"/>
                  </a:moveTo>
                  <a:cubicBezTo>
                    <a:pt x="909" y="352368"/>
                    <a:pt x="3847" y="712832"/>
                    <a:pt x="4756" y="1065200"/>
                  </a:cubicBezTo>
                  <a:lnTo>
                    <a:pt x="489457" y="1438341"/>
                  </a:lnTo>
                  <a:cubicBezTo>
                    <a:pt x="486900" y="1061851"/>
                    <a:pt x="490428" y="693449"/>
                    <a:pt x="487871" y="316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ŝḷíďè">
              <a:extLst>
                <a:ext uri="{FF2B5EF4-FFF2-40B4-BE49-F238E27FC236}">
                  <a16:creationId xmlns:a16="http://schemas.microsoft.com/office/drawing/2014/main" id="{A6BAC75A-332F-47A1-86D7-EE352DC37C27}"/>
                </a:ext>
              </a:extLst>
            </p:cNvPr>
            <p:cNvSpPr/>
            <p:nvPr/>
          </p:nvSpPr>
          <p:spPr>
            <a:xfrm>
              <a:off x="5383042" y="2582128"/>
              <a:ext cx="948629" cy="74641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ḻiďé">
              <a:extLst>
                <a:ext uri="{FF2B5EF4-FFF2-40B4-BE49-F238E27FC236}">
                  <a16:creationId xmlns:a16="http://schemas.microsoft.com/office/drawing/2014/main" id="{D83AE28F-01E2-4DFD-8D64-5F3FCBE5639A}"/>
                </a:ext>
              </a:extLst>
            </p:cNvPr>
            <p:cNvSpPr/>
            <p:nvPr/>
          </p:nvSpPr>
          <p:spPr>
            <a:xfrm>
              <a:off x="6724751" y="2803401"/>
              <a:ext cx="4779873" cy="7852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Function of Complex Variable</a:t>
              </a:r>
            </a:p>
          </p:txBody>
        </p:sp>
        <p:sp>
          <p:nvSpPr>
            <p:cNvPr id="12" name="iślíḋe">
              <a:extLst>
                <a:ext uri="{FF2B5EF4-FFF2-40B4-BE49-F238E27FC236}">
                  <a16:creationId xmlns:a16="http://schemas.microsoft.com/office/drawing/2014/main" id="{5881B671-BDD4-4456-A917-AAAB6DCC471E}"/>
                </a:ext>
              </a:extLst>
            </p:cNvPr>
            <p:cNvSpPr/>
            <p:nvPr/>
          </p:nvSpPr>
          <p:spPr>
            <a:xfrm>
              <a:off x="6317633" y="2583235"/>
              <a:ext cx="407118" cy="1005455"/>
            </a:xfrm>
            <a:custGeom>
              <a:avLst/>
              <a:gdLst>
                <a:gd name="connsiteX0" fmla="*/ 0 w 515816"/>
                <a:gd name="connsiteY0" fmla="*/ 0 h 1430216"/>
                <a:gd name="connsiteX1" fmla="*/ 35169 w 515816"/>
                <a:gd name="connsiteY1" fmla="*/ 1055077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15816"/>
                <a:gd name="connsiteY0" fmla="*/ 0 h 1430216"/>
                <a:gd name="connsiteX1" fmla="*/ 20976 w 515816"/>
                <a:gd name="connsiteY1" fmla="*/ 1051022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9 w 501623"/>
                <a:gd name="connsiteY3" fmla="*/ 314937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3816 w 501623"/>
                <a:gd name="connsiteY3" fmla="*/ 308855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8 w 501623"/>
                <a:gd name="connsiteY3" fmla="*/ 314938 h 1440353"/>
                <a:gd name="connsiteX4" fmla="*/ 0 w 501623"/>
                <a:gd name="connsiteY4" fmla="*/ 0 h 1440353"/>
                <a:gd name="connsiteX0" fmla="*/ 0 w 497568"/>
                <a:gd name="connsiteY0" fmla="*/ 0 h 1444408"/>
                <a:gd name="connsiteX1" fmla="*/ 6783 w 497568"/>
                <a:gd name="connsiteY1" fmla="*/ 1061159 h 1444408"/>
                <a:gd name="connsiteX2" fmla="*/ 497568 w 497568"/>
                <a:gd name="connsiteY2" fmla="*/ 1444408 h 1444408"/>
                <a:gd name="connsiteX3" fmla="*/ 489898 w 497568"/>
                <a:gd name="connsiteY3" fmla="*/ 314938 h 1444408"/>
                <a:gd name="connsiteX4" fmla="*/ 0 w 497568"/>
                <a:gd name="connsiteY4" fmla="*/ 0 h 1444408"/>
                <a:gd name="connsiteX0" fmla="*/ 0 w 490588"/>
                <a:gd name="connsiteY0" fmla="*/ 0 h 1444408"/>
                <a:gd name="connsiteX1" fmla="*/ 6783 w 490588"/>
                <a:gd name="connsiteY1" fmla="*/ 1061159 h 1444408"/>
                <a:gd name="connsiteX2" fmla="*/ 489458 w 490588"/>
                <a:gd name="connsiteY2" fmla="*/ 1444408 h 1444408"/>
                <a:gd name="connsiteX3" fmla="*/ 489898 w 490588"/>
                <a:gd name="connsiteY3" fmla="*/ 314938 h 1444408"/>
                <a:gd name="connsiteX4" fmla="*/ 0 w 490588"/>
                <a:gd name="connsiteY4" fmla="*/ 0 h 1444408"/>
                <a:gd name="connsiteX0" fmla="*/ 0 w 490218"/>
                <a:gd name="connsiteY0" fmla="*/ 0 h 1446436"/>
                <a:gd name="connsiteX1" fmla="*/ 6783 w 490218"/>
                <a:gd name="connsiteY1" fmla="*/ 1061159 h 1446436"/>
                <a:gd name="connsiteX2" fmla="*/ 481348 w 490218"/>
                <a:gd name="connsiteY2" fmla="*/ 1446436 h 1446436"/>
                <a:gd name="connsiteX3" fmla="*/ 489898 w 490218"/>
                <a:gd name="connsiteY3" fmla="*/ 314938 h 1446436"/>
                <a:gd name="connsiteX4" fmla="*/ 0 w 49021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4938 h 1446436"/>
                <a:gd name="connsiteX4" fmla="*/ 0 w 490588"/>
                <a:gd name="connsiteY4" fmla="*/ 0 h 1446436"/>
                <a:gd name="connsiteX0" fmla="*/ 0 w 492459"/>
                <a:gd name="connsiteY0" fmla="*/ 0 h 1446436"/>
                <a:gd name="connsiteX1" fmla="*/ 6783 w 492459"/>
                <a:gd name="connsiteY1" fmla="*/ 1061159 h 1446436"/>
                <a:gd name="connsiteX2" fmla="*/ 489458 w 492459"/>
                <a:gd name="connsiteY2" fmla="*/ 1446436 h 1446436"/>
                <a:gd name="connsiteX3" fmla="*/ 491925 w 492459"/>
                <a:gd name="connsiteY3" fmla="*/ 308856 h 1446436"/>
                <a:gd name="connsiteX4" fmla="*/ 0 w 492459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02774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89458"/>
                <a:gd name="connsiteY0" fmla="*/ 0 h 1446436"/>
                <a:gd name="connsiteX1" fmla="*/ 6783 w 489458"/>
                <a:gd name="connsiteY1" fmla="*/ 1061159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46436"/>
                <a:gd name="connsiteX1" fmla="*/ 2728 w 489458"/>
                <a:gd name="connsiteY1" fmla="*/ 1057104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38340"/>
                <a:gd name="connsiteX1" fmla="*/ 2728 w 489458"/>
                <a:gd name="connsiteY1" fmla="*/ 1057104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89458"/>
                <a:gd name="connsiteY0" fmla="*/ 0 h 1438340"/>
                <a:gd name="connsiteX1" fmla="*/ 4756 w 489458"/>
                <a:gd name="connsiteY1" fmla="*/ 1065200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91485"/>
                <a:gd name="connsiteY0" fmla="*/ 0 h 1438340"/>
                <a:gd name="connsiteX1" fmla="*/ 4756 w 491485"/>
                <a:gd name="connsiteY1" fmla="*/ 1065200 h 1438340"/>
                <a:gd name="connsiteX2" fmla="*/ 491485 w 491485"/>
                <a:gd name="connsiteY2" fmla="*/ 1438340 h 1438340"/>
                <a:gd name="connsiteX3" fmla="*/ 487870 w 491485"/>
                <a:gd name="connsiteY3" fmla="*/ 312911 h 1438340"/>
                <a:gd name="connsiteX4" fmla="*/ 0 w 491485"/>
                <a:gd name="connsiteY4" fmla="*/ 0 h 1438340"/>
                <a:gd name="connsiteX0" fmla="*/ 0 w 488560"/>
                <a:gd name="connsiteY0" fmla="*/ 0 h 1438340"/>
                <a:gd name="connsiteX1" fmla="*/ 4756 w 488560"/>
                <a:gd name="connsiteY1" fmla="*/ 1065200 h 1438340"/>
                <a:gd name="connsiteX2" fmla="*/ 487430 w 488560"/>
                <a:gd name="connsiteY2" fmla="*/ 1438340 h 1438340"/>
                <a:gd name="connsiteX3" fmla="*/ 487870 w 488560"/>
                <a:gd name="connsiteY3" fmla="*/ 312911 h 1438340"/>
                <a:gd name="connsiteX4" fmla="*/ 0 w 488560"/>
                <a:gd name="connsiteY4" fmla="*/ 0 h 1438340"/>
                <a:gd name="connsiteX0" fmla="*/ 0 w 488404"/>
                <a:gd name="connsiteY0" fmla="*/ 0 h 1444413"/>
                <a:gd name="connsiteX1" fmla="*/ 4756 w 488404"/>
                <a:gd name="connsiteY1" fmla="*/ 1065200 h 1444413"/>
                <a:gd name="connsiteX2" fmla="*/ 485402 w 488404"/>
                <a:gd name="connsiteY2" fmla="*/ 1444413 h 1444413"/>
                <a:gd name="connsiteX3" fmla="*/ 487870 w 488404"/>
                <a:gd name="connsiteY3" fmla="*/ 312911 h 1444413"/>
                <a:gd name="connsiteX4" fmla="*/ 0 w 488404"/>
                <a:gd name="connsiteY4" fmla="*/ 0 h 1444413"/>
                <a:gd name="connsiteX0" fmla="*/ 0 w 489457"/>
                <a:gd name="connsiteY0" fmla="*/ 0 h 1444413"/>
                <a:gd name="connsiteX1" fmla="*/ 4756 w 489457"/>
                <a:gd name="connsiteY1" fmla="*/ 1065200 h 1444413"/>
                <a:gd name="connsiteX2" fmla="*/ 489457 w 489457"/>
                <a:gd name="connsiteY2" fmla="*/ 1444413 h 1444413"/>
                <a:gd name="connsiteX3" fmla="*/ 487870 w 489457"/>
                <a:gd name="connsiteY3" fmla="*/ 312911 h 1444413"/>
                <a:gd name="connsiteX4" fmla="*/ 0 w 489457"/>
                <a:gd name="connsiteY4" fmla="*/ 0 h 1444413"/>
                <a:gd name="connsiteX0" fmla="*/ 0 w 488560"/>
                <a:gd name="connsiteY0" fmla="*/ 0 h 1438341"/>
                <a:gd name="connsiteX1" fmla="*/ 4756 w 488560"/>
                <a:gd name="connsiteY1" fmla="*/ 1065200 h 1438341"/>
                <a:gd name="connsiteX2" fmla="*/ 487430 w 488560"/>
                <a:gd name="connsiteY2" fmla="*/ 1438341 h 1438341"/>
                <a:gd name="connsiteX3" fmla="*/ 487870 w 488560"/>
                <a:gd name="connsiteY3" fmla="*/ 312911 h 1438341"/>
                <a:gd name="connsiteX4" fmla="*/ 0 w 488560"/>
                <a:gd name="connsiteY4" fmla="*/ 0 h 1438341"/>
                <a:gd name="connsiteX0" fmla="*/ 0 w 490432"/>
                <a:gd name="connsiteY0" fmla="*/ 0 h 1438341"/>
                <a:gd name="connsiteX1" fmla="*/ 4756 w 490432"/>
                <a:gd name="connsiteY1" fmla="*/ 1065200 h 1438341"/>
                <a:gd name="connsiteX2" fmla="*/ 487430 w 490432"/>
                <a:gd name="connsiteY2" fmla="*/ 1438341 h 1438341"/>
                <a:gd name="connsiteX3" fmla="*/ 489898 w 490432"/>
                <a:gd name="connsiteY3" fmla="*/ 323032 h 1438341"/>
                <a:gd name="connsiteX4" fmla="*/ 0 w 490432"/>
                <a:gd name="connsiteY4" fmla="*/ 0 h 1438341"/>
                <a:gd name="connsiteX0" fmla="*/ 0 w 488561"/>
                <a:gd name="connsiteY0" fmla="*/ 0 h 1438341"/>
                <a:gd name="connsiteX1" fmla="*/ 4756 w 488561"/>
                <a:gd name="connsiteY1" fmla="*/ 1065200 h 1438341"/>
                <a:gd name="connsiteX2" fmla="*/ 487430 w 488561"/>
                <a:gd name="connsiteY2" fmla="*/ 1438341 h 1438341"/>
                <a:gd name="connsiteX3" fmla="*/ 487871 w 488561"/>
                <a:gd name="connsiteY3" fmla="*/ 316959 h 1438341"/>
                <a:gd name="connsiteX4" fmla="*/ 0 w 488561"/>
                <a:gd name="connsiteY4" fmla="*/ 0 h 1438341"/>
                <a:gd name="connsiteX0" fmla="*/ 0 w 489457"/>
                <a:gd name="connsiteY0" fmla="*/ 0 h 1438341"/>
                <a:gd name="connsiteX1" fmla="*/ 4756 w 489457"/>
                <a:gd name="connsiteY1" fmla="*/ 1065200 h 1438341"/>
                <a:gd name="connsiteX2" fmla="*/ 489457 w 489457"/>
                <a:gd name="connsiteY2" fmla="*/ 1438341 h 1438341"/>
                <a:gd name="connsiteX3" fmla="*/ 487871 w 489457"/>
                <a:gd name="connsiteY3" fmla="*/ 316959 h 1438341"/>
                <a:gd name="connsiteX4" fmla="*/ 0 w 489457"/>
                <a:gd name="connsiteY4" fmla="*/ 0 h 143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57" h="1438341">
                  <a:moveTo>
                    <a:pt x="0" y="0"/>
                  </a:moveTo>
                  <a:cubicBezTo>
                    <a:pt x="909" y="352368"/>
                    <a:pt x="3847" y="712832"/>
                    <a:pt x="4756" y="1065200"/>
                  </a:cubicBezTo>
                  <a:lnTo>
                    <a:pt x="489457" y="1438341"/>
                  </a:lnTo>
                  <a:cubicBezTo>
                    <a:pt x="486900" y="1061851"/>
                    <a:pt x="490428" y="693449"/>
                    <a:pt x="487871" y="316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$1ïdè">
              <a:extLst>
                <a:ext uri="{FF2B5EF4-FFF2-40B4-BE49-F238E27FC236}">
                  <a16:creationId xmlns:a16="http://schemas.microsoft.com/office/drawing/2014/main" id="{FD2F47BB-A8C4-4622-B8CF-B57A42E952CE}"/>
                </a:ext>
              </a:extLst>
            </p:cNvPr>
            <p:cNvSpPr/>
            <p:nvPr/>
          </p:nvSpPr>
          <p:spPr>
            <a:xfrm>
              <a:off x="5380018" y="3639942"/>
              <a:ext cx="948629" cy="74641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ļïďe">
              <a:extLst>
                <a:ext uri="{FF2B5EF4-FFF2-40B4-BE49-F238E27FC236}">
                  <a16:creationId xmlns:a16="http://schemas.microsoft.com/office/drawing/2014/main" id="{D44B69B6-BF40-479D-B7F2-E0FCDD159186}"/>
                </a:ext>
              </a:extLst>
            </p:cNvPr>
            <p:cNvSpPr/>
            <p:nvPr/>
          </p:nvSpPr>
          <p:spPr>
            <a:xfrm>
              <a:off x="6721078" y="3861215"/>
              <a:ext cx="4783546" cy="7852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609600" indent="-609600">
                <a:lnSpc>
                  <a:spcPct val="80000"/>
                </a:lnSpc>
                <a:buClr>
                  <a:schemeClr val="tx2"/>
                </a:buClr>
              </a:pPr>
              <a:r>
                <a:rPr lang="en-US" altLang="zh-CN" sz="2800" b="1" dirty="0">
                  <a:solidFill>
                    <a:srgbClr val="FFFF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Linear Algebra</a:t>
              </a:r>
            </a:p>
          </p:txBody>
        </p:sp>
        <p:sp>
          <p:nvSpPr>
            <p:cNvPr id="15" name="îṩliďê">
              <a:extLst>
                <a:ext uri="{FF2B5EF4-FFF2-40B4-BE49-F238E27FC236}">
                  <a16:creationId xmlns:a16="http://schemas.microsoft.com/office/drawing/2014/main" id="{A8E3F82B-2450-4A2A-8BCD-4C155BA7DFF7}"/>
                </a:ext>
              </a:extLst>
            </p:cNvPr>
            <p:cNvSpPr/>
            <p:nvPr/>
          </p:nvSpPr>
          <p:spPr>
            <a:xfrm>
              <a:off x="6313960" y="3641049"/>
              <a:ext cx="407118" cy="1005455"/>
            </a:xfrm>
            <a:custGeom>
              <a:avLst/>
              <a:gdLst>
                <a:gd name="connsiteX0" fmla="*/ 0 w 515816"/>
                <a:gd name="connsiteY0" fmla="*/ 0 h 1430216"/>
                <a:gd name="connsiteX1" fmla="*/ 35169 w 515816"/>
                <a:gd name="connsiteY1" fmla="*/ 1055077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15816"/>
                <a:gd name="connsiteY0" fmla="*/ 0 h 1430216"/>
                <a:gd name="connsiteX1" fmla="*/ 20976 w 515816"/>
                <a:gd name="connsiteY1" fmla="*/ 1051022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9 w 501623"/>
                <a:gd name="connsiteY3" fmla="*/ 314937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3816 w 501623"/>
                <a:gd name="connsiteY3" fmla="*/ 308855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8 w 501623"/>
                <a:gd name="connsiteY3" fmla="*/ 314938 h 1440353"/>
                <a:gd name="connsiteX4" fmla="*/ 0 w 501623"/>
                <a:gd name="connsiteY4" fmla="*/ 0 h 1440353"/>
                <a:gd name="connsiteX0" fmla="*/ 0 w 497568"/>
                <a:gd name="connsiteY0" fmla="*/ 0 h 1444408"/>
                <a:gd name="connsiteX1" fmla="*/ 6783 w 497568"/>
                <a:gd name="connsiteY1" fmla="*/ 1061159 h 1444408"/>
                <a:gd name="connsiteX2" fmla="*/ 497568 w 497568"/>
                <a:gd name="connsiteY2" fmla="*/ 1444408 h 1444408"/>
                <a:gd name="connsiteX3" fmla="*/ 489898 w 497568"/>
                <a:gd name="connsiteY3" fmla="*/ 314938 h 1444408"/>
                <a:gd name="connsiteX4" fmla="*/ 0 w 497568"/>
                <a:gd name="connsiteY4" fmla="*/ 0 h 1444408"/>
                <a:gd name="connsiteX0" fmla="*/ 0 w 490588"/>
                <a:gd name="connsiteY0" fmla="*/ 0 h 1444408"/>
                <a:gd name="connsiteX1" fmla="*/ 6783 w 490588"/>
                <a:gd name="connsiteY1" fmla="*/ 1061159 h 1444408"/>
                <a:gd name="connsiteX2" fmla="*/ 489458 w 490588"/>
                <a:gd name="connsiteY2" fmla="*/ 1444408 h 1444408"/>
                <a:gd name="connsiteX3" fmla="*/ 489898 w 490588"/>
                <a:gd name="connsiteY3" fmla="*/ 314938 h 1444408"/>
                <a:gd name="connsiteX4" fmla="*/ 0 w 490588"/>
                <a:gd name="connsiteY4" fmla="*/ 0 h 1444408"/>
                <a:gd name="connsiteX0" fmla="*/ 0 w 490218"/>
                <a:gd name="connsiteY0" fmla="*/ 0 h 1446436"/>
                <a:gd name="connsiteX1" fmla="*/ 6783 w 490218"/>
                <a:gd name="connsiteY1" fmla="*/ 1061159 h 1446436"/>
                <a:gd name="connsiteX2" fmla="*/ 481348 w 490218"/>
                <a:gd name="connsiteY2" fmla="*/ 1446436 h 1446436"/>
                <a:gd name="connsiteX3" fmla="*/ 489898 w 490218"/>
                <a:gd name="connsiteY3" fmla="*/ 314938 h 1446436"/>
                <a:gd name="connsiteX4" fmla="*/ 0 w 49021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4938 h 1446436"/>
                <a:gd name="connsiteX4" fmla="*/ 0 w 490588"/>
                <a:gd name="connsiteY4" fmla="*/ 0 h 1446436"/>
                <a:gd name="connsiteX0" fmla="*/ 0 w 492459"/>
                <a:gd name="connsiteY0" fmla="*/ 0 h 1446436"/>
                <a:gd name="connsiteX1" fmla="*/ 6783 w 492459"/>
                <a:gd name="connsiteY1" fmla="*/ 1061159 h 1446436"/>
                <a:gd name="connsiteX2" fmla="*/ 489458 w 492459"/>
                <a:gd name="connsiteY2" fmla="*/ 1446436 h 1446436"/>
                <a:gd name="connsiteX3" fmla="*/ 491925 w 492459"/>
                <a:gd name="connsiteY3" fmla="*/ 308856 h 1446436"/>
                <a:gd name="connsiteX4" fmla="*/ 0 w 492459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02774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89458"/>
                <a:gd name="connsiteY0" fmla="*/ 0 h 1446436"/>
                <a:gd name="connsiteX1" fmla="*/ 6783 w 489458"/>
                <a:gd name="connsiteY1" fmla="*/ 1061159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46436"/>
                <a:gd name="connsiteX1" fmla="*/ 2728 w 489458"/>
                <a:gd name="connsiteY1" fmla="*/ 1057104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38340"/>
                <a:gd name="connsiteX1" fmla="*/ 2728 w 489458"/>
                <a:gd name="connsiteY1" fmla="*/ 1057104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89458"/>
                <a:gd name="connsiteY0" fmla="*/ 0 h 1438340"/>
                <a:gd name="connsiteX1" fmla="*/ 4756 w 489458"/>
                <a:gd name="connsiteY1" fmla="*/ 1065200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91485"/>
                <a:gd name="connsiteY0" fmla="*/ 0 h 1438340"/>
                <a:gd name="connsiteX1" fmla="*/ 4756 w 491485"/>
                <a:gd name="connsiteY1" fmla="*/ 1065200 h 1438340"/>
                <a:gd name="connsiteX2" fmla="*/ 491485 w 491485"/>
                <a:gd name="connsiteY2" fmla="*/ 1438340 h 1438340"/>
                <a:gd name="connsiteX3" fmla="*/ 487870 w 491485"/>
                <a:gd name="connsiteY3" fmla="*/ 312911 h 1438340"/>
                <a:gd name="connsiteX4" fmla="*/ 0 w 491485"/>
                <a:gd name="connsiteY4" fmla="*/ 0 h 1438340"/>
                <a:gd name="connsiteX0" fmla="*/ 0 w 488560"/>
                <a:gd name="connsiteY0" fmla="*/ 0 h 1438340"/>
                <a:gd name="connsiteX1" fmla="*/ 4756 w 488560"/>
                <a:gd name="connsiteY1" fmla="*/ 1065200 h 1438340"/>
                <a:gd name="connsiteX2" fmla="*/ 487430 w 488560"/>
                <a:gd name="connsiteY2" fmla="*/ 1438340 h 1438340"/>
                <a:gd name="connsiteX3" fmla="*/ 487870 w 488560"/>
                <a:gd name="connsiteY3" fmla="*/ 312911 h 1438340"/>
                <a:gd name="connsiteX4" fmla="*/ 0 w 488560"/>
                <a:gd name="connsiteY4" fmla="*/ 0 h 1438340"/>
                <a:gd name="connsiteX0" fmla="*/ 0 w 488404"/>
                <a:gd name="connsiteY0" fmla="*/ 0 h 1444413"/>
                <a:gd name="connsiteX1" fmla="*/ 4756 w 488404"/>
                <a:gd name="connsiteY1" fmla="*/ 1065200 h 1444413"/>
                <a:gd name="connsiteX2" fmla="*/ 485402 w 488404"/>
                <a:gd name="connsiteY2" fmla="*/ 1444413 h 1444413"/>
                <a:gd name="connsiteX3" fmla="*/ 487870 w 488404"/>
                <a:gd name="connsiteY3" fmla="*/ 312911 h 1444413"/>
                <a:gd name="connsiteX4" fmla="*/ 0 w 488404"/>
                <a:gd name="connsiteY4" fmla="*/ 0 h 1444413"/>
                <a:gd name="connsiteX0" fmla="*/ 0 w 489457"/>
                <a:gd name="connsiteY0" fmla="*/ 0 h 1444413"/>
                <a:gd name="connsiteX1" fmla="*/ 4756 w 489457"/>
                <a:gd name="connsiteY1" fmla="*/ 1065200 h 1444413"/>
                <a:gd name="connsiteX2" fmla="*/ 489457 w 489457"/>
                <a:gd name="connsiteY2" fmla="*/ 1444413 h 1444413"/>
                <a:gd name="connsiteX3" fmla="*/ 487870 w 489457"/>
                <a:gd name="connsiteY3" fmla="*/ 312911 h 1444413"/>
                <a:gd name="connsiteX4" fmla="*/ 0 w 489457"/>
                <a:gd name="connsiteY4" fmla="*/ 0 h 1444413"/>
                <a:gd name="connsiteX0" fmla="*/ 0 w 488560"/>
                <a:gd name="connsiteY0" fmla="*/ 0 h 1438341"/>
                <a:gd name="connsiteX1" fmla="*/ 4756 w 488560"/>
                <a:gd name="connsiteY1" fmla="*/ 1065200 h 1438341"/>
                <a:gd name="connsiteX2" fmla="*/ 487430 w 488560"/>
                <a:gd name="connsiteY2" fmla="*/ 1438341 h 1438341"/>
                <a:gd name="connsiteX3" fmla="*/ 487870 w 488560"/>
                <a:gd name="connsiteY3" fmla="*/ 312911 h 1438341"/>
                <a:gd name="connsiteX4" fmla="*/ 0 w 488560"/>
                <a:gd name="connsiteY4" fmla="*/ 0 h 1438341"/>
                <a:gd name="connsiteX0" fmla="*/ 0 w 490432"/>
                <a:gd name="connsiteY0" fmla="*/ 0 h 1438341"/>
                <a:gd name="connsiteX1" fmla="*/ 4756 w 490432"/>
                <a:gd name="connsiteY1" fmla="*/ 1065200 h 1438341"/>
                <a:gd name="connsiteX2" fmla="*/ 487430 w 490432"/>
                <a:gd name="connsiteY2" fmla="*/ 1438341 h 1438341"/>
                <a:gd name="connsiteX3" fmla="*/ 489898 w 490432"/>
                <a:gd name="connsiteY3" fmla="*/ 323032 h 1438341"/>
                <a:gd name="connsiteX4" fmla="*/ 0 w 490432"/>
                <a:gd name="connsiteY4" fmla="*/ 0 h 1438341"/>
                <a:gd name="connsiteX0" fmla="*/ 0 w 488561"/>
                <a:gd name="connsiteY0" fmla="*/ 0 h 1438341"/>
                <a:gd name="connsiteX1" fmla="*/ 4756 w 488561"/>
                <a:gd name="connsiteY1" fmla="*/ 1065200 h 1438341"/>
                <a:gd name="connsiteX2" fmla="*/ 487430 w 488561"/>
                <a:gd name="connsiteY2" fmla="*/ 1438341 h 1438341"/>
                <a:gd name="connsiteX3" fmla="*/ 487871 w 488561"/>
                <a:gd name="connsiteY3" fmla="*/ 316959 h 1438341"/>
                <a:gd name="connsiteX4" fmla="*/ 0 w 488561"/>
                <a:gd name="connsiteY4" fmla="*/ 0 h 1438341"/>
                <a:gd name="connsiteX0" fmla="*/ 0 w 489457"/>
                <a:gd name="connsiteY0" fmla="*/ 0 h 1438341"/>
                <a:gd name="connsiteX1" fmla="*/ 4756 w 489457"/>
                <a:gd name="connsiteY1" fmla="*/ 1065200 h 1438341"/>
                <a:gd name="connsiteX2" fmla="*/ 489457 w 489457"/>
                <a:gd name="connsiteY2" fmla="*/ 1438341 h 1438341"/>
                <a:gd name="connsiteX3" fmla="*/ 487871 w 489457"/>
                <a:gd name="connsiteY3" fmla="*/ 316959 h 1438341"/>
                <a:gd name="connsiteX4" fmla="*/ 0 w 489457"/>
                <a:gd name="connsiteY4" fmla="*/ 0 h 143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57" h="1438341">
                  <a:moveTo>
                    <a:pt x="0" y="0"/>
                  </a:moveTo>
                  <a:cubicBezTo>
                    <a:pt x="909" y="352368"/>
                    <a:pt x="3847" y="712832"/>
                    <a:pt x="4756" y="1065200"/>
                  </a:cubicBezTo>
                  <a:lnTo>
                    <a:pt x="489457" y="1438341"/>
                  </a:lnTo>
                  <a:cubicBezTo>
                    <a:pt x="486900" y="1061851"/>
                    <a:pt x="490428" y="693449"/>
                    <a:pt x="487871" y="316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ṥlíḋè">
              <a:extLst>
                <a:ext uri="{FF2B5EF4-FFF2-40B4-BE49-F238E27FC236}">
                  <a16:creationId xmlns:a16="http://schemas.microsoft.com/office/drawing/2014/main" id="{EBD54FF6-D673-4C09-898E-C3C24926C810}"/>
                </a:ext>
              </a:extLst>
            </p:cNvPr>
            <p:cNvSpPr/>
            <p:nvPr/>
          </p:nvSpPr>
          <p:spPr>
            <a:xfrm>
              <a:off x="5397026" y="4723650"/>
              <a:ext cx="948628" cy="7464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ṥļiḑè">
              <a:extLst>
                <a:ext uri="{FF2B5EF4-FFF2-40B4-BE49-F238E27FC236}">
                  <a16:creationId xmlns:a16="http://schemas.microsoft.com/office/drawing/2014/main" id="{7AD995D5-24DC-4E5E-9EC0-73112F84C59F}"/>
                </a:ext>
              </a:extLst>
            </p:cNvPr>
            <p:cNvSpPr/>
            <p:nvPr/>
          </p:nvSpPr>
          <p:spPr>
            <a:xfrm>
              <a:off x="6736939" y="4944923"/>
              <a:ext cx="4783547" cy="785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609600" indent="-609600">
                <a:lnSpc>
                  <a:spcPct val="80000"/>
                </a:lnSpc>
                <a:buClr>
                  <a:schemeClr val="tx2"/>
                </a:buClr>
              </a:pPr>
              <a:r>
                <a:rPr lang="en-US" altLang="zh-CN" sz="2800" b="1" dirty="0">
                  <a:solidFill>
                    <a:srgbClr val="FFFF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Fundamentals of Electric Circuits </a:t>
              </a:r>
            </a:p>
          </p:txBody>
        </p:sp>
        <p:sp>
          <p:nvSpPr>
            <p:cNvPr id="18" name="işḷîdè">
              <a:extLst>
                <a:ext uri="{FF2B5EF4-FFF2-40B4-BE49-F238E27FC236}">
                  <a16:creationId xmlns:a16="http://schemas.microsoft.com/office/drawing/2014/main" id="{D20719AC-603C-45AE-BC8B-7937D8642A10}"/>
                </a:ext>
              </a:extLst>
            </p:cNvPr>
            <p:cNvSpPr/>
            <p:nvPr/>
          </p:nvSpPr>
          <p:spPr>
            <a:xfrm>
              <a:off x="6329824" y="4724757"/>
              <a:ext cx="407118" cy="1005455"/>
            </a:xfrm>
            <a:custGeom>
              <a:avLst/>
              <a:gdLst>
                <a:gd name="connsiteX0" fmla="*/ 0 w 515816"/>
                <a:gd name="connsiteY0" fmla="*/ 0 h 1430216"/>
                <a:gd name="connsiteX1" fmla="*/ 35169 w 515816"/>
                <a:gd name="connsiteY1" fmla="*/ 1055077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15816"/>
                <a:gd name="connsiteY0" fmla="*/ 0 h 1430216"/>
                <a:gd name="connsiteX1" fmla="*/ 20976 w 515816"/>
                <a:gd name="connsiteY1" fmla="*/ 1051022 h 1430216"/>
                <a:gd name="connsiteX2" fmla="*/ 515816 w 515816"/>
                <a:gd name="connsiteY2" fmla="*/ 1430216 h 1430216"/>
                <a:gd name="connsiteX3" fmla="*/ 504092 w 515816"/>
                <a:gd name="connsiteY3" fmla="*/ 304800 h 1430216"/>
                <a:gd name="connsiteX4" fmla="*/ 0 w 515816"/>
                <a:gd name="connsiteY4" fmla="*/ 0 h 1430216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9 w 501623"/>
                <a:gd name="connsiteY3" fmla="*/ 314937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3816 w 501623"/>
                <a:gd name="connsiteY3" fmla="*/ 308855 h 1440353"/>
                <a:gd name="connsiteX4" fmla="*/ 0 w 501623"/>
                <a:gd name="connsiteY4" fmla="*/ 0 h 1440353"/>
                <a:gd name="connsiteX0" fmla="*/ 0 w 501623"/>
                <a:gd name="connsiteY0" fmla="*/ 0 h 1440353"/>
                <a:gd name="connsiteX1" fmla="*/ 6783 w 501623"/>
                <a:gd name="connsiteY1" fmla="*/ 1061159 h 1440353"/>
                <a:gd name="connsiteX2" fmla="*/ 501623 w 501623"/>
                <a:gd name="connsiteY2" fmla="*/ 1440353 h 1440353"/>
                <a:gd name="connsiteX3" fmla="*/ 489898 w 501623"/>
                <a:gd name="connsiteY3" fmla="*/ 314938 h 1440353"/>
                <a:gd name="connsiteX4" fmla="*/ 0 w 501623"/>
                <a:gd name="connsiteY4" fmla="*/ 0 h 1440353"/>
                <a:gd name="connsiteX0" fmla="*/ 0 w 497568"/>
                <a:gd name="connsiteY0" fmla="*/ 0 h 1444408"/>
                <a:gd name="connsiteX1" fmla="*/ 6783 w 497568"/>
                <a:gd name="connsiteY1" fmla="*/ 1061159 h 1444408"/>
                <a:gd name="connsiteX2" fmla="*/ 497568 w 497568"/>
                <a:gd name="connsiteY2" fmla="*/ 1444408 h 1444408"/>
                <a:gd name="connsiteX3" fmla="*/ 489898 w 497568"/>
                <a:gd name="connsiteY3" fmla="*/ 314938 h 1444408"/>
                <a:gd name="connsiteX4" fmla="*/ 0 w 497568"/>
                <a:gd name="connsiteY4" fmla="*/ 0 h 1444408"/>
                <a:gd name="connsiteX0" fmla="*/ 0 w 490588"/>
                <a:gd name="connsiteY0" fmla="*/ 0 h 1444408"/>
                <a:gd name="connsiteX1" fmla="*/ 6783 w 490588"/>
                <a:gd name="connsiteY1" fmla="*/ 1061159 h 1444408"/>
                <a:gd name="connsiteX2" fmla="*/ 489458 w 490588"/>
                <a:gd name="connsiteY2" fmla="*/ 1444408 h 1444408"/>
                <a:gd name="connsiteX3" fmla="*/ 489898 w 490588"/>
                <a:gd name="connsiteY3" fmla="*/ 314938 h 1444408"/>
                <a:gd name="connsiteX4" fmla="*/ 0 w 490588"/>
                <a:gd name="connsiteY4" fmla="*/ 0 h 1444408"/>
                <a:gd name="connsiteX0" fmla="*/ 0 w 490218"/>
                <a:gd name="connsiteY0" fmla="*/ 0 h 1446436"/>
                <a:gd name="connsiteX1" fmla="*/ 6783 w 490218"/>
                <a:gd name="connsiteY1" fmla="*/ 1061159 h 1446436"/>
                <a:gd name="connsiteX2" fmla="*/ 481348 w 490218"/>
                <a:gd name="connsiteY2" fmla="*/ 1446436 h 1446436"/>
                <a:gd name="connsiteX3" fmla="*/ 489898 w 490218"/>
                <a:gd name="connsiteY3" fmla="*/ 314938 h 1446436"/>
                <a:gd name="connsiteX4" fmla="*/ 0 w 49021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4938 h 1446436"/>
                <a:gd name="connsiteX4" fmla="*/ 0 w 490588"/>
                <a:gd name="connsiteY4" fmla="*/ 0 h 1446436"/>
                <a:gd name="connsiteX0" fmla="*/ 0 w 492459"/>
                <a:gd name="connsiteY0" fmla="*/ 0 h 1446436"/>
                <a:gd name="connsiteX1" fmla="*/ 6783 w 492459"/>
                <a:gd name="connsiteY1" fmla="*/ 1061159 h 1446436"/>
                <a:gd name="connsiteX2" fmla="*/ 489458 w 492459"/>
                <a:gd name="connsiteY2" fmla="*/ 1446436 h 1446436"/>
                <a:gd name="connsiteX3" fmla="*/ 491925 w 492459"/>
                <a:gd name="connsiteY3" fmla="*/ 308856 h 1446436"/>
                <a:gd name="connsiteX4" fmla="*/ 0 w 492459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02774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90588"/>
                <a:gd name="connsiteY0" fmla="*/ 0 h 1446436"/>
                <a:gd name="connsiteX1" fmla="*/ 6783 w 490588"/>
                <a:gd name="connsiteY1" fmla="*/ 1061159 h 1446436"/>
                <a:gd name="connsiteX2" fmla="*/ 489458 w 490588"/>
                <a:gd name="connsiteY2" fmla="*/ 1446436 h 1446436"/>
                <a:gd name="connsiteX3" fmla="*/ 489898 w 490588"/>
                <a:gd name="connsiteY3" fmla="*/ 316966 h 1446436"/>
                <a:gd name="connsiteX4" fmla="*/ 0 w 490588"/>
                <a:gd name="connsiteY4" fmla="*/ 0 h 1446436"/>
                <a:gd name="connsiteX0" fmla="*/ 0 w 489458"/>
                <a:gd name="connsiteY0" fmla="*/ 0 h 1446436"/>
                <a:gd name="connsiteX1" fmla="*/ 6783 w 489458"/>
                <a:gd name="connsiteY1" fmla="*/ 1061159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46436"/>
                <a:gd name="connsiteX1" fmla="*/ 2728 w 489458"/>
                <a:gd name="connsiteY1" fmla="*/ 1057104 h 1446436"/>
                <a:gd name="connsiteX2" fmla="*/ 489458 w 489458"/>
                <a:gd name="connsiteY2" fmla="*/ 1446436 h 1446436"/>
                <a:gd name="connsiteX3" fmla="*/ 487870 w 489458"/>
                <a:gd name="connsiteY3" fmla="*/ 312911 h 1446436"/>
                <a:gd name="connsiteX4" fmla="*/ 0 w 489458"/>
                <a:gd name="connsiteY4" fmla="*/ 0 h 1446436"/>
                <a:gd name="connsiteX0" fmla="*/ 0 w 489458"/>
                <a:gd name="connsiteY0" fmla="*/ 0 h 1438340"/>
                <a:gd name="connsiteX1" fmla="*/ 2728 w 489458"/>
                <a:gd name="connsiteY1" fmla="*/ 1057104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89458"/>
                <a:gd name="connsiteY0" fmla="*/ 0 h 1438340"/>
                <a:gd name="connsiteX1" fmla="*/ 4756 w 489458"/>
                <a:gd name="connsiteY1" fmla="*/ 1065200 h 1438340"/>
                <a:gd name="connsiteX2" fmla="*/ 489458 w 489458"/>
                <a:gd name="connsiteY2" fmla="*/ 1438340 h 1438340"/>
                <a:gd name="connsiteX3" fmla="*/ 487870 w 489458"/>
                <a:gd name="connsiteY3" fmla="*/ 312911 h 1438340"/>
                <a:gd name="connsiteX4" fmla="*/ 0 w 489458"/>
                <a:gd name="connsiteY4" fmla="*/ 0 h 1438340"/>
                <a:gd name="connsiteX0" fmla="*/ 0 w 491485"/>
                <a:gd name="connsiteY0" fmla="*/ 0 h 1438340"/>
                <a:gd name="connsiteX1" fmla="*/ 4756 w 491485"/>
                <a:gd name="connsiteY1" fmla="*/ 1065200 h 1438340"/>
                <a:gd name="connsiteX2" fmla="*/ 491485 w 491485"/>
                <a:gd name="connsiteY2" fmla="*/ 1438340 h 1438340"/>
                <a:gd name="connsiteX3" fmla="*/ 487870 w 491485"/>
                <a:gd name="connsiteY3" fmla="*/ 312911 h 1438340"/>
                <a:gd name="connsiteX4" fmla="*/ 0 w 491485"/>
                <a:gd name="connsiteY4" fmla="*/ 0 h 1438340"/>
                <a:gd name="connsiteX0" fmla="*/ 0 w 488560"/>
                <a:gd name="connsiteY0" fmla="*/ 0 h 1438340"/>
                <a:gd name="connsiteX1" fmla="*/ 4756 w 488560"/>
                <a:gd name="connsiteY1" fmla="*/ 1065200 h 1438340"/>
                <a:gd name="connsiteX2" fmla="*/ 487430 w 488560"/>
                <a:gd name="connsiteY2" fmla="*/ 1438340 h 1438340"/>
                <a:gd name="connsiteX3" fmla="*/ 487870 w 488560"/>
                <a:gd name="connsiteY3" fmla="*/ 312911 h 1438340"/>
                <a:gd name="connsiteX4" fmla="*/ 0 w 488560"/>
                <a:gd name="connsiteY4" fmla="*/ 0 h 1438340"/>
                <a:gd name="connsiteX0" fmla="*/ 0 w 488404"/>
                <a:gd name="connsiteY0" fmla="*/ 0 h 1444413"/>
                <a:gd name="connsiteX1" fmla="*/ 4756 w 488404"/>
                <a:gd name="connsiteY1" fmla="*/ 1065200 h 1444413"/>
                <a:gd name="connsiteX2" fmla="*/ 485402 w 488404"/>
                <a:gd name="connsiteY2" fmla="*/ 1444413 h 1444413"/>
                <a:gd name="connsiteX3" fmla="*/ 487870 w 488404"/>
                <a:gd name="connsiteY3" fmla="*/ 312911 h 1444413"/>
                <a:gd name="connsiteX4" fmla="*/ 0 w 488404"/>
                <a:gd name="connsiteY4" fmla="*/ 0 h 1444413"/>
                <a:gd name="connsiteX0" fmla="*/ 0 w 489457"/>
                <a:gd name="connsiteY0" fmla="*/ 0 h 1444413"/>
                <a:gd name="connsiteX1" fmla="*/ 4756 w 489457"/>
                <a:gd name="connsiteY1" fmla="*/ 1065200 h 1444413"/>
                <a:gd name="connsiteX2" fmla="*/ 489457 w 489457"/>
                <a:gd name="connsiteY2" fmla="*/ 1444413 h 1444413"/>
                <a:gd name="connsiteX3" fmla="*/ 487870 w 489457"/>
                <a:gd name="connsiteY3" fmla="*/ 312911 h 1444413"/>
                <a:gd name="connsiteX4" fmla="*/ 0 w 489457"/>
                <a:gd name="connsiteY4" fmla="*/ 0 h 1444413"/>
                <a:gd name="connsiteX0" fmla="*/ 0 w 488560"/>
                <a:gd name="connsiteY0" fmla="*/ 0 h 1438341"/>
                <a:gd name="connsiteX1" fmla="*/ 4756 w 488560"/>
                <a:gd name="connsiteY1" fmla="*/ 1065200 h 1438341"/>
                <a:gd name="connsiteX2" fmla="*/ 487430 w 488560"/>
                <a:gd name="connsiteY2" fmla="*/ 1438341 h 1438341"/>
                <a:gd name="connsiteX3" fmla="*/ 487870 w 488560"/>
                <a:gd name="connsiteY3" fmla="*/ 312911 h 1438341"/>
                <a:gd name="connsiteX4" fmla="*/ 0 w 488560"/>
                <a:gd name="connsiteY4" fmla="*/ 0 h 1438341"/>
                <a:gd name="connsiteX0" fmla="*/ 0 w 490432"/>
                <a:gd name="connsiteY0" fmla="*/ 0 h 1438341"/>
                <a:gd name="connsiteX1" fmla="*/ 4756 w 490432"/>
                <a:gd name="connsiteY1" fmla="*/ 1065200 h 1438341"/>
                <a:gd name="connsiteX2" fmla="*/ 487430 w 490432"/>
                <a:gd name="connsiteY2" fmla="*/ 1438341 h 1438341"/>
                <a:gd name="connsiteX3" fmla="*/ 489898 w 490432"/>
                <a:gd name="connsiteY3" fmla="*/ 323032 h 1438341"/>
                <a:gd name="connsiteX4" fmla="*/ 0 w 490432"/>
                <a:gd name="connsiteY4" fmla="*/ 0 h 1438341"/>
                <a:gd name="connsiteX0" fmla="*/ 0 w 488561"/>
                <a:gd name="connsiteY0" fmla="*/ 0 h 1438341"/>
                <a:gd name="connsiteX1" fmla="*/ 4756 w 488561"/>
                <a:gd name="connsiteY1" fmla="*/ 1065200 h 1438341"/>
                <a:gd name="connsiteX2" fmla="*/ 487430 w 488561"/>
                <a:gd name="connsiteY2" fmla="*/ 1438341 h 1438341"/>
                <a:gd name="connsiteX3" fmla="*/ 487871 w 488561"/>
                <a:gd name="connsiteY3" fmla="*/ 316959 h 1438341"/>
                <a:gd name="connsiteX4" fmla="*/ 0 w 488561"/>
                <a:gd name="connsiteY4" fmla="*/ 0 h 1438341"/>
                <a:gd name="connsiteX0" fmla="*/ 0 w 489457"/>
                <a:gd name="connsiteY0" fmla="*/ 0 h 1438341"/>
                <a:gd name="connsiteX1" fmla="*/ 4756 w 489457"/>
                <a:gd name="connsiteY1" fmla="*/ 1065200 h 1438341"/>
                <a:gd name="connsiteX2" fmla="*/ 489457 w 489457"/>
                <a:gd name="connsiteY2" fmla="*/ 1438341 h 1438341"/>
                <a:gd name="connsiteX3" fmla="*/ 487871 w 489457"/>
                <a:gd name="connsiteY3" fmla="*/ 316959 h 1438341"/>
                <a:gd name="connsiteX4" fmla="*/ 0 w 489457"/>
                <a:gd name="connsiteY4" fmla="*/ 0 h 143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57" h="1438341">
                  <a:moveTo>
                    <a:pt x="0" y="0"/>
                  </a:moveTo>
                  <a:cubicBezTo>
                    <a:pt x="909" y="352368"/>
                    <a:pt x="3847" y="712832"/>
                    <a:pt x="4756" y="1065200"/>
                  </a:cubicBezTo>
                  <a:lnTo>
                    <a:pt x="489457" y="1438341"/>
                  </a:lnTo>
                  <a:cubicBezTo>
                    <a:pt x="486900" y="1061851"/>
                    <a:pt x="490428" y="693449"/>
                    <a:pt x="487871" y="3169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ṥļíďê">
              <a:extLst>
                <a:ext uri="{FF2B5EF4-FFF2-40B4-BE49-F238E27FC236}">
                  <a16:creationId xmlns:a16="http://schemas.microsoft.com/office/drawing/2014/main" id="{B731377A-1FB4-43F3-8FC6-ED485E3711D8}"/>
                </a:ext>
              </a:extLst>
            </p:cNvPr>
            <p:cNvSpPr/>
            <p:nvPr/>
          </p:nvSpPr>
          <p:spPr bwMode="auto">
            <a:xfrm>
              <a:off x="5596013" y="1784164"/>
              <a:ext cx="432712" cy="32453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ḷïḍé">
              <a:extLst>
                <a:ext uri="{FF2B5EF4-FFF2-40B4-BE49-F238E27FC236}">
                  <a16:creationId xmlns:a16="http://schemas.microsoft.com/office/drawing/2014/main" id="{5030D65C-DB03-4FEF-B6BF-E3887D7D0A6D}"/>
                </a:ext>
              </a:extLst>
            </p:cNvPr>
            <p:cNvSpPr/>
            <p:nvPr/>
          </p:nvSpPr>
          <p:spPr bwMode="auto">
            <a:xfrm>
              <a:off x="5682264" y="2793452"/>
              <a:ext cx="346464" cy="3245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ľíḍé">
              <a:extLst>
                <a:ext uri="{FF2B5EF4-FFF2-40B4-BE49-F238E27FC236}">
                  <a16:creationId xmlns:a16="http://schemas.microsoft.com/office/drawing/2014/main" id="{96704615-BB44-4C93-A11D-9E08454BC3A1}"/>
                </a:ext>
              </a:extLst>
            </p:cNvPr>
            <p:cNvSpPr/>
            <p:nvPr/>
          </p:nvSpPr>
          <p:spPr bwMode="auto">
            <a:xfrm>
              <a:off x="5724991" y="3831063"/>
              <a:ext cx="387274" cy="389907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ḻîḋé">
              <a:extLst>
                <a:ext uri="{FF2B5EF4-FFF2-40B4-BE49-F238E27FC236}">
                  <a16:creationId xmlns:a16="http://schemas.microsoft.com/office/drawing/2014/main" id="{ED226E76-2E87-4739-AFA1-3CD7B5894018}"/>
                </a:ext>
              </a:extLst>
            </p:cNvPr>
            <p:cNvSpPr/>
            <p:nvPr/>
          </p:nvSpPr>
          <p:spPr bwMode="auto">
            <a:xfrm>
              <a:off x="5709064" y="4915991"/>
              <a:ext cx="338787" cy="4949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EA39442-6C9E-49F6-BB18-5FE94BFB3093}"/>
              </a:ext>
            </a:extLst>
          </p:cNvPr>
          <p:cNvGrpSpPr/>
          <p:nvPr/>
        </p:nvGrpSpPr>
        <p:grpSpPr>
          <a:xfrm>
            <a:off x="0" y="590688"/>
            <a:ext cx="4449454" cy="5438627"/>
            <a:chOff x="175850" y="1065755"/>
            <a:chExt cx="4449454" cy="543862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CE5ADC8-EFAA-4986-AA80-7844A15E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47" y="1065755"/>
              <a:ext cx="4021913" cy="4919771"/>
            </a:xfrm>
            <a:prstGeom prst="rect">
              <a:avLst/>
            </a:prstGeom>
          </p:spPr>
        </p:pic>
        <p:sp>
          <p:nvSpPr>
            <p:cNvPr id="30" name="îṣ1iḑé">
              <a:extLst>
                <a:ext uri="{FF2B5EF4-FFF2-40B4-BE49-F238E27FC236}">
                  <a16:creationId xmlns:a16="http://schemas.microsoft.com/office/drawing/2014/main" id="{1AA95072-8DB2-41C4-BBA1-5C02B69857F8}"/>
                </a:ext>
              </a:extLst>
            </p:cNvPr>
            <p:cNvSpPr txBox="1"/>
            <p:nvPr/>
          </p:nvSpPr>
          <p:spPr>
            <a:xfrm>
              <a:off x="175850" y="5941738"/>
              <a:ext cx="4449454" cy="5626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让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巴普蒂斯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约瑟夫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傅里叶</a:t>
              </a:r>
              <a:endParaRPr lang="de-DE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6B962A-3DB3-4869-8BC7-E7C910265FFA}"/>
              </a:ext>
            </a:extLst>
          </p:cNvPr>
          <p:cNvGrpSpPr/>
          <p:nvPr/>
        </p:nvGrpSpPr>
        <p:grpSpPr>
          <a:xfrm>
            <a:off x="7936141" y="640494"/>
            <a:ext cx="3912610" cy="5988175"/>
            <a:chOff x="4895403" y="797059"/>
            <a:chExt cx="3912610" cy="5988175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C731682-168E-449A-9632-0CAC58671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403" y="797059"/>
              <a:ext cx="3912610" cy="5425531"/>
            </a:xfrm>
            <a:prstGeom prst="rect">
              <a:avLst/>
            </a:prstGeom>
          </p:spPr>
        </p:pic>
        <p:sp>
          <p:nvSpPr>
            <p:cNvPr id="32" name="îṣ1iḑé">
              <a:extLst>
                <a:ext uri="{FF2B5EF4-FFF2-40B4-BE49-F238E27FC236}">
                  <a16:creationId xmlns:a16="http://schemas.microsoft.com/office/drawing/2014/main" id="{15EA900A-5DA6-4737-A278-D4F6C2241C0F}"/>
                </a:ext>
              </a:extLst>
            </p:cNvPr>
            <p:cNvSpPr txBox="1"/>
            <p:nvPr/>
          </p:nvSpPr>
          <p:spPr>
            <a:xfrm>
              <a:off x="4932603" y="6222590"/>
              <a:ext cx="3875409" cy="562644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皮埃尔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西蒙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拉普拉斯</a:t>
              </a:r>
              <a:endParaRPr lang="de-DE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64FA843-D2C3-4577-8CAA-9A10E9F946BB}"/>
              </a:ext>
            </a:extLst>
          </p:cNvPr>
          <p:cNvGrpSpPr/>
          <p:nvPr/>
        </p:nvGrpSpPr>
        <p:grpSpPr>
          <a:xfrm>
            <a:off x="3947226" y="335987"/>
            <a:ext cx="4001538" cy="4760871"/>
            <a:chOff x="7644226" y="148962"/>
            <a:chExt cx="4001538" cy="4760871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74EC79A-C810-480A-9F02-D6A6B97AA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93" r="11809"/>
            <a:stretch/>
          </p:blipFill>
          <p:spPr>
            <a:xfrm>
              <a:off x="7662784" y="148962"/>
              <a:ext cx="3982980" cy="4195704"/>
            </a:xfrm>
            <a:prstGeom prst="rect">
              <a:avLst/>
            </a:prstGeom>
          </p:spPr>
        </p:pic>
        <p:sp>
          <p:nvSpPr>
            <p:cNvPr id="36" name="îṣ1iḑé">
              <a:extLst>
                <a:ext uri="{FF2B5EF4-FFF2-40B4-BE49-F238E27FC236}">
                  <a16:creationId xmlns:a16="http://schemas.microsoft.com/office/drawing/2014/main" id="{80C0D627-EFD9-49B7-BD40-99963EA360CA}"/>
                </a:ext>
              </a:extLst>
            </p:cNvPr>
            <p:cNvSpPr txBox="1"/>
            <p:nvPr/>
          </p:nvSpPr>
          <p:spPr>
            <a:xfrm>
              <a:off x="7644226" y="4347189"/>
              <a:ext cx="3982981" cy="5626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克劳德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艾尔伍德</a:t>
              </a:r>
              <a:r>
                <a:rPr lang="en-US" altLang="zh-CN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˙</a:t>
              </a: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  <a:cs typeface="Calibri Light" panose="020F0302020204030204" pitchFamily="34" charset="0"/>
                </a:rPr>
                <a:t>香农</a:t>
              </a:r>
              <a:endParaRPr lang="de-DE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2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Final Grade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099CC">
                    <a:alpha val="39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0099CC">
                  <a:alpha val="39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067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0e25c2-97e1-4d5c-b51f-8d6d52b20b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29df05-2aa1-4753-a8a7-3d17071f32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f5fe5d-26db-49b6-8735-321eda0158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5fdc-bd53-4057-a132-d362c2f86b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e29df05-2aa1-4753-a8a7-3d17071f32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62671d-fe96-4360-bdf6-53efe861b023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1746</TotalTime>
  <Words>665</Words>
  <Application>Microsoft Office PowerPoint</Application>
  <PresentationFormat>宽屏</PresentationFormat>
  <Paragraphs>87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仿宋</vt:lpstr>
      <vt:lpstr>宋体</vt:lpstr>
      <vt:lpstr>微软雅黑</vt:lpstr>
      <vt:lpstr>微软雅黑</vt:lpstr>
      <vt:lpstr>Arial</vt:lpstr>
      <vt:lpstr>Calibri</vt:lpstr>
      <vt:lpstr>Calibri Light</vt:lpstr>
      <vt:lpstr>Edwardian Script ITC</vt:lpstr>
      <vt:lpstr>Impact</vt:lpstr>
      <vt:lpstr>Segoe UI Light</vt:lpstr>
      <vt:lpstr>Times New Roman</vt:lpstr>
      <vt:lpstr>主题5</vt:lpstr>
      <vt:lpstr>OfficePLUS</vt:lpstr>
      <vt:lpstr>Signals &amp; Systems</vt:lpstr>
      <vt:lpstr>PowerPoint 演示文稿</vt:lpstr>
      <vt:lpstr>Course Nature</vt:lpstr>
      <vt:lpstr>Course Nature</vt:lpstr>
      <vt:lpstr>Course Contents and Objectives</vt:lpstr>
      <vt:lpstr>Course Contents and Objectives</vt:lpstr>
      <vt:lpstr>Prerequisites</vt:lpstr>
      <vt:lpstr>Prerequisites</vt:lpstr>
      <vt:lpstr>Final Grade</vt:lpstr>
      <vt:lpstr>Final Grade</vt:lpstr>
      <vt:lpstr>References</vt:lpstr>
      <vt:lpstr>References</vt:lpstr>
      <vt:lpstr>References</vt:lpstr>
      <vt:lpstr>Outline</vt:lpstr>
      <vt:lpstr>Outline</vt:lpstr>
      <vt:lpstr>Don‘t aim for success if you want it; just do what you love and believe in, and it will come naturally.  如果你想要成功，不要去追求成功；尽管做你自己热爱的事情并且相信它，成功自然到来。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宋琪</cp:lastModifiedBy>
  <cp:revision>93</cp:revision>
  <cp:lastPrinted>2017-12-07T16:00:00Z</cp:lastPrinted>
  <dcterms:created xsi:type="dcterms:W3CDTF">2017-12-07T16:00:00Z</dcterms:created>
  <dcterms:modified xsi:type="dcterms:W3CDTF">2024-02-26T14:22:30Z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