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9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2" Type="http://schemas.openxmlformats.org/officeDocument/2006/relationships/image" Target="../media/image16.wmf"/><Relationship Id="rId1" Type="http://schemas.openxmlformats.org/officeDocument/2006/relationships/image" Target="../media/image1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7.wmf"/><Relationship Id="rId5" Type="http://schemas.openxmlformats.org/officeDocument/2006/relationships/image" Target="../media/image16.wmf"/><Relationship Id="rId4" Type="http://schemas.openxmlformats.org/officeDocument/2006/relationships/image" Target="../media/image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8.wmf"/><Relationship Id="rId7" Type="http://schemas.openxmlformats.org/officeDocument/2006/relationships/image" Target="../media/image5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4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9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image" Target="../media/image9.wmf"/><Relationship Id="rId7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image" Target="../media/image18.wmf"/><Relationship Id="rId7" Type="http://schemas.openxmlformats.org/officeDocument/2006/relationships/image" Target="../media/image4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4.wmf"/><Relationship Id="rId7" Type="http://schemas.openxmlformats.org/officeDocument/2006/relationships/image" Target="../media/image24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5.wmf"/><Relationship Id="rId9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25.wmf"/><Relationship Id="rId7" Type="http://schemas.openxmlformats.org/officeDocument/2006/relationships/image" Target="../media/image1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28.wmf"/><Relationship Id="rId5" Type="http://schemas.openxmlformats.org/officeDocument/2006/relationships/image" Target="../media/image26.wmf"/><Relationship Id="rId4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10" Type="http://schemas.openxmlformats.org/officeDocument/2006/relationships/image" Target="../media/image34.wmf"/><Relationship Id="rId4" Type="http://schemas.openxmlformats.org/officeDocument/2006/relationships/image" Target="../media/image26.wmf"/><Relationship Id="rId9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41.wmf"/><Relationship Id="rId7" Type="http://schemas.openxmlformats.org/officeDocument/2006/relationships/image" Target="../media/image43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2.wmf"/><Relationship Id="rId11" Type="http://schemas.openxmlformats.org/officeDocument/2006/relationships/image" Target="../media/image47.wmf"/><Relationship Id="rId5" Type="http://schemas.openxmlformats.org/officeDocument/2006/relationships/image" Target="../media/image16.wmf"/><Relationship Id="rId10" Type="http://schemas.openxmlformats.org/officeDocument/2006/relationships/image" Target="../media/image46.wmf"/><Relationship Id="rId4" Type="http://schemas.openxmlformats.org/officeDocument/2006/relationships/image" Target="../media/image1.wmf"/><Relationship Id="rId9" Type="http://schemas.openxmlformats.org/officeDocument/2006/relationships/image" Target="../media/image4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EC4CE50-EF8E-41A3-9CF2-91999B541961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460D379-2F15-4746-B133-2C7A555BE4A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174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CE50-EF8E-41A3-9CF2-91999B541961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D379-2F15-4746-B133-2C7A555BE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808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CE50-EF8E-41A3-9CF2-91999B541961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D379-2F15-4746-B133-2C7A555BE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693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914400" y="609600"/>
            <a:ext cx="7543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981200"/>
            <a:ext cx="36957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1981200"/>
            <a:ext cx="36957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914400" y="4114800"/>
            <a:ext cx="36957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2500" y="4114800"/>
            <a:ext cx="36957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20EA5F-D508-423C-8A63-633680DF31F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71849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914400" y="609600"/>
            <a:ext cx="75438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3A4ED7-0831-4853-B16D-F89DCB502D9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18587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543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36957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1981200"/>
            <a:ext cx="36957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114800"/>
            <a:ext cx="36957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DBD05D-8BB7-47B6-A751-5AF902A2757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160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CE50-EF8E-41A3-9CF2-91999B541961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D379-2F15-4746-B133-2C7A555BE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370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CE50-EF8E-41A3-9CF2-91999B541961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D379-2F15-4746-B133-2C7A555BE4A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705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CE50-EF8E-41A3-9CF2-91999B541961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D379-2F15-4746-B133-2C7A555BE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72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CE50-EF8E-41A3-9CF2-91999B541961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D379-2F15-4746-B133-2C7A555BE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594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CE50-EF8E-41A3-9CF2-91999B541961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D379-2F15-4746-B133-2C7A555BE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00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CE50-EF8E-41A3-9CF2-91999B541961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D379-2F15-4746-B133-2C7A555BE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168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CE50-EF8E-41A3-9CF2-91999B541961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D379-2F15-4746-B133-2C7A555BE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4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CE50-EF8E-41A3-9CF2-91999B541961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D379-2F15-4746-B133-2C7A555BE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39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EC4CE50-EF8E-41A3-9CF2-91999B541961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460D379-2F15-4746-B133-2C7A555BE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343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  <p:sldLayoutId id="2147483984" r:id="rId12"/>
    <p:sldLayoutId id="2147483985" r:id="rId13"/>
    <p:sldLayoutId id="2147483986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78.bin"/><Relationship Id="rId18" Type="http://schemas.openxmlformats.org/officeDocument/2006/relationships/image" Target="../media/image53.w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50.wmf"/><Relationship Id="rId17" Type="http://schemas.openxmlformats.org/officeDocument/2006/relationships/oleObject" Target="../embeddings/oleObject80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52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4.bin"/><Relationship Id="rId15" Type="http://schemas.openxmlformats.org/officeDocument/2006/relationships/oleObject" Target="../embeddings/oleObject79.bin"/><Relationship Id="rId10" Type="http://schemas.openxmlformats.org/officeDocument/2006/relationships/image" Target="../media/image49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5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86.bin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82.bin"/><Relationship Id="rId10" Type="http://schemas.openxmlformats.org/officeDocument/2006/relationships/image" Target="../media/image1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5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92.bin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60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91.bin"/><Relationship Id="rId5" Type="http://schemas.openxmlformats.org/officeDocument/2006/relationships/oleObject" Target="../embeddings/oleObject88.bin"/><Relationship Id="rId10" Type="http://schemas.openxmlformats.org/officeDocument/2006/relationships/image" Target="../media/image57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90.bin"/><Relationship Id="rId14" Type="http://schemas.openxmlformats.org/officeDocument/2006/relationships/image" Target="../media/image6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oleObject" Target="../embeddings/oleObject98.bin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6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97.bin"/><Relationship Id="rId5" Type="http://schemas.openxmlformats.org/officeDocument/2006/relationships/oleObject" Target="../embeddings/oleObject94.bin"/><Relationship Id="rId10" Type="http://schemas.openxmlformats.org/officeDocument/2006/relationships/image" Target="../media/image63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96.bin"/><Relationship Id="rId14" Type="http://schemas.openxmlformats.org/officeDocument/2006/relationships/image" Target="../media/image65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1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5.wmf"/><Relationship Id="rId20" Type="http://schemas.openxmlformats.org/officeDocument/2006/relationships/image" Target="../media/image12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14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6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4.wmf"/><Relationship Id="rId17" Type="http://schemas.openxmlformats.org/officeDocument/2006/relationships/oleObject" Target="../embeddings/oleObject22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10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28.bin"/><Relationship Id="rId18" Type="http://schemas.openxmlformats.org/officeDocument/2006/relationships/image" Target="../media/image5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36.bin"/><Relationship Id="rId18" Type="http://schemas.openxmlformats.org/officeDocument/2006/relationships/image" Target="../media/image25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38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4.wmf"/><Relationship Id="rId20" Type="http://schemas.openxmlformats.org/officeDocument/2006/relationships/image" Target="../media/image26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37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39.bin"/><Relationship Id="rId4" Type="http://schemas.openxmlformats.org/officeDocument/2006/relationships/image" Target="../media/image16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2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45.bin"/><Relationship Id="rId18" Type="http://schemas.openxmlformats.org/officeDocument/2006/relationships/image" Target="../media/image17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26.wmf"/><Relationship Id="rId17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6.bin"/><Relationship Id="rId10" Type="http://schemas.openxmlformats.org/officeDocument/2006/relationships/image" Target="../media/image2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2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53.bin"/><Relationship Id="rId18" Type="http://schemas.openxmlformats.org/officeDocument/2006/relationships/image" Target="../media/image32.wmf"/><Relationship Id="rId3" Type="http://schemas.openxmlformats.org/officeDocument/2006/relationships/oleObject" Target="../embeddings/oleObject48.bin"/><Relationship Id="rId21" Type="http://schemas.openxmlformats.org/officeDocument/2006/relationships/oleObject" Target="../embeddings/oleObject57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29.wmf"/><Relationship Id="rId17" Type="http://schemas.openxmlformats.org/officeDocument/2006/relationships/oleObject" Target="../embeddings/oleObject55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1.wmf"/><Relationship Id="rId20" Type="http://schemas.openxmlformats.org/officeDocument/2006/relationships/image" Target="../media/image33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10" Type="http://schemas.openxmlformats.org/officeDocument/2006/relationships/image" Target="../media/image26.wmf"/><Relationship Id="rId19" Type="http://schemas.openxmlformats.org/officeDocument/2006/relationships/oleObject" Target="../embeddings/oleObject56.bin"/><Relationship Id="rId4" Type="http://schemas.openxmlformats.org/officeDocument/2006/relationships/image" Target="../media/image16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30.wmf"/><Relationship Id="rId22" Type="http://schemas.openxmlformats.org/officeDocument/2006/relationships/image" Target="../media/image3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6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67.bin"/><Relationship Id="rId18" Type="http://schemas.openxmlformats.org/officeDocument/2006/relationships/image" Target="../media/image44.wmf"/><Relationship Id="rId3" Type="http://schemas.openxmlformats.org/officeDocument/2006/relationships/oleObject" Target="../embeddings/oleObject62.bin"/><Relationship Id="rId21" Type="http://schemas.openxmlformats.org/officeDocument/2006/relationships/oleObject" Target="../embeddings/oleObject71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16.wmf"/><Relationship Id="rId17" Type="http://schemas.openxmlformats.org/officeDocument/2006/relationships/oleObject" Target="../embeddings/oleObject69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43.wmf"/><Relationship Id="rId20" Type="http://schemas.openxmlformats.org/officeDocument/2006/relationships/image" Target="../media/image45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66.bin"/><Relationship Id="rId24" Type="http://schemas.openxmlformats.org/officeDocument/2006/relationships/image" Target="../media/image47.wmf"/><Relationship Id="rId5" Type="http://schemas.openxmlformats.org/officeDocument/2006/relationships/oleObject" Target="../embeddings/oleObject63.bin"/><Relationship Id="rId15" Type="http://schemas.openxmlformats.org/officeDocument/2006/relationships/oleObject" Target="../embeddings/oleObject68.bin"/><Relationship Id="rId23" Type="http://schemas.openxmlformats.org/officeDocument/2006/relationships/oleObject" Target="../embeddings/oleObject72.bin"/><Relationship Id="rId10" Type="http://schemas.openxmlformats.org/officeDocument/2006/relationships/image" Target="../media/image1.wmf"/><Relationship Id="rId19" Type="http://schemas.openxmlformats.org/officeDocument/2006/relationships/oleObject" Target="../embeddings/oleObject70.bin"/><Relationship Id="rId4" Type="http://schemas.openxmlformats.org/officeDocument/2006/relationships/image" Target="../media/image39.w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42.wmf"/><Relationship Id="rId22" Type="http://schemas.openxmlformats.org/officeDocument/2006/relationships/image" Target="../media/image4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ltDnDiag">
          <a:fgClr>
            <a:srgbClr val="FFFFC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F399D9-5953-45FA-A789-BE5776D3159F}" type="slidenum">
              <a:rPr lang="en-US" altLang="zh-CN" sz="1400" b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 b="0"/>
          </a:p>
        </p:txBody>
      </p:sp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1619250" y="692150"/>
            <a:ext cx="6048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>
                <a:latin typeface="楷体" panose="02010609060101010101" pitchFamily="49" charset="-122"/>
              </a:rPr>
              <a:t>5.2  </a:t>
            </a:r>
            <a:r>
              <a:rPr lang="zh-CN" altLang="en-US">
                <a:latin typeface="楷体" panose="02010609060101010101" pitchFamily="49" charset="-122"/>
              </a:rPr>
              <a:t>贝塞尔函数的递推公式</a:t>
            </a:r>
          </a:p>
        </p:txBody>
      </p:sp>
      <p:sp>
        <p:nvSpPr>
          <p:cNvPr id="835589" name="Text Box 5"/>
          <p:cNvSpPr txBox="1">
            <a:spLocks noChangeArrowheads="1"/>
          </p:cNvSpPr>
          <p:nvPr/>
        </p:nvSpPr>
        <p:spPr bwMode="auto">
          <a:xfrm>
            <a:off x="1116013" y="1412875"/>
            <a:ext cx="6696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</a:rPr>
              <a:t>不同阶的贝塞尔函数之间有一定的联系，</a:t>
            </a:r>
          </a:p>
        </p:txBody>
      </p:sp>
      <p:sp>
        <p:nvSpPr>
          <p:cNvPr id="835590" name="Text Box 6"/>
          <p:cNvSpPr txBox="1">
            <a:spLocks noChangeArrowheads="1"/>
          </p:cNvSpPr>
          <p:nvPr/>
        </p:nvSpPr>
        <p:spPr bwMode="auto">
          <a:xfrm>
            <a:off x="7380288" y="1412875"/>
            <a:ext cx="936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</a:rPr>
              <a:t>本节</a:t>
            </a:r>
          </a:p>
        </p:txBody>
      </p:sp>
      <p:sp>
        <p:nvSpPr>
          <p:cNvPr id="835591" name="Text Box 7"/>
          <p:cNvSpPr txBox="1">
            <a:spLocks noChangeArrowheads="1"/>
          </p:cNvSpPr>
          <p:nvPr/>
        </p:nvSpPr>
        <p:spPr bwMode="auto">
          <a:xfrm>
            <a:off x="827088" y="1916113"/>
            <a:ext cx="6696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</a:rPr>
              <a:t>来建立反映这种联系的</a:t>
            </a: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</a:rPr>
              <a:t>递推公式</a:t>
            </a:r>
            <a:r>
              <a:rPr lang="zh-CN" altLang="en-US" sz="2800">
                <a:latin typeface="楷体" panose="02010609060101010101" pitchFamily="49" charset="-122"/>
              </a:rPr>
              <a:t>。</a:t>
            </a:r>
          </a:p>
        </p:txBody>
      </p:sp>
      <p:graphicFrame>
        <p:nvGraphicFramePr>
          <p:cNvPr id="835592" name="Object 8"/>
          <p:cNvGraphicFramePr>
            <a:graphicFrameLocks noChangeAspect="1"/>
          </p:cNvGraphicFramePr>
          <p:nvPr/>
        </p:nvGraphicFramePr>
        <p:xfrm>
          <a:off x="1908175" y="2420938"/>
          <a:ext cx="4705350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公式" r:id="rId3" imgW="2387600" imgH="457200" progId="Equation.3">
                  <p:embed/>
                </p:oleObj>
              </mc:Choice>
              <mc:Fallback>
                <p:oleObj name="公式" r:id="rId3" imgW="2387600" imgH="457200" progId="Equation.3">
                  <p:embed/>
                  <p:pic>
                    <p:nvPicPr>
                      <p:cNvPr id="83559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420938"/>
                        <a:ext cx="4705350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5593" name="Text Box 9"/>
          <p:cNvSpPr txBox="1">
            <a:spLocks noChangeArrowheads="1"/>
          </p:cNvSpPr>
          <p:nvPr/>
        </p:nvSpPr>
        <p:spPr bwMode="auto">
          <a:xfrm>
            <a:off x="7091363" y="2563813"/>
            <a:ext cx="936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</a:rPr>
              <a:t>(18)</a:t>
            </a:r>
          </a:p>
        </p:txBody>
      </p:sp>
      <p:graphicFrame>
        <p:nvGraphicFramePr>
          <p:cNvPr id="835595" name="Object 11"/>
          <p:cNvGraphicFramePr>
            <a:graphicFrameLocks noChangeAspect="1"/>
          </p:cNvGraphicFramePr>
          <p:nvPr/>
        </p:nvGraphicFramePr>
        <p:xfrm>
          <a:off x="2411413" y="3357563"/>
          <a:ext cx="403225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公式" r:id="rId5" imgW="1916868" imgH="406224" progId="Equation.3">
                  <p:embed/>
                </p:oleObj>
              </mc:Choice>
              <mc:Fallback>
                <p:oleObj name="公式" r:id="rId5" imgW="1916868" imgH="406224" progId="Equation.3">
                  <p:embed/>
                  <p:pic>
                    <p:nvPicPr>
                      <p:cNvPr id="83559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357563"/>
                        <a:ext cx="4032250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5596" name="Text Box 12"/>
          <p:cNvSpPr txBox="1">
            <a:spLocks noChangeArrowheads="1"/>
          </p:cNvSpPr>
          <p:nvPr/>
        </p:nvSpPr>
        <p:spPr bwMode="auto">
          <a:xfrm>
            <a:off x="7164388" y="3502025"/>
            <a:ext cx="10080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</a:rPr>
              <a:t>(21)</a:t>
            </a:r>
          </a:p>
        </p:txBody>
      </p:sp>
      <p:graphicFrame>
        <p:nvGraphicFramePr>
          <p:cNvPr id="835597" name="Object 13"/>
          <p:cNvGraphicFramePr>
            <a:graphicFrameLocks noChangeAspect="1"/>
          </p:cNvGraphicFramePr>
          <p:nvPr>
            <p:ph sz="quarter" idx="1"/>
          </p:nvPr>
        </p:nvGraphicFramePr>
        <p:xfrm>
          <a:off x="1763713" y="4294188"/>
          <a:ext cx="86518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公式" r:id="rId7" imgW="393529" imgH="228501" progId="Equation.3">
                  <p:embed/>
                </p:oleObj>
              </mc:Choice>
              <mc:Fallback>
                <p:oleObj name="公式" r:id="rId7" imgW="393529" imgH="228501" progId="Equation.3">
                  <p:embed/>
                  <p:pic>
                    <p:nvPicPr>
                      <p:cNvPr id="83559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294188"/>
                        <a:ext cx="86518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5599" name="Object 15"/>
          <p:cNvGraphicFramePr>
            <a:graphicFrameLocks noChangeAspect="1"/>
          </p:cNvGraphicFramePr>
          <p:nvPr>
            <p:ph sz="quarter" idx="2"/>
          </p:nvPr>
        </p:nvGraphicFramePr>
        <p:xfrm>
          <a:off x="3059113" y="4868863"/>
          <a:ext cx="316865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公式" r:id="rId9" imgW="1574800" imgH="393700" progId="Equation.3">
                  <p:embed/>
                </p:oleObj>
              </mc:Choice>
              <mc:Fallback>
                <p:oleObj name="公式" r:id="rId9" imgW="1574800" imgH="393700" progId="Equation.3">
                  <p:embed/>
                  <p:pic>
                    <p:nvPicPr>
                      <p:cNvPr id="83559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868863"/>
                        <a:ext cx="3168650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5602" name="Object 18"/>
          <p:cNvGraphicFramePr>
            <a:graphicFrameLocks noChangeAspect="1"/>
          </p:cNvGraphicFramePr>
          <p:nvPr>
            <p:ph sz="quarter" idx="3"/>
          </p:nvPr>
        </p:nvGraphicFramePr>
        <p:xfrm>
          <a:off x="2987675" y="5661025"/>
          <a:ext cx="345757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公式" r:id="rId11" imgW="1765300" imgH="393700" progId="Equation.3">
                  <p:embed/>
                </p:oleObj>
              </mc:Choice>
              <mc:Fallback>
                <p:oleObj name="公式" r:id="rId11" imgW="1765300" imgH="393700" progId="Equation.3">
                  <p:embed/>
                  <p:pic>
                    <p:nvPicPr>
                      <p:cNvPr id="83560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5661025"/>
                        <a:ext cx="3457575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5609" name="Text Box 25"/>
          <p:cNvSpPr txBox="1">
            <a:spLocks noChangeArrowheads="1"/>
          </p:cNvSpPr>
          <p:nvPr/>
        </p:nvSpPr>
        <p:spPr bwMode="auto">
          <a:xfrm>
            <a:off x="1331913" y="4221163"/>
            <a:ext cx="576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</a:rPr>
              <a:t>由</a:t>
            </a:r>
          </a:p>
        </p:txBody>
      </p:sp>
      <p:sp>
        <p:nvSpPr>
          <p:cNvPr id="835610" name="Text Box 26"/>
          <p:cNvSpPr txBox="1">
            <a:spLocks noChangeArrowheads="1"/>
          </p:cNvSpPr>
          <p:nvPr/>
        </p:nvSpPr>
        <p:spPr bwMode="auto">
          <a:xfrm>
            <a:off x="2555875" y="4221163"/>
            <a:ext cx="57610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</a:rPr>
              <a:t>的表达式</a:t>
            </a: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</a:rPr>
              <a:t>(18)</a:t>
            </a:r>
            <a:r>
              <a:rPr lang="zh-CN" altLang="en-US" sz="2800">
                <a:latin typeface="楷体" panose="02010609060101010101" pitchFamily="49" charset="-122"/>
              </a:rPr>
              <a:t>可推出下列两个基本</a:t>
            </a:r>
          </a:p>
        </p:txBody>
      </p:sp>
      <p:sp>
        <p:nvSpPr>
          <p:cNvPr id="835611" name="Text Box 27"/>
          <p:cNvSpPr txBox="1">
            <a:spLocks noChangeArrowheads="1"/>
          </p:cNvSpPr>
          <p:nvPr/>
        </p:nvSpPr>
        <p:spPr bwMode="auto">
          <a:xfrm>
            <a:off x="827088" y="4724400"/>
            <a:ext cx="2089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</a:rPr>
              <a:t>递推公式</a:t>
            </a:r>
            <a:r>
              <a:rPr lang="zh-CN" altLang="en-US" sz="2800">
                <a:latin typeface="楷体" panose="02010609060101010101" pitchFamily="49" charset="-122"/>
              </a:rPr>
              <a:t>：</a:t>
            </a:r>
          </a:p>
        </p:txBody>
      </p:sp>
      <p:sp>
        <p:nvSpPr>
          <p:cNvPr id="835613" name="Text Box 29"/>
          <p:cNvSpPr txBox="1">
            <a:spLocks noChangeArrowheads="1"/>
          </p:cNvSpPr>
          <p:nvPr/>
        </p:nvSpPr>
        <p:spPr bwMode="auto">
          <a:xfrm>
            <a:off x="7164388" y="5013325"/>
            <a:ext cx="1008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</a:rPr>
              <a:t>(25)</a:t>
            </a:r>
          </a:p>
        </p:txBody>
      </p:sp>
      <p:sp>
        <p:nvSpPr>
          <p:cNvPr id="835614" name="Text Box 30"/>
          <p:cNvSpPr txBox="1">
            <a:spLocks noChangeArrowheads="1"/>
          </p:cNvSpPr>
          <p:nvPr/>
        </p:nvSpPr>
        <p:spPr bwMode="auto">
          <a:xfrm>
            <a:off x="7164388" y="5734050"/>
            <a:ext cx="1008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</a:rPr>
              <a:t>(26)</a:t>
            </a:r>
          </a:p>
        </p:txBody>
      </p:sp>
    </p:spTree>
    <p:extLst>
      <p:ext uri="{BB962C8B-B14F-4D97-AF65-F5344CB8AC3E}">
        <p14:creationId xmlns:p14="http://schemas.microsoft.com/office/powerpoint/2010/main" val="137445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5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35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35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3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35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35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35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35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3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3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3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35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3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3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3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35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35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5589" grpId="0"/>
      <p:bldP spid="835590" grpId="0"/>
      <p:bldP spid="835591" grpId="0"/>
      <p:bldP spid="835593" grpId="0"/>
      <p:bldP spid="835596" grpId="0"/>
      <p:bldP spid="835609" grpId="0"/>
      <p:bldP spid="835610" grpId="0"/>
      <p:bldP spid="835611" grpId="0"/>
      <p:bldP spid="835613" grpId="0"/>
      <p:bldP spid="8356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ltDnDiag">
          <a:fgClr>
            <a:srgbClr val="FFFFC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0D9EA9-7B7E-498A-A3EA-A208691FE423}" type="slidenum">
              <a:rPr lang="en-US" altLang="zh-CN" sz="1400" b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 b="0"/>
          </a:p>
        </p:txBody>
      </p:sp>
      <p:graphicFrame>
        <p:nvGraphicFramePr>
          <p:cNvPr id="45059" name="Object 4"/>
          <p:cNvGraphicFramePr>
            <a:graphicFrameLocks noChangeAspect="1"/>
          </p:cNvGraphicFramePr>
          <p:nvPr/>
        </p:nvGraphicFramePr>
        <p:xfrm>
          <a:off x="1835150" y="620713"/>
          <a:ext cx="4705350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公式" r:id="rId3" imgW="2387600" imgH="457200" progId="Equation.3">
                  <p:embed/>
                </p:oleObj>
              </mc:Choice>
              <mc:Fallback>
                <p:oleObj name="公式" r:id="rId3" imgW="2387600" imgH="457200" progId="Equation.3">
                  <p:embed/>
                  <p:pic>
                    <p:nvPicPr>
                      <p:cNvPr id="4505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620713"/>
                        <a:ext cx="4705350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0" name="Text Box 5"/>
          <p:cNvSpPr txBox="1">
            <a:spLocks noChangeArrowheads="1"/>
          </p:cNvSpPr>
          <p:nvPr/>
        </p:nvSpPr>
        <p:spPr bwMode="auto">
          <a:xfrm>
            <a:off x="7018338" y="763588"/>
            <a:ext cx="10096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</a:rPr>
              <a:t>(18)</a:t>
            </a:r>
          </a:p>
        </p:txBody>
      </p:sp>
      <p:graphicFrame>
        <p:nvGraphicFramePr>
          <p:cNvPr id="45061" name="Object 6"/>
          <p:cNvGraphicFramePr>
            <a:graphicFrameLocks noChangeAspect="1"/>
          </p:cNvGraphicFramePr>
          <p:nvPr/>
        </p:nvGraphicFramePr>
        <p:xfrm>
          <a:off x="2411413" y="1484313"/>
          <a:ext cx="374332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公式" r:id="rId5" imgW="1803400" imgH="393700" progId="Equation.3">
                  <p:embed/>
                </p:oleObj>
              </mc:Choice>
              <mc:Fallback>
                <p:oleObj name="公式" r:id="rId5" imgW="1803400" imgH="393700" progId="Equation.3">
                  <p:embed/>
                  <p:pic>
                    <p:nvPicPr>
                      <p:cNvPr id="4506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484313"/>
                        <a:ext cx="3743325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2" name="Text Box 7"/>
          <p:cNvSpPr txBox="1">
            <a:spLocks noChangeArrowheads="1"/>
          </p:cNvSpPr>
          <p:nvPr/>
        </p:nvSpPr>
        <p:spPr bwMode="auto">
          <a:xfrm>
            <a:off x="7019925" y="1484313"/>
            <a:ext cx="10080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</a:rPr>
              <a:t>(27)</a:t>
            </a:r>
          </a:p>
        </p:txBody>
      </p:sp>
      <p:graphicFrame>
        <p:nvGraphicFramePr>
          <p:cNvPr id="864264" name="Object 8"/>
          <p:cNvGraphicFramePr>
            <a:graphicFrameLocks noChangeAspect="1"/>
          </p:cNvGraphicFramePr>
          <p:nvPr>
            <p:ph sz="quarter" idx="1"/>
          </p:nvPr>
        </p:nvGraphicFramePr>
        <p:xfrm>
          <a:off x="3024188" y="3357563"/>
          <a:ext cx="2014537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公式" r:id="rId7" imgW="1054100" imgH="444500" progId="Equation.3">
                  <p:embed/>
                </p:oleObj>
              </mc:Choice>
              <mc:Fallback>
                <p:oleObj name="公式" r:id="rId7" imgW="1054100" imgH="444500" progId="Equation.3">
                  <p:embed/>
                  <p:pic>
                    <p:nvPicPr>
                      <p:cNvPr id="86426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188" y="3357563"/>
                        <a:ext cx="2014537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4266" name="Object 10"/>
          <p:cNvGraphicFramePr>
            <a:graphicFrameLocks noChangeAspect="1"/>
          </p:cNvGraphicFramePr>
          <p:nvPr>
            <p:ph sz="quarter" idx="2"/>
          </p:nvPr>
        </p:nvGraphicFramePr>
        <p:xfrm>
          <a:off x="1403350" y="4598988"/>
          <a:ext cx="3384550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公式" r:id="rId9" imgW="1574800" imgH="393700" progId="Equation.3">
                  <p:embed/>
                </p:oleObj>
              </mc:Choice>
              <mc:Fallback>
                <p:oleObj name="公式" r:id="rId9" imgW="1574800" imgH="393700" progId="Equation.3">
                  <p:embed/>
                  <p:pic>
                    <p:nvPicPr>
                      <p:cNvPr id="86426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598988"/>
                        <a:ext cx="3384550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4269" name="Object 13"/>
          <p:cNvGraphicFramePr>
            <a:graphicFrameLocks noChangeAspect="1"/>
          </p:cNvGraphicFramePr>
          <p:nvPr>
            <p:ph sz="quarter" idx="3"/>
          </p:nvPr>
        </p:nvGraphicFramePr>
        <p:xfrm>
          <a:off x="4716463" y="4581525"/>
          <a:ext cx="28797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公式" r:id="rId11" imgW="1511300" imgH="444500" progId="Equation.3">
                  <p:embed/>
                </p:oleObj>
              </mc:Choice>
              <mc:Fallback>
                <p:oleObj name="公式" r:id="rId11" imgW="1511300" imgH="444500" progId="Equation.3">
                  <p:embed/>
                  <p:pic>
                    <p:nvPicPr>
                      <p:cNvPr id="86426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4581525"/>
                        <a:ext cx="2879725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4272" name="Object 16"/>
          <p:cNvGraphicFramePr>
            <a:graphicFrameLocks noChangeAspect="1"/>
          </p:cNvGraphicFramePr>
          <p:nvPr>
            <p:ph sz="quarter" idx="4"/>
          </p:nvPr>
        </p:nvGraphicFramePr>
        <p:xfrm>
          <a:off x="1403350" y="5445125"/>
          <a:ext cx="3240088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公式" r:id="rId13" imgW="1638300" imgH="457200" progId="Equation.3">
                  <p:embed/>
                </p:oleObj>
              </mc:Choice>
              <mc:Fallback>
                <p:oleObj name="公式" r:id="rId13" imgW="1638300" imgH="457200" progId="Equation.3">
                  <p:embed/>
                  <p:pic>
                    <p:nvPicPr>
                      <p:cNvPr id="86427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445125"/>
                        <a:ext cx="3240088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4284" name="Object 28"/>
          <p:cNvGraphicFramePr>
            <a:graphicFrameLocks noChangeAspect="1"/>
          </p:cNvGraphicFramePr>
          <p:nvPr/>
        </p:nvGraphicFramePr>
        <p:xfrm>
          <a:off x="1619250" y="2349500"/>
          <a:ext cx="3529013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公式" r:id="rId15" imgW="1943100" imgH="457200" progId="Equation.3">
                  <p:embed/>
                </p:oleObj>
              </mc:Choice>
              <mc:Fallback>
                <p:oleObj name="公式" r:id="rId15" imgW="1943100" imgH="457200" progId="Equation.3">
                  <p:embed/>
                  <p:pic>
                    <p:nvPicPr>
                      <p:cNvPr id="864284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349500"/>
                        <a:ext cx="3529013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4285" name="Object 29"/>
          <p:cNvGraphicFramePr>
            <a:graphicFrameLocks noChangeAspect="1"/>
          </p:cNvGraphicFramePr>
          <p:nvPr/>
        </p:nvGraphicFramePr>
        <p:xfrm>
          <a:off x="5111750" y="2349500"/>
          <a:ext cx="1441450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name="公式" r:id="rId17" imgW="774364" imgH="444307" progId="Equation.3">
                  <p:embed/>
                </p:oleObj>
              </mc:Choice>
              <mc:Fallback>
                <p:oleObj name="公式" r:id="rId17" imgW="774364" imgH="444307" progId="Equation.3">
                  <p:embed/>
                  <p:pic>
                    <p:nvPicPr>
                      <p:cNvPr id="864285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0" y="2349500"/>
                        <a:ext cx="1441450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9" name="Text Box 30"/>
          <p:cNvSpPr txBox="1">
            <a:spLocks noChangeArrowheads="1"/>
          </p:cNvSpPr>
          <p:nvPr/>
        </p:nvSpPr>
        <p:spPr bwMode="auto">
          <a:xfrm>
            <a:off x="827088" y="1989138"/>
            <a:ext cx="10080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</a:rPr>
              <a:t>从而</a:t>
            </a:r>
          </a:p>
        </p:txBody>
      </p:sp>
      <p:sp>
        <p:nvSpPr>
          <p:cNvPr id="864287" name="Text Box 31"/>
          <p:cNvSpPr txBox="1">
            <a:spLocks noChangeArrowheads="1"/>
          </p:cNvSpPr>
          <p:nvPr/>
        </p:nvSpPr>
        <p:spPr bwMode="auto">
          <a:xfrm>
            <a:off x="7019925" y="2493963"/>
            <a:ext cx="10080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</a:rPr>
              <a:t>(30)</a:t>
            </a:r>
          </a:p>
        </p:txBody>
      </p:sp>
      <p:sp>
        <p:nvSpPr>
          <p:cNvPr id="864288" name="Text Box 32"/>
          <p:cNvSpPr txBox="1">
            <a:spLocks noChangeArrowheads="1"/>
          </p:cNvSpPr>
          <p:nvPr/>
        </p:nvSpPr>
        <p:spPr bwMode="auto">
          <a:xfrm>
            <a:off x="827088" y="3213100"/>
            <a:ext cx="1800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</a:rPr>
              <a:t>同样可得</a:t>
            </a:r>
          </a:p>
        </p:txBody>
      </p:sp>
      <p:sp>
        <p:nvSpPr>
          <p:cNvPr id="864289" name="Text Box 33"/>
          <p:cNvSpPr txBox="1">
            <a:spLocks noChangeArrowheads="1"/>
          </p:cNvSpPr>
          <p:nvPr/>
        </p:nvSpPr>
        <p:spPr bwMode="auto">
          <a:xfrm>
            <a:off x="7019925" y="3500438"/>
            <a:ext cx="10080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</a:rPr>
              <a:t>(31)</a:t>
            </a:r>
          </a:p>
        </p:txBody>
      </p:sp>
      <p:sp>
        <p:nvSpPr>
          <p:cNvPr id="864290" name="Text Box 34"/>
          <p:cNvSpPr txBox="1">
            <a:spLocks noChangeArrowheads="1"/>
          </p:cNvSpPr>
          <p:nvPr/>
        </p:nvSpPr>
        <p:spPr bwMode="auto">
          <a:xfrm>
            <a:off x="755650" y="4149725"/>
            <a:ext cx="3168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</a:rPr>
              <a:t>应用公式</a:t>
            </a: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</a:rPr>
              <a:t>(27)</a:t>
            </a:r>
            <a:r>
              <a:rPr lang="zh-CN" altLang="en-US" sz="2800">
                <a:latin typeface="楷体" panose="02010609060101010101" pitchFamily="49" charset="-122"/>
              </a:rPr>
              <a:t>得</a:t>
            </a:r>
          </a:p>
        </p:txBody>
      </p:sp>
      <p:sp>
        <p:nvSpPr>
          <p:cNvPr id="864291" name="Line 35"/>
          <p:cNvSpPr>
            <a:spLocks noChangeShapeType="1"/>
          </p:cNvSpPr>
          <p:nvPr/>
        </p:nvSpPr>
        <p:spPr bwMode="auto">
          <a:xfrm>
            <a:off x="3059113" y="3213100"/>
            <a:ext cx="20891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4292" name="Line 36"/>
          <p:cNvSpPr>
            <a:spLocks noChangeShapeType="1"/>
          </p:cNvSpPr>
          <p:nvPr/>
        </p:nvSpPr>
        <p:spPr bwMode="auto">
          <a:xfrm>
            <a:off x="5940425" y="3141663"/>
            <a:ext cx="6477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70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6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6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6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6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64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64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6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64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6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64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64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4287" grpId="0"/>
      <p:bldP spid="864288" grpId="0"/>
      <p:bldP spid="864289" grpId="0"/>
      <p:bldP spid="86429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ltDnDiag">
          <a:fgClr>
            <a:srgbClr val="FFFFC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D18DCA-55A2-4919-89D8-5DD459AE95F4}" type="slidenum">
              <a:rPr lang="en-US" altLang="zh-CN" sz="1400" b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 b="0"/>
          </a:p>
        </p:txBody>
      </p:sp>
      <p:graphicFrame>
        <p:nvGraphicFramePr>
          <p:cNvPr id="869389" name="Object 13"/>
          <p:cNvGraphicFramePr>
            <a:graphicFrameLocks noChangeAspect="1"/>
          </p:cNvGraphicFramePr>
          <p:nvPr/>
        </p:nvGraphicFramePr>
        <p:xfrm>
          <a:off x="971550" y="4076700"/>
          <a:ext cx="3240088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公式" r:id="rId3" imgW="1625600" imgH="393700" progId="Equation.3">
                  <p:embed/>
                </p:oleObj>
              </mc:Choice>
              <mc:Fallback>
                <p:oleObj name="公式" r:id="rId3" imgW="1625600" imgH="393700" progId="Equation.3">
                  <p:embed/>
                  <p:pic>
                    <p:nvPicPr>
                      <p:cNvPr id="86938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076700"/>
                        <a:ext cx="3240088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9390" name="Object 14"/>
          <p:cNvGraphicFramePr>
            <a:graphicFrameLocks noChangeAspect="1"/>
          </p:cNvGraphicFramePr>
          <p:nvPr/>
        </p:nvGraphicFramePr>
        <p:xfrm>
          <a:off x="4140200" y="4076700"/>
          <a:ext cx="2808288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公式" r:id="rId5" imgW="1511300" imgH="444500" progId="Equation.3">
                  <p:embed/>
                </p:oleObj>
              </mc:Choice>
              <mc:Fallback>
                <p:oleObj name="公式" r:id="rId5" imgW="1511300" imgH="444500" progId="Equation.3">
                  <p:embed/>
                  <p:pic>
                    <p:nvPicPr>
                      <p:cNvPr id="86939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4076700"/>
                        <a:ext cx="2808288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9391" name="Object 15"/>
          <p:cNvGraphicFramePr>
            <a:graphicFrameLocks noChangeAspect="1"/>
          </p:cNvGraphicFramePr>
          <p:nvPr/>
        </p:nvGraphicFramePr>
        <p:xfrm>
          <a:off x="1835150" y="5084763"/>
          <a:ext cx="3024188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公式" r:id="rId7" imgW="1574800" imgH="457200" progId="Equation.3">
                  <p:embed/>
                </p:oleObj>
              </mc:Choice>
              <mc:Fallback>
                <p:oleObj name="公式" r:id="rId7" imgW="1574800" imgH="457200" progId="Equation.3">
                  <p:embed/>
                  <p:pic>
                    <p:nvPicPr>
                      <p:cNvPr id="86939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084763"/>
                        <a:ext cx="3024188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16"/>
          <p:cNvGraphicFramePr>
            <a:graphicFrameLocks noChangeAspect="1"/>
          </p:cNvGraphicFramePr>
          <p:nvPr/>
        </p:nvGraphicFramePr>
        <p:xfrm>
          <a:off x="1835150" y="620713"/>
          <a:ext cx="4705350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公式" r:id="rId9" imgW="2387600" imgH="457200" progId="Equation.3">
                  <p:embed/>
                </p:oleObj>
              </mc:Choice>
              <mc:Fallback>
                <p:oleObj name="公式" r:id="rId9" imgW="2387600" imgH="457200" progId="Equation.3">
                  <p:embed/>
                  <p:pic>
                    <p:nvPicPr>
                      <p:cNvPr id="4608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620713"/>
                        <a:ext cx="4705350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7" name="Text Box 17"/>
          <p:cNvSpPr txBox="1">
            <a:spLocks noChangeArrowheads="1"/>
          </p:cNvSpPr>
          <p:nvPr/>
        </p:nvSpPr>
        <p:spPr bwMode="auto">
          <a:xfrm>
            <a:off x="7018338" y="763588"/>
            <a:ext cx="10096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</a:rPr>
              <a:t>(18)</a:t>
            </a:r>
          </a:p>
        </p:txBody>
      </p:sp>
      <p:graphicFrame>
        <p:nvGraphicFramePr>
          <p:cNvPr id="46088" name="Object 18"/>
          <p:cNvGraphicFramePr>
            <a:graphicFrameLocks noChangeAspect="1"/>
          </p:cNvGraphicFramePr>
          <p:nvPr/>
        </p:nvGraphicFramePr>
        <p:xfrm>
          <a:off x="2411413" y="1484313"/>
          <a:ext cx="374332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公式" r:id="rId11" imgW="1803400" imgH="393700" progId="Equation.3">
                  <p:embed/>
                </p:oleObj>
              </mc:Choice>
              <mc:Fallback>
                <p:oleObj name="公式" r:id="rId11" imgW="1803400" imgH="393700" progId="Equation.3">
                  <p:embed/>
                  <p:pic>
                    <p:nvPicPr>
                      <p:cNvPr id="4608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484313"/>
                        <a:ext cx="3743325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9" name="Text Box 19"/>
          <p:cNvSpPr txBox="1">
            <a:spLocks noChangeArrowheads="1"/>
          </p:cNvSpPr>
          <p:nvPr/>
        </p:nvSpPr>
        <p:spPr bwMode="auto">
          <a:xfrm>
            <a:off x="7092950" y="1485900"/>
            <a:ext cx="935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</a:rPr>
              <a:t>(27)</a:t>
            </a:r>
          </a:p>
        </p:txBody>
      </p:sp>
      <p:sp>
        <p:nvSpPr>
          <p:cNvPr id="869396" name="Text Box 20"/>
          <p:cNvSpPr txBox="1">
            <a:spLocks noChangeArrowheads="1"/>
          </p:cNvSpPr>
          <p:nvPr/>
        </p:nvSpPr>
        <p:spPr bwMode="auto">
          <a:xfrm>
            <a:off x="611188" y="3500438"/>
            <a:ext cx="3889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</a:rPr>
              <a:t>同理，应用公式</a:t>
            </a: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</a:rPr>
              <a:t>(27)</a:t>
            </a:r>
            <a:r>
              <a:rPr lang="zh-CN" altLang="en-US" sz="2800">
                <a:latin typeface="楷体" panose="02010609060101010101" pitchFamily="49" charset="-122"/>
              </a:rPr>
              <a:t>得</a:t>
            </a:r>
          </a:p>
        </p:txBody>
      </p:sp>
      <p:graphicFrame>
        <p:nvGraphicFramePr>
          <p:cNvPr id="46091" name="Object 21"/>
          <p:cNvGraphicFramePr>
            <a:graphicFrameLocks noChangeAspect="1"/>
          </p:cNvGraphicFramePr>
          <p:nvPr>
            <p:ph sz="quarter" idx="3"/>
          </p:nvPr>
        </p:nvGraphicFramePr>
        <p:xfrm>
          <a:off x="2268538" y="2420938"/>
          <a:ext cx="4319587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公式" r:id="rId13" imgW="2032000" imgH="457200" progId="Equation.3">
                  <p:embed/>
                </p:oleObj>
              </mc:Choice>
              <mc:Fallback>
                <p:oleObj name="公式" r:id="rId13" imgW="2032000" imgH="457200" progId="Equation.3">
                  <p:embed/>
                  <p:pic>
                    <p:nvPicPr>
                      <p:cNvPr id="4609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420938"/>
                        <a:ext cx="4319587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555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9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6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69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69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939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ltDnDiag">
          <a:fgClr>
            <a:srgbClr val="FFFFC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55AB54-E52D-4BB4-8D3A-1CBA6E9F0613}" type="slidenum">
              <a:rPr lang="en-US" altLang="zh-CN" sz="1400" b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 b="0"/>
          </a:p>
        </p:txBody>
      </p:sp>
      <p:graphicFrame>
        <p:nvGraphicFramePr>
          <p:cNvPr id="875524" name="Object 4"/>
          <p:cNvGraphicFramePr>
            <a:graphicFrameLocks noChangeAspect="1"/>
          </p:cNvGraphicFramePr>
          <p:nvPr/>
        </p:nvGraphicFramePr>
        <p:xfrm>
          <a:off x="1908175" y="4076700"/>
          <a:ext cx="4897438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公式" r:id="rId3" imgW="2387600" imgH="469900" progId="Equation.3">
                  <p:embed/>
                </p:oleObj>
              </mc:Choice>
              <mc:Fallback>
                <p:oleObj name="公式" r:id="rId3" imgW="2387600" imgH="469900" progId="Equation.3">
                  <p:embed/>
                  <p:pic>
                    <p:nvPicPr>
                      <p:cNvPr id="8755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076700"/>
                        <a:ext cx="4897438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5525" name="Object 5"/>
          <p:cNvGraphicFramePr>
            <a:graphicFrameLocks noChangeAspect="1"/>
          </p:cNvGraphicFramePr>
          <p:nvPr/>
        </p:nvGraphicFramePr>
        <p:xfrm>
          <a:off x="1908175" y="5084763"/>
          <a:ext cx="4608513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name="公式" r:id="rId5" imgW="2108200" imgH="469900" progId="Equation.3">
                  <p:embed/>
                </p:oleObj>
              </mc:Choice>
              <mc:Fallback>
                <p:oleObj name="公式" r:id="rId5" imgW="2108200" imgH="469900" progId="Equation.3">
                  <p:embed/>
                  <p:pic>
                    <p:nvPicPr>
                      <p:cNvPr id="8755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084763"/>
                        <a:ext cx="4608513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Object 23"/>
          <p:cNvGraphicFramePr>
            <a:graphicFrameLocks noChangeAspect="1"/>
          </p:cNvGraphicFramePr>
          <p:nvPr>
            <p:ph sz="quarter" idx="1"/>
          </p:nvPr>
        </p:nvGraphicFramePr>
        <p:xfrm>
          <a:off x="4572000" y="692150"/>
          <a:ext cx="2160588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公式" r:id="rId7" imgW="1054100" imgH="444500" progId="Equation.3">
                  <p:embed/>
                </p:oleObj>
              </mc:Choice>
              <mc:Fallback>
                <p:oleObj name="公式" r:id="rId7" imgW="1054100" imgH="444500" progId="Equation.3">
                  <p:embed/>
                  <p:pic>
                    <p:nvPicPr>
                      <p:cNvPr id="4710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692150"/>
                        <a:ext cx="2160588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16"/>
          <p:cNvGraphicFramePr>
            <a:graphicFrameLocks noChangeAspect="1"/>
          </p:cNvGraphicFramePr>
          <p:nvPr>
            <p:ph sz="quarter" idx="2"/>
          </p:nvPr>
        </p:nvGraphicFramePr>
        <p:xfrm>
          <a:off x="1908175" y="1773238"/>
          <a:ext cx="4033838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公式" r:id="rId9" imgW="2032000" imgH="457200" progId="Equation.3">
                  <p:embed/>
                </p:oleObj>
              </mc:Choice>
              <mc:Fallback>
                <p:oleObj name="公式" r:id="rId9" imgW="2032000" imgH="457200" progId="Equation.3">
                  <p:embed/>
                  <p:pic>
                    <p:nvPicPr>
                      <p:cNvPr id="4711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773238"/>
                        <a:ext cx="4033838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1" name="Object 19"/>
          <p:cNvGraphicFramePr>
            <a:graphicFrameLocks noChangeAspect="1"/>
          </p:cNvGraphicFramePr>
          <p:nvPr>
            <p:ph sz="quarter" idx="3"/>
          </p:nvPr>
        </p:nvGraphicFramePr>
        <p:xfrm>
          <a:off x="1908175" y="2781300"/>
          <a:ext cx="4105275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公式" r:id="rId11" imgW="2019300" imgH="457200" progId="Equation.3">
                  <p:embed/>
                </p:oleObj>
              </mc:Choice>
              <mc:Fallback>
                <p:oleObj name="公式" r:id="rId11" imgW="2019300" imgH="457200" progId="Equation.3">
                  <p:embed/>
                  <p:pic>
                    <p:nvPicPr>
                      <p:cNvPr id="4711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781300"/>
                        <a:ext cx="4105275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2" name="Text Box 11"/>
          <p:cNvSpPr txBox="1">
            <a:spLocks noChangeArrowheads="1"/>
          </p:cNvSpPr>
          <p:nvPr/>
        </p:nvSpPr>
        <p:spPr bwMode="auto">
          <a:xfrm>
            <a:off x="611188" y="3644900"/>
            <a:ext cx="20875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</a:rPr>
              <a:t>一般的，有</a:t>
            </a:r>
          </a:p>
        </p:txBody>
      </p:sp>
      <p:graphicFrame>
        <p:nvGraphicFramePr>
          <p:cNvPr id="47113" name="Object 30"/>
          <p:cNvGraphicFramePr>
            <a:graphicFrameLocks noChangeAspect="1"/>
          </p:cNvGraphicFramePr>
          <p:nvPr>
            <p:ph sz="quarter" idx="4"/>
          </p:nvPr>
        </p:nvGraphicFramePr>
        <p:xfrm>
          <a:off x="1619250" y="692150"/>
          <a:ext cx="2160588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公式" r:id="rId13" imgW="977476" imgH="444307" progId="Equation.3">
                  <p:embed/>
                </p:oleObj>
              </mc:Choice>
              <mc:Fallback>
                <p:oleObj name="公式" r:id="rId13" imgW="977476" imgH="444307" progId="Equation.3">
                  <p:embed/>
                  <p:pic>
                    <p:nvPicPr>
                      <p:cNvPr id="47113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692150"/>
                        <a:ext cx="2160588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186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5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ltDnDiag">
          <a:fgClr>
            <a:srgbClr val="FFFFC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06E671-ED7E-4210-B924-CCE1DB53D8E4}" type="slidenum">
              <a:rPr lang="en-US" altLang="zh-CN" sz="1400" b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 b="0"/>
          </a:p>
        </p:txBody>
      </p:sp>
      <p:graphicFrame>
        <p:nvGraphicFramePr>
          <p:cNvPr id="48131" name="Object 4"/>
          <p:cNvGraphicFramePr>
            <a:graphicFrameLocks noChangeAspect="1"/>
          </p:cNvGraphicFramePr>
          <p:nvPr/>
        </p:nvGraphicFramePr>
        <p:xfrm>
          <a:off x="1979613" y="1341438"/>
          <a:ext cx="4897437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name="公式" r:id="rId3" imgW="2387600" imgH="469900" progId="Equation.3">
                  <p:embed/>
                </p:oleObj>
              </mc:Choice>
              <mc:Fallback>
                <p:oleObj name="公式" r:id="rId3" imgW="2387600" imgH="469900" progId="Equation.3">
                  <p:embed/>
                  <p:pic>
                    <p:nvPicPr>
                      <p:cNvPr id="4813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341438"/>
                        <a:ext cx="4897437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Object 5"/>
          <p:cNvGraphicFramePr>
            <a:graphicFrameLocks noChangeAspect="1"/>
          </p:cNvGraphicFramePr>
          <p:nvPr/>
        </p:nvGraphicFramePr>
        <p:xfrm>
          <a:off x="1979613" y="2420938"/>
          <a:ext cx="4465637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公式" r:id="rId5" imgW="2108200" imgH="469900" progId="Equation.3">
                  <p:embed/>
                </p:oleObj>
              </mc:Choice>
              <mc:Fallback>
                <p:oleObj name="公式" r:id="rId5" imgW="2108200" imgH="469900" progId="Equation.3">
                  <p:embed/>
                  <p:pic>
                    <p:nvPicPr>
                      <p:cNvPr id="4813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420938"/>
                        <a:ext cx="4465637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2694" name="Object 6"/>
          <p:cNvGraphicFramePr>
            <a:graphicFrameLocks noChangeAspect="1"/>
          </p:cNvGraphicFramePr>
          <p:nvPr/>
        </p:nvGraphicFramePr>
        <p:xfrm>
          <a:off x="6948488" y="3213100"/>
          <a:ext cx="1296987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公式" r:id="rId7" imgW="622030" imgH="469696" progId="Equation.3">
                  <p:embed/>
                </p:oleObj>
              </mc:Choice>
              <mc:Fallback>
                <p:oleObj name="公式" r:id="rId7" imgW="622030" imgH="469696" progId="Equation.3">
                  <p:embed/>
                  <p:pic>
                    <p:nvPicPr>
                      <p:cNvPr id="8826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3213100"/>
                        <a:ext cx="1296987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2695" name="Object 7"/>
          <p:cNvGraphicFramePr>
            <a:graphicFrameLocks noChangeAspect="1"/>
          </p:cNvGraphicFramePr>
          <p:nvPr/>
        </p:nvGraphicFramePr>
        <p:xfrm>
          <a:off x="2339975" y="4005263"/>
          <a:ext cx="630238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name="公式" r:id="rId9" imgW="342751" imgH="393529" progId="Equation.3">
                  <p:embed/>
                </p:oleObj>
              </mc:Choice>
              <mc:Fallback>
                <p:oleObj name="公式" r:id="rId9" imgW="342751" imgH="393529" progId="Equation.3">
                  <p:embed/>
                  <p:pic>
                    <p:nvPicPr>
                      <p:cNvPr id="88269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005263"/>
                        <a:ext cx="630238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2696" name="Object 8"/>
          <p:cNvGraphicFramePr>
            <a:graphicFrameLocks noChangeAspect="1"/>
          </p:cNvGraphicFramePr>
          <p:nvPr/>
        </p:nvGraphicFramePr>
        <p:xfrm>
          <a:off x="2484438" y="4870450"/>
          <a:ext cx="453707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公式" r:id="rId11" imgW="2400300" imgH="482600" progId="Equation.3">
                  <p:embed/>
                </p:oleObj>
              </mc:Choice>
              <mc:Fallback>
                <p:oleObj name="公式" r:id="rId11" imgW="2400300" imgH="482600" progId="Equation.3">
                  <p:embed/>
                  <p:pic>
                    <p:nvPicPr>
                      <p:cNvPr id="88269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870450"/>
                        <a:ext cx="4537075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2697" name="Object 9"/>
          <p:cNvGraphicFramePr>
            <a:graphicFrameLocks noChangeAspect="1"/>
          </p:cNvGraphicFramePr>
          <p:nvPr/>
        </p:nvGraphicFramePr>
        <p:xfrm>
          <a:off x="4427538" y="4221163"/>
          <a:ext cx="4318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1" name="公式" r:id="rId13" imgW="164957" imgH="139579" progId="Equation.3">
                  <p:embed/>
                </p:oleObj>
              </mc:Choice>
              <mc:Fallback>
                <p:oleObj name="公式" r:id="rId13" imgW="164957" imgH="139579" progId="Equation.3">
                  <p:embed/>
                  <p:pic>
                    <p:nvPicPr>
                      <p:cNvPr id="88269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4221163"/>
                        <a:ext cx="4318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2698" name="Text Box 10"/>
          <p:cNvSpPr txBox="1">
            <a:spLocks noChangeArrowheads="1"/>
          </p:cNvSpPr>
          <p:nvPr/>
        </p:nvSpPr>
        <p:spPr bwMode="auto">
          <a:xfrm>
            <a:off x="827088" y="3429000"/>
            <a:ext cx="6337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</a:rPr>
              <a:t>这里为了方便起见，我们采用微分算子</a:t>
            </a:r>
          </a:p>
        </p:txBody>
      </p:sp>
      <p:sp>
        <p:nvSpPr>
          <p:cNvPr id="882699" name="Text Box 11"/>
          <p:cNvSpPr txBox="1">
            <a:spLocks noChangeArrowheads="1"/>
          </p:cNvSpPr>
          <p:nvPr/>
        </p:nvSpPr>
        <p:spPr bwMode="auto">
          <a:xfrm>
            <a:off x="755650" y="4078288"/>
            <a:ext cx="16557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</a:rPr>
              <a:t>它是算子</a:t>
            </a:r>
          </a:p>
        </p:txBody>
      </p:sp>
      <p:sp>
        <p:nvSpPr>
          <p:cNvPr id="882700" name="Text Box 12"/>
          <p:cNvSpPr txBox="1">
            <a:spLocks noChangeArrowheads="1"/>
          </p:cNvSpPr>
          <p:nvPr/>
        </p:nvSpPr>
        <p:spPr bwMode="auto">
          <a:xfrm>
            <a:off x="2916238" y="4078288"/>
            <a:ext cx="16557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</a:rPr>
              <a:t>连续作用</a:t>
            </a:r>
          </a:p>
        </p:txBody>
      </p:sp>
      <p:sp>
        <p:nvSpPr>
          <p:cNvPr id="882701" name="Text Box 13"/>
          <p:cNvSpPr txBox="1">
            <a:spLocks noChangeArrowheads="1"/>
          </p:cNvSpPr>
          <p:nvPr/>
        </p:nvSpPr>
        <p:spPr bwMode="auto">
          <a:xfrm>
            <a:off x="4716463" y="4078288"/>
            <a:ext cx="30241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</a:rPr>
              <a:t>次的缩写。例如</a:t>
            </a:r>
          </a:p>
        </p:txBody>
      </p:sp>
      <p:sp>
        <p:nvSpPr>
          <p:cNvPr id="48141" name="Text Box 14"/>
          <p:cNvSpPr txBox="1">
            <a:spLocks noChangeArrowheads="1"/>
          </p:cNvSpPr>
          <p:nvPr/>
        </p:nvSpPr>
        <p:spPr bwMode="auto">
          <a:xfrm>
            <a:off x="684213" y="838200"/>
            <a:ext cx="20875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</a:rPr>
              <a:t>一般的，有</a:t>
            </a:r>
          </a:p>
        </p:txBody>
      </p:sp>
    </p:spTree>
    <p:extLst>
      <p:ext uri="{BB962C8B-B14F-4D97-AF65-F5344CB8AC3E}">
        <p14:creationId xmlns:p14="http://schemas.microsoft.com/office/powerpoint/2010/main" val="294422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82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82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82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82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82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82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82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2698" grpId="0"/>
      <p:bldP spid="882699" grpId="0"/>
      <p:bldP spid="882700" grpId="0"/>
      <p:bldP spid="88270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ltDnDiag">
          <a:fgClr>
            <a:srgbClr val="FFFFC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C5A42F-5BEA-42DE-9473-ADFAEE7CF039}" type="slidenum">
              <a:rPr lang="en-US" altLang="zh-CN" sz="1400" b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 b="0"/>
          </a:p>
        </p:txBody>
      </p:sp>
      <p:graphicFrame>
        <p:nvGraphicFramePr>
          <p:cNvPr id="840708" name="Object 4"/>
          <p:cNvGraphicFramePr>
            <a:graphicFrameLocks noChangeAspect="1"/>
          </p:cNvGraphicFramePr>
          <p:nvPr>
            <p:ph sz="quarter" idx="1"/>
          </p:nvPr>
        </p:nvGraphicFramePr>
        <p:xfrm>
          <a:off x="1476375" y="3016250"/>
          <a:ext cx="1728788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公式" r:id="rId3" imgW="977476" imgH="393529" progId="Equation.3">
                  <p:embed/>
                </p:oleObj>
              </mc:Choice>
              <mc:Fallback>
                <p:oleObj name="公式" r:id="rId3" imgW="977476" imgH="393529" progId="Equation.3">
                  <p:embed/>
                  <p:pic>
                    <p:nvPicPr>
                      <p:cNvPr id="8407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016250"/>
                        <a:ext cx="1728788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717" name="Object 13"/>
          <p:cNvGraphicFramePr>
            <a:graphicFrameLocks noChangeAspect="1"/>
          </p:cNvGraphicFramePr>
          <p:nvPr>
            <p:ph sz="quarter" idx="2"/>
          </p:nvPr>
        </p:nvGraphicFramePr>
        <p:xfrm>
          <a:off x="2916238" y="3933825"/>
          <a:ext cx="4722812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公式" r:id="rId5" imgW="2349500" imgH="457200" progId="Equation.3">
                  <p:embed/>
                </p:oleObj>
              </mc:Choice>
              <mc:Fallback>
                <p:oleObj name="公式" r:id="rId5" imgW="2349500" imgH="457200" progId="Equation.3">
                  <p:embed/>
                  <p:pic>
                    <p:nvPicPr>
                      <p:cNvPr id="84071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3933825"/>
                        <a:ext cx="4722812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713" name="Object 9"/>
          <p:cNvGraphicFramePr>
            <a:graphicFrameLocks noChangeAspect="1"/>
          </p:cNvGraphicFramePr>
          <p:nvPr>
            <p:ph sz="quarter" idx="3"/>
          </p:nvPr>
        </p:nvGraphicFramePr>
        <p:xfrm>
          <a:off x="3132138" y="2924175"/>
          <a:ext cx="3960812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公式" r:id="rId7" imgW="2171700" imgH="482600" progId="Equation.3">
                  <p:embed/>
                </p:oleObj>
              </mc:Choice>
              <mc:Fallback>
                <p:oleObj name="公式" r:id="rId7" imgW="2171700" imgH="482600" progId="Equation.3">
                  <p:embed/>
                  <p:pic>
                    <p:nvPicPr>
                      <p:cNvPr id="84071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924175"/>
                        <a:ext cx="3960812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729" name="Object 25"/>
          <p:cNvGraphicFramePr>
            <a:graphicFrameLocks noChangeAspect="1"/>
          </p:cNvGraphicFramePr>
          <p:nvPr/>
        </p:nvGraphicFramePr>
        <p:xfrm>
          <a:off x="5435600" y="2060575"/>
          <a:ext cx="785813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公式" r:id="rId9" imgW="291973" imgH="228501" progId="Equation.3">
                  <p:embed/>
                </p:oleObj>
              </mc:Choice>
              <mc:Fallback>
                <p:oleObj name="公式" r:id="rId9" imgW="291973" imgH="228501" progId="Equation.3">
                  <p:embed/>
                  <p:pic>
                    <p:nvPicPr>
                      <p:cNvPr id="84072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2060575"/>
                        <a:ext cx="785813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730" name="Object 26"/>
          <p:cNvGraphicFramePr>
            <a:graphicFrameLocks noChangeAspect="1"/>
          </p:cNvGraphicFramePr>
          <p:nvPr/>
        </p:nvGraphicFramePr>
        <p:xfrm>
          <a:off x="7237413" y="2133600"/>
          <a:ext cx="3921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公式" r:id="rId11" imgW="126835" imgH="139518" progId="Equation.3">
                  <p:embed/>
                </p:oleObj>
              </mc:Choice>
              <mc:Fallback>
                <p:oleObj name="公式" r:id="rId11" imgW="126835" imgH="139518" progId="Equation.3">
                  <p:embed/>
                  <p:pic>
                    <p:nvPicPr>
                      <p:cNvPr id="84073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7413" y="2133600"/>
                        <a:ext cx="3921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27"/>
          <p:cNvGraphicFramePr>
            <a:graphicFrameLocks noChangeAspect="1"/>
          </p:cNvGraphicFramePr>
          <p:nvPr/>
        </p:nvGraphicFramePr>
        <p:xfrm>
          <a:off x="2700338" y="476250"/>
          <a:ext cx="316865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公式" r:id="rId13" imgW="1574800" imgH="393700" progId="Equation.3">
                  <p:embed/>
                </p:oleObj>
              </mc:Choice>
              <mc:Fallback>
                <p:oleObj name="公式" r:id="rId13" imgW="1574800" imgH="393700" progId="Equation.3">
                  <p:embed/>
                  <p:pic>
                    <p:nvPicPr>
                      <p:cNvPr id="36872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76250"/>
                        <a:ext cx="3168650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Object 28"/>
          <p:cNvGraphicFramePr>
            <a:graphicFrameLocks noChangeAspect="1"/>
          </p:cNvGraphicFramePr>
          <p:nvPr/>
        </p:nvGraphicFramePr>
        <p:xfrm>
          <a:off x="2628900" y="1268413"/>
          <a:ext cx="345757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公式" r:id="rId15" imgW="1765300" imgH="393700" progId="Equation.3">
                  <p:embed/>
                </p:oleObj>
              </mc:Choice>
              <mc:Fallback>
                <p:oleObj name="公式" r:id="rId15" imgW="1765300" imgH="393700" progId="Equation.3">
                  <p:embed/>
                  <p:pic>
                    <p:nvPicPr>
                      <p:cNvPr id="36873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1268413"/>
                        <a:ext cx="3457575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4" name="Text Box 29"/>
          <p:cNvSpPr txBox="1">
            <a:spLocks noChangeArrowheads="1"/>
          </p:cNvSpPr>
          <p:nvPr/>
        </p:nvSpPr>
        <p:spPr bwMode="auto">
          <a:xfrm>
            <a:off x="6805613" y="620713"/>
            <a:ext cx="9350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</a:rPr>
              <a:t>(25)</a:t>
            </a:r>
          </a:p>
        </p:txBody>
      </p:sp>
      <p:sp>
        <p:nvSpPr>
          <p:cNvPr id="36875" name="Text Box 30"/>
          <p:cNvSpPr txBox="1">
            <a:spLocks noChangeArrowheads="1"/>
          </p:cNvSpPr>
          <p:nvPr/>
        </p:nvSpPr>
        <p:spPr bwMode="auto">
          <a:xfrm>
            <a:off x="6805613" y="1341438"/>
            <a:ext cx="9350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</a:rPr>
              <a:t>(26)</a:t>
            </a:r>
          </a:p>
        </p:txBody>
      </p:sp>
      <p:sp>
        <p:nvSpPr>
          <p:cNvPr id="840735" name="Text Box 31"/>
          <p:cNvSpPr txBox="1">
            <a:spLocks noChangeArrowheads="1"/>
          </p:cNvSpPr>
          <p:nvPr/>
        </p:nvSpPr>
        <p:spPr bwMode="auto">
          <a:xfrm>
            <a:off x="755650" y="2060575"/>
            <a:ext cx="4968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</a:rPr>
              <a:t>事实上，在</a:t>
            </a: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</a:rPr>
              <a:t>(18)</a:t>
            </a:r>
            <a:r>
              <a:rPr lang="zh-CN" altLang="en-US" sz="2800">
                <a:latin typeface="楷体" panose="02010609060101010101" pitchFamily="49" charset="-122"/>
              </a:rPr>
              <a:t>式的两边乘上</a:t>
            </a:r>
          </a:p>
        </p:txBody>
      </p:sp>
      <p:sp>
        <p:nvSpPr>
          <p:cNvPr id="840736" name="Text Box 32"/>
          <p:cNvSpPr txBox="1">
            <a:spLocks noChangeArrowheads="1"/>
          </p:cNvSpPr>
          <p:nvPr/>
        </p:nvSpPr>
        <p:spPr bwMode="auto">
          <a:xfrm>
            <a:off x="6084888" y="2060575"/>
            <a:ext cx="13668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</a:rPr>
              <a:t>然后对</a:t>
            </a:r>
          </a:p>
        </p:txBody>
      </p:sp>
      <p:sp>
        <p:nvSpPr>
          <p:cNvPr id="840737" name="Text Box 33"/>
          <p:cNvSpPr txBox="1">
            <a:spLocks noChangeArrowheads="1"/>
          </p:cNvSpPr>
          <p:nvPr/>
        </p:nvSpPr>
        <p:spPr bwMode="auto">
          <a:xfrm>
            <a:off x="755650" y="2565400"/>
            <a:ext cx="1657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</a:rPr>
              <a:t>求导，得</a:t>
            </a:r>
          </a:p>
        </p:txBody>
      </p:sp>
      <p:graphicFrame>
        <p:nvGraphicFramePr>
          <p:cNvPr id="840740" name="Object 36"/>
          <p:cNvGraphicFramePr>
            <a:graphicFrameLocks noChangeAspect="1"/>
          </p:cNvGraphicFramePr>
          <p:nvPr>
            <p:ph sz="quarter" idx="4"/>
          </p:nvPr>
        </p:nvGraphicFramePr>
        <p:xfrm>
          <a:off x="2987675" y="5300663"/>
          <a:ext cx="4586288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公式" r:id="rId17" imgW="2235200" imgH="457200" progId="Equation.3">
                  <p:embed/>
                </p:oleObj>
              </mc:Choice>
              <mc:Fallback>
                <p:oleObj name="公式" r:id="rId17" imgW="2235200" imgH="457200" progId="Equation.3">
                  <p:embed/>
                  <p:pic>
                    <p:nvPicPr>
                      <p:cNvPr id="84074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5300663"/>
                        <a:ext cx="4586288" cy="93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743" name="Object 39"/>
          <p:cNvGraphicFramePr>
            <a:graphicFrameLocks noChangeAspect="1"/>
          </p:cNvGraphicFramePr>
          <p:nvPr/>
        </p:nvGraphicFramePr>
        <p:xfrm>
          <a:off x="1260475" y="4797425"/>
          <a:ext cx="302101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公式" r:id="rId19" imgW="1562100" imgH="203200" progId="Equation.3">
                  <p:embed/>
                </p:oleObj>
              </mc:Choice>
              <mc:Fallback>
                <p:oleObj name="公式" r:id="rId19" imgW="1562100" imgH="203200" progId="Equation.3">
                  <p:embed/>
                  <p:pic>
                    <p:nvPicPr>
                      <p:cNvPr id="840743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4797425"/>
                        <a:ext cx="3021013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744" name="Text Box 40"/>
          <p:cNvSpPr txBox="1">
            <a:spLocks noChangeArrowheads="1"/>
          </p:cNvSpPr>
          <p:nvPr/>
        </p:nvSpPr>
        <p:spPr bwMode="auto">
          <a:xfrm>
            <a:off x="755650" y="4652963"/>
            <a:ext cx="5762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</a:rPr>
              <a:t>令</a:t>
            </a:r>
          </a:p>
        </p:txBody>
      </p:sp>
      <p:sp>
        <p:nvSpPr>
          <p:cNvPr id="840745" name="Text Box 41"/>
          <p:cNvSpPr txBox="1">
            <a:spLocks noChangeArrowheads="1"/>
          </p:cNvSpPr>
          <p:nvPr/>
        </p:nvSpPr>
        <p:spPr bwMode="auto">
          <a:xfrm>
            <a:off x="4356100" y="4724400"/>
            <a:ext cx="576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</a:rPr>
              <a:t>得</a:t>
            </a:r>
          </a:p>
        </p:txBody>
      </p:sp>
    </p:spTree>
    <p:extLst>
      <p:ext uri="{BB962C8B-B14F-4D97-AF65-F5344CB8AC3E}">
        <p14:creationId xmlns:p14="http://schemas.microsoft.com/office/powerpoint/2010/main" val="137638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4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4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4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4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40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40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40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4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4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84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4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735" grpId="0"/>
      <p:bldP spid="840736" grpId="0"/>
      <p:bldP spid="840737" grpId="0"/>
      <p:bldP spid="840744" grpId="0"/>
      <p:bldP spid="8407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ltDnDiag">
          <a:fgClr>
            <a:srgbClr val="FFFFC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AB9BB3-CBD0-4F0B-BD89-AB27BD911EF5}" type="slidenum">
              <a:rPr lang="en-US" altLang="zh-CN" sz="1400" b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 b="0"/>
          </a:p>
        </p:txBody>
      </p:sp>
      <p:graphicFrame>
        <p:nvGraphicFramePr>
          <p:cNvPr id="881668" name="Object 4"/>
          <p:cNvGraphicFramePr>
            <a:graphicFrameLocks noChangeAspect="1"/>
          </p:cNvGraphicFramePr>
          <p:nvPr/>
        </p:nvGraphicFramePr>
        <p:xfrm>
          <a:off x="2987675" y="4076700"/>
          <a:ext cx="4894263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公式" r:id="rId3" imgW="2451100" imgH="457200" progId="Equation.3">
                  <p:embed/>
                </p:oleObj>
              </mc:Choice>
              <mc:Fallback>
                <p:oleObj name="公式" r:id="rId3" imgW="2451100" imgH="457200" progId="Equation.3">
                  <p:embed/>
                  <p:pic>
                    <p:nvPicPr>
                      <p:cNvPr id="8816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4076700"/>
                        <a:ext cx="4894263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669" name="Object 5"/>
          <p:cNvGraphicFramePr>
            <a:graphicFrameLocks noChangeAspect="1"/>
          </p:cNvGraphicFramePr>
          <p:nvPr/>
        </p:nvGraphicFramePr>
        <p:xfrm>
          <a:off x="2987675" y="5229225"/>
          <a:ext cx="186531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公式" r:id="rId5" imgW="927100" imgH="241300" progId="Equation.3">
                  <p:embed/>
                </p:oleObj>
              </mc:Choice>
              <mc:Fallback>
                <p:oleObj name="公式" r:id="rId5" imgW="927100" imgH="241300" progId="Equation.3">
                  <p:embed/>
                  <p:pic>
                    <p:nvPicPr>
                      <p:cNvPr id="8816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5229225"/>
                        <a:ext cx="1865313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1670" name="Text Box 6"/>
          <p:cNvSpPr txBox="1">
            <a:spLocks noChangeArrowheads="1"/>
          </p:cNvSpPr>
          <p:nvPr/>
        </p:nvSpPr>
        <p:spPr bwMode="auto">
          <a:xfrm>
            <a:off x="684213" y="5734050"/>
            <a:ext cx="4248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</a:rPr>
              <a:t>同样可以证明公式</a:t>
            </a: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</a:rPr>
              <a:t>(25)</a:t>
            </a:r>
            <a:r>
              <a:rPr lang="zh-CN" altLang="en-US" sz="2800">
                <a:latin typeface="楷体" panose="02010609060101010101" pitchFamily="49" charset="-122"/>
              </a:rPr>
              <a:t>。</a:t>
            </a:r>
          </a:p>
        </p:txBody>
      </p:sp>
      <p:graphicFrame>
        <p:nvGraphicFramePr>
          <p:cNvPr id="37894" name="Object 8"/>
          <p:cNvGraphicFramePr>
            <a:graphicFrameLocks noChangeAspect="1"/>
          </p:cNvGraphicFramePr>
          <p:nvPr/>
        </p:nvGraphicFramePr>
        <p:xfrm>
          <a:off x="5435600" y="2060575"/>
          <a:ext cx="785813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公式" r:id="rId7" imgW="291973" imgH="228501" progId="Equation.3">
                  <p:embed/>
                </p:oleObj>
              </mc:Choice>
              <mc:Fallback>
                <p:oleObj name="公式" r:id="rId7" imgW="291973" imgH="228501" progId="Equation.3">
                  <p:embed/>
                  <p:pic>
                    <p:nvPicPr>
                      <p:cNvPr id="3789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2060575"/>
                        <a:ext cx="785813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9"/>
          <p:cNvGraphicFramePr>
            <a:graphicFrameLocks noChangeAspect="1"/>
          </p:cNvGraphicFramePr>
          <p:nvPr/>
        </p:nvGraphicFramePr>
        <p:xfrm>
          <a:off x="7237413" y="2133600"/>
          <a:ext cx="3921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公式" r:id="rId9" imgW="126835" imgH="139518" progId="Equation.3">
                  <p:embed/>
                </p:oleObj>
              </mc:Choice>
              <mc:Fallback>
                <p:oleObj name="公式" r:id="rId9" imgW="126835" imgH="139518" progId="Equation.3">
                  <p:embed/>
                  <p:pic>
                    <p:nvPicPr>
                      <p:cNvPr id="3789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7413" y="2133600"/>
                        <a:ext cx="3921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Object 10"/>
          <p:cNvGraphicFramePr>
            <a:graphicFrameLocks noChangeAspect="1"/>
          </p:cNvGraphicFramePr>
          <p:nvPr/>
        </p:nvGraphicFramePr>
        <p:xfrm>
          <a:off x="2700338" y="476250"/>
          <a:ext cx="316865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公式" r:id="rId11" imgW="1574800" imgH="393700" progId="Equation.3">
                  <p:embed/>
                </p:oleObj>
              </mc:Choice>
              <mc:Fallback>
                <p:oleObj name="公式" r:id="rId11" imgW="1574800" imgH="393700" progId="Equation.3">
                  <p:embed/>
                  <p:pic>
                    <p:nvPicPr>
                      <p:cNvPr id="3789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76250"/>
                        <a:ext cx="3168650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7" name="Object 11"/>
          <p:cNvGraphicFramePr>
            <a:graphicFrameLocks noChangeAspect="1"/>
          </p:cNvGraphicFramePr>
          <p:nvPr/>
        </p:nvGraphicFramePr>
        <p:xfrm>
          <a:off x="2628900" y="1268413"/>
          <a:ext cx="345757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公式" r:id="rId13" imgW="1765300" imgH="393700" progId="Equation.3">
                  <p:embed/>
                </p:oleObj>
              </mc:Choice>
              <mc:Fallback>
                <p:oleObj name="公式" r:id="rId13" imgW="1765300" imgH="393700" progId="Equation.3">
                  <p:embed/>
                  <p:pic>
                    <p:nvPicPr>
                      <p:cNvPr id="3789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1268413"/>
                        <a:ext cx="3457575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8" name="Text Box 12"/>
          <p:cNvSpPr txBox="1">
            <a:spLocks noChangeArrowheads="1"/>
          </p:cNvSpPr>
          <p:nvPr/>
        </p:nvSpPr>
        <p:spPr bwMode="auto">
          <a:xfrm>
            <a:off x="6805613" y="620713"/>
            <a:ext cx="9350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</a:rPr>
              <a:t>(25)</a:t>
            </a:r>
          </a:p>
        </p:txBody>
      </p:sp>
      <p:sp>
        <p:nvSpPr>
          <p:cNvPr id="37899" name="Text Box 13"/>
          <p:cNvSpPr txBox="1">
            <a:spLocks noChangeArrowheads="1"/>
          </p:cNvSpPr>
          <p:nvPr/>
        </p:nvSpPr>
        <p:spPr bwMode="auto">
          <a:xfrm>
            <a:off x="6805613" y="1341438"/>
            <a:ext cx="9350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</a:rPr>
              <a:t>(26)</a:t>
            </a:r>
          </a:p>
        </p:txBody>
      </p:sp>
      <p:sp>
        <p:nvSpPr>
          <p:cNvPr id="37900" name="Text Box 14"/>
          <p:cNvSpPr txBox="1">
            <a:spLocks noChangeArrowheads="1"/>
          </p:cNvSpPr>
          <p:nvPr/>
        </p:nvSpPr>
        <p:spPr bwMode="auto">
          <a:xfrm>
            <a:off x="755650" y="2060575"/>
            <a:ext cx="4968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</a:rPr>
              <a:t>事实上，在</a:t>
            </a: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</a:rPr>
              <a:t>(18)</a:t>
            </a:r>
            <a:r>
              <a:rPr lang="zh-CN" altLang="en-US" sz="2800">
                <a:latin typeface="楷体" panose="02010609060101010101" pitchFamily="49" charset="-122"/>
              </a:rPr>
              <a:t>式的两边乘上</a:t>
            </a:r>
          </a:p>
        </p:txBody>
      </p:sp>
      <p:sp>
        <p:nvSpPr>
          <p:cNvPr id="37901" name="Text Box 15"/>
          <p:cNvSpPr txBox="1">
            <a:spLocks noChangeArrowheads="1"/>
          </p:cNvSpPr>
          <p:nvPr/>
        </p:nvSpPr>
        <p:spPr bwMode="auto">
          <a:xfrm>
            <a:off x="6084888" y="2060575"/>
            <a:ext cx="13668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</a:rPr>
              <a:t>然后对</a:t>
            </a:r>
          </a:p>
        </p:txBody>
      </p:sp>
      <p:sp>
        <p:nvSpPr>
          <p:cNvPr id="37902" name="Text Box 16"/>
          <p:cNvSpPr txBox="1">
            <a:spLocks noChangeArrowheads="1"/>
          </p:cNvSpPr>
          <p:nvPr/>
        </p:nvSpPr>
        <p:spPr bwMode="auto">
          <a:xfrm>
            <a:off x="755650" y="2565400"/>
            <a:ext cx="1657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</a:rPr>
              <a:t>求导，得</a:t>
            </a:r>
          </a:p>
        </p:txBody>
      </p:sp>
      <p:graphicFrame>
        <p:nvGraphicFramePr>
          <p:cNvPr id="37903" name="Object 17"/>
          <p:cNvGraphicFramePr>
            <a:graphicFrameLocks noChangeAspect="1"/>
          </p:cNvGraphicFramePr>
          <p:nvPr/>
        </p:nvGraphicFramePr>
        <p:xfrm>
          <a:off x="3189288" y="2852738"/>
          <a:ext cx="4324350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公式" r:id="rId15" imgW="2108200" imgH="457200" progId="Equation.3">
                  <p:embed/>
                </p:oleObj>
              </mc:Choice>
              <mc:Fallback>
                <p:oleObj name="公式" r:id="rId15" imgW="2108200" imgH="457200" progId="Equation.3">
                  <p:embed/>
                  <p:pic>
                    <p:nvPicPr>
                      <p:cNvPr id="3790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9288" y="2852738"/>
                        <a:ext cx="4324350" cy="93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4" name="Object 18"/>
          <p:cNvGraphicFramePr>
            <a:graphicFrameLocks noChangeAspect="1"/>
          </p:cNvGraphicFramePr>
          <p:nvPr>
            <p:ph/>
          </p:nvPr>
        </p:nvGraphicFramePr>
        <p:xfrm>
          <a:off x="1476375" y="2997200"/>
          <a:ext cx="1728788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公式" r:id="rId17" imgW="977476" imgH="393529" progId="Equation.3">
                  <p:embed/>
                </p:oleObj>
              </mc:Choice>
              <mc:Fallback>
                <p:oleObj name="公式" r:id="rId17" imgW="977476" imgH="393529" progId="Equation.3">
                  <p:embed/>
                  <p:pic>
                    <p:nvPicPr>
                      <p:cNvPr id="3790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997200"/>
                        <a:ext cx="1728788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838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1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81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81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67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ltDnDiag">
          <a:fgClr>
            <a:srgbClr val="FFFFC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B5B1C4-37DE-42E4-942D-E2D3D3CE0E8E}" type="slidenum">
              <a:rPr lang="en-US" altLang="zh-CN" sz="1400" b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 b="0"/>
          </a:p>
        </p:txBody>
      </p:sp>
      <p:graphicFrame>
        <p:nvGraphicFramePr>
          <p:cNvPr id="845828" name="Object 4"/>
          <p:cNvGraphicFramePr>
            <a:graphicFrameLocks noChangeAspect="1"/>
          </p:cNvGraphicFramePr>
          <p:nvPr/>
        </p:nvGraphicFramePr>
        <p:xfrm>
          <a:off x="2627313" y="4292600"/>
          <a:ext cx="374332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公式" r:id="rId3" imgW="1803400" imgH="393700" progId="Equation.3">
                  <p:embed/>
                </p:oleObj>
              </mc:Choice>
              <mc:Fallback>
                <p:oleObj name="公式" r:id="rId3" imgW="1803400" imgH="393700" progId="Equation.3">
                  <p:embed/>
                  <p:pic>
                    <p:nvPicPr>
                      <p:cNvPr id="8458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292600"/>
                        <a:ext cx="3743325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5829" name="Object 5"/>
          <p:cNvGraphicFramePr>
            <a:graphicFrameLocks noChangeAspect="1"/>
          </p:cNvGraphicFramePr>
          <p:nvPr/>
        </p:nvGraphicFramePr>
        <p:xfrm>
          <a:off x="2555875" y="5084763"/>
          <a:ext cx="38163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公式" r:id="rId5" imgW="1676400" imgH="228600" progId="Equation.3">
                  <p:embed/>
                </p:oleObj>
              </mc:Choice>
              <mc:Fallback>
                <p:oleObj name="公式" r:id="rId5" imgW="1676400" imgH="228600" progId="Equation.3">
                  <p:embed/>
                  <p:pic>
                    <p:nvPicPr>
                      <p:cNvPr id="8458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5084763"/>
                        <a:ext cx="381635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5830" name="Object 6"/>
          <p:cNvGraphicFramePr>
            <a:graphicFrameLocks noChangeAspect="1"/>
          </p:cNvGraphicFramePr>
          <p:nvPr/>
        </p:nvGraphicFramePr>
        <p:xfrm>
          <a:off x="2627313" y="2636838"/>
          <a:ext cx="360045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公式" r:id="rId7" imgW="1714500" imgH="228600" progId="Equation.3">
                  <p:embed/>
                </p:oleObj>
              </mc:Choice>
              <mc:Fallback>
                <p:oleObj name="公式" r:id="rId7" imgW="1714500" imgH="228600" progId="Equation.3">
                  <p:embed/>
                  <p:pic>
                    <p:nvPicPr>
                      <p:cNvPr id="8458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636838"/>
                        <a:ext cx="360045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5831" name="Object 7"/>
          <p:cNvGraphicFramePr>
            <a:graphicFrameLocks noChangeAspect="1"/>
          </p:cNvGraphicFramePr>
          <p:nvPr/>
        </p:nvGraphicFramePr>
        <p:xfrm>
          <a:off x="2627313" y="3213100"/>
          <a:ext cx="374491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公式" r:id="rId9" imgW="1803400" imgH="228600" progId="Equation.3">
                  <p:embed/>
                </p:oleObj>
              </mc:Choice>
              <mc:Fallback>
                <p:oleObj name="公式" r:id="rId9" imgW="1803400" imgH="228600" progId="Equation.3">
                  <p:embed/>
                  <p:pic>
                    <p:nvPicPr>
                      <p:cNvPr id="84583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213100"/>
                        <a:ext cx="3744912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5832" name="Object 8"/>
          <p:cNvGraphicFramePr>
            <a:graphicFrameLocks noChangeAspect="1"/>
          </p:cNvGraphicFramePr>
          <p:nvPr/>
        </p:nvGraphicFramePr>
        <p:xfrm>
          <a:off x="2195513" y="3860800"/>
          <a:ext cx="79216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公式" r:id="rId11" imgW="393529" imgH="228501" progId="Equation.3">
                  <p:embed/>
                </p:oleObj>
              </mc:Choice>
              <mc:Fallback>
                <p:oleObj name="公式" r:id="rId11" imgW="393529" imgH="228501" progId="Equation.3">
                  <p:embed/>
                  <p:pic>
                    <p:nvPicPr>
                      <p:cNvPr id="84583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860800"/>
                        <a:ext cx="792162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5833" name="Object 9"/>
          <p:cNvGraphicFramePr>
            <a:graphicFrameLocks noChangeAspect="1"/>
          </p:cNvGraphicFramePr>
          <p:nvPr/>
        </p:nvGraphicFramePr>
        <p:xfrm>
          <a:off x="3348038" y="3860800"/>
          <a:ext cx="9366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公式" r:id="rId13" imgW="431613" imgH="228501" progId="Equation.3">
                  <p:embed/>
                </p:oleObj>
              </mc:Choice>
              <mc:Fallback>
                <p:oleObj name="公式" r:id="rId13" imgW="431613" imgH="228501" progId="Equation.3">
                  <p:embed/>
                  <p:pic>
                    <p:nvPicPr>
                      <p:cNvPr id="84583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3860800"/>
                        <a:ext cx="93662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1" name="Object 10"/>
          <p:cNvGraphicFramePr>
            <a:graphicFrameLocks noChangeAspect="1"/>
          </p:cNvGraphicFramePr>
          <p:nvPr/>
        </p:nvGraphicFramePr>
        <p:xfrm>
          <a:off x="2700338" y="476250"/>
          <a:ext cx="316865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公式" r:id="rId15" imgW="1574800" imgH="393700" progId="Equation.3">
                  <p:embed/>
                </p:oleObj>
              </mc:Choice>
              <mc:Fallback>
                <p:oleObj name="公式" r:id="rId15" imgW="1574800" imgH="393700" progId="Equation.3">
                  <p:embed/>
                  <p:pic>
                    <p:nvPicPr>
                      <p:cNvPr id="3892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76250"/>
                        <a:ext cx="3168650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2" name="Object 11"/>
          <p:cNvGraphicFramePr>
            <a:graphicFrameLocks noChangeAspect="1"/>
          </p:cNvGraphicFramePr>
          <p:nvPr/>
        </p:nvGraphicFramePr>
        <p:xfrm>
          <a:off x="2628900" y="1268413"/>
          <a:ext cx="345757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公式" r:id="rId17" imgW="1765300" imgH="393700" progId="Equation.3">
                  <p:embed/>
                </p:oleObj>
              </mc:Choice>
              <mc:Fallback>
                <p:oleObj name="公式" r:id="rId17" imgW="1765300" imgH="393700" progId="Equation.3">
                  <p:embed/>
                  <p:pic>
                    <p:nvPicPr>
                      <p:cNvPr id="3892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1268413"/>
                        <a:ext cx="3457575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3" name="Text Box 12"/>
          <p:cNvSpPr txBox="1">
            <a:spLocks noChangeArrowheads="1"/>
          </p:cNvSpPr>
          <p:nvPr/>
        </p:nvSpPr>
        <p:spPr bwMode="auto">
          <a:xfrm>
            <a:off x="6805613" y="620713"/>
            <a:ext cx="1006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</a:rPr>
              <a:t>(25)</a:t>
            </a:r>
          </a:p>
        </p:txBody>
      </p:sp>
      <p:sp>
        <p:nvSpPr>
          <p:cNvPr id="38924" name="Text Box 13"/>
          <p:cNvSpPr txBox="1">
            <a:spLocks noChangeArrowheads="1"/>
          </p:cNvSpPr>
          <p:nvPr/>
        </p:nvSpPr>
        <p:spPr bwMode="auto">
          <a:xfrm>
            <a:off x="6805613" y="1341438"/>
            <a:ext cx="1006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</a:rPr>
              <a:t>(26)</a:t>
            </a:r>
          </a:p>
        </p:txBody>
      </p:sp>
      <p:sp>
        <p:nvSpPr>
          <p:cNvPr id="845838" name="Text Box 14"/>
          <p:cNvSpPr txBox="1">
            <a:spLocks noChangeArrowheads="1"/>
          </p:cNvSpPr>
          <p:nvPr/>
        </p:nvSpPr>
        <p:spPr bwMode="auto">
          <a:xfrm>
            <a:off x="755650" y="2060575"/>
            <a:ext cx="73453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</a:rPr>
              <a:t>如果将以上两式左端的导数表出，化简后则得</a:t>
            </a:r>
          </a:p>
        </p:txBody>
      </p:sp>
      <p:sp>
        <p:nvSpPr>
          <p:cNvPr id="845839" name="Text Box 15"/>
          <p:cNvSpPr txBox="1">
            <a:spLocks noChangeArrowheads="1"/>
          </p:cNvSpPr>
          <p:nvPr/>
        </p:nvSpPr>
        <p:spPr bwMode="auto">
          <a:xfrm>
            <a:off x="755650" y="3789363"/>
            <a:ext cx="16557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</a:rPr>
              <a:t>先后消去</a:t>
            </a:r>
          </a:p>
        </p:txBody>
      </p:sp>
      <p:sp>
        <p:nvSpPr>
          <p:cNvPr id="845840" name="Text Box 16"/>
          <p:cNvSpPr txBox="1">
            <a:spLocks noChangeArrowheads="1"/>
          </p:cNvSpPr>
          <p:nvPr/>
        </p:nvSpPr>
        <p:spPr bwMode="auto">
          <a:xfrm>
            <a:off x="2916238" y="3789363"/>
            <a:ext cx="647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</a:rPr>
              <a:t>与</a:t>
            </a:r>
          </a:p>
        </p:txBody>
      </p:sp>
      <p:sp>
        <p:nvSpPr>
          <p:cNvPr id="845841" name="Text Box 17"/>
          <p:cNvSpPr txBox="1">
            <a:spLocks noChangeArrowheads="1"/>
          </p:cNvSpPr>
          <p:nvPr/>
        </p:nvSpPr>
        <p:spPr bwMode="auto">
          <a:xfrm>
            <a:off x="4211638" y="3789363"/>
            <a:ext cx="10080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</a:rPr>
              <a:t>则得</a:t>
            </a:r>
          </a:p>
        </p:txBody>
      </p:sp>
      <p:sp>
        <p:nvSpPr>
          <p:cNvPr id="845842" name="Text Box 18"/>
          <p:cNvSpPr txBox="1">
            <a:spLocks noChangeArrowheads="1"/>
          </p:cNvSpPr>
          <p:nvPr/>
        </p:nvSpPr>
        <p:spPr bwMode="auto">
          <a:xfrm>
            <a:off x="6877050" y="4365625"/>
            <a:ext cx="935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</a:rPr>
              <a:t>(27)</a:t>
            </a:r>
          </a:p>
        </p:txBody>
      </p:sp>
      <p:sp>
        <p:nvSpPr>
          <p:cNvPr id="845843" name="Text Box 19"/>
          <p:cNvSpPr txBox="1">
            <a:spLocks noChangeArrowheads="1"/>
          </p:cNvSpPr>
          <p:nvPr/>
        </p:nvSpPr>
        <p:spPr bwMode="auto">
          <a:xfrm>
            <a:off x="6877050" y="5086350"/>
            <a:ext cx="935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</a:rPr>
              <a:t>(28)</a:t>
            </a:r>
          </a:p>
        </p:txBody>
      </p:sp>
      <p:sp>
        <p:nvSpPr>
          <p:cNvPr id="845844" name="Text Box 20"/>
          <p:cNvSpPr txBox="1">
            <a:spLocks noChangeArrowheads="1"/>
          </p:cNvSpPr>
          <p:nvPr/>
        </p:nvSpPr>
        <p:spPr bwMode="auto">
          <a:xfrm>
            <a:off x="755650" y="5734050"/>
            <a:ext cx="6769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</a:rPr>
              <a:t>显然</a:t>
            </a: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</a:rPr>
              <a:t>(25)(26)</a:t>
            </a:r>
            <a:r>
              <a:rPr lang="zh-CN" altLang="en-US" sz="2800">
                <a:latin typeface="楷体" panose="02010609060101010101" pitchFamily="49" charset="-122"/>
              </a:rPr>
              <a:t>式与</a:t>
            </a: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</a:rPr>
              <a:t>(27)(28)</a:t>
            </a:r>
            <a:r>
              <a:rPr lang="zh-CN" altLang="en-US" sz="2800">
                <a:latin typeface="楷体" panose="02010609060101010101" pitchFamily="49" charset="-122"/>
              </a:rPr>
              <a:t>式是</a:t>
            </a: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</a:rPr>
              <a:t>等价</a:t>
            </a:r>
            <a:r>
              <a:rPr lang="zh-CN" altLang="en-US" sz="2800">
                <a:latin typeface="楷体" panose="02010609060101010101" pitchFamily="49" charset="-122"/>
              </a:rPr>
              <a:t>的。</a:t>
            </a:r>
          </a:p>
        </p:txBody>
      </p:sp>
    </p:spTree>
    <p:extLst>
      <p:ext uri="{BB962C8B-B14F-4D97-AF65-F5344CB8AC3E}">
        <p14:creationId xmlns:p14="http://schemas.microsoft.com/office/powerpoint/2010/main" val="2213015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45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5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45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45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45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45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45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45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45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4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45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4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4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4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5838" grpId="0"/>
      <p:bldP spid="845839" grpId="0"/>
      <p:bldP spid="845840" grpId="0"/>
      <p:bldP spid="845841" grpId="0"/>
      <p:bldP spid="845842" grpId="0"/>
      <p:bldP spid="845843" grpId="0"/>
      <p:bldP spid="8458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ltDnDiag">
          <a:fgClr>
            <a:srgbClr val="FFFFC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9DDC1C-FFE5-4C8F-9012-C277D0307739}" type="slidenum">
              <a:rPr lang="en-US" altLang="zh-CN" sz="1400" b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 b="0"/>
          </a:p>
        </p:txBody>
      </p:sp>
      <p:graphicFrame>
        <p:nvGraphicFramePr>
          <p:cNvPr id="39939" name="Object 4"/>
          <p:cNvGraphicFramePr>
            <a:graphicFrameLocks noChangeAspect="1"/>
          </p:cNvGraphicFramePr>
          <p:nvPr/>
        </p:nvGraphicFramePr>
        <p:xfrm>
          <a:off x="2555875" y="1989138"/>
          <a:ext cx="374332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公式" r:id="rId3" imgW="1803400" imgH="393700" progId="Equation.3">
                  <p:embed/>
                </p:oleObj>
              </mc:Choice>
              <mc:Fallback>
                <p:oleObj name="公式" r:id="rId3" imgW="1803400" imgH="393700" progId="Equation.3">
                  <p:embed/>
                  <p:pic>
                    <p:nvPicPr>
                      <p:cNvPr id="3993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989138"/>
                        <a:ext cx="3743325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5"/>
          <p:cNvGraphicFramePr>
            <a:graphicFrameLocks noChangeAspect="1"/>
          </p:cNvGraphicFramePr>
          <p:nvPr/>
        </p:nvGraphicFramePr>
        <p:xfrm>
          <a:off x="2484438" y="2781300"/>
          <a:ext cx="38163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公式" r:id="rId5" imgW="1676400" imgH="228600" progId="Equation.3">
                  <p:embed/>
                </p:oleObj>
              </mc:Choice>
              <mc:Fallback>
                <p:oleObj name="公式" r:id="rId5" imgW="1676400" imgH="228600" progId="Equation.3">
                  <p:embed/>
                  <p:pic>
                    <p:nvPicPr>
                      <p:cNvPr id="3994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781300"/>
                        <a:ext cx="381635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6"/>
          <p:cNvGraphicFramePr>
            <a:graphicFrameLocks noChangeAspect="1"/>
          </p:cNvGraphicFramePr>
          <p:nvPr/>
        </p:nvGraphicFramePr>
        <p:xfrm>
          <a:off x="2700338" y="476250"/>
          <a:ext cx="316865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公式" r:id="rId7" imgW="1574800" imgH="393700" progId="Equation.3">
                  <p:embed/>
                </p:oleObj>
              </mc:Choice>
              <mc:Fallback>
                <p:oleObj name="公式" r:id="rId7" imgW="1574800" imgH="393700" progId="Equation.3">
                  <p:embed/>
                  <p:pic>
                    <p:nvPicPr>
                      <p:cNvPr id="3994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76250"/>
                        <a:ext cx="3168650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7"/>
          <p:cNvGraphicFramePr>
            <a:graphicFrameLocks noChangeAspect="1"/>
          </p:cNvGraphicFramePr>
          <p:nvPr/>
        </p:nvGraphicFramePr>
        <p:xfrm>
          <a:off x="2628900" y="1268413"/>
          <a:ext cx="345757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公式" r:id="rId9" imgW="1765300" imgH="393700" progId="Equation.3">
                  <p:embed/>
                </p:oleObj>
              </mc:Choice>
              <mc:Fallback>
                <p:oleObj name="公式" r:id="rId9" imgW="1765300" imgH="393700" progId="Equation.3">
                  <p:embed/>
                  <p:pic>
                    <p:nvPicPr>
                      <p:cNvPr id="3994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1268413"/>
                        <a:ext cx="3457575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3" name="Text Box 8"/>
          <p:cNvSpPr txBox="1">
            <a:spLocks noChangeArrowheads="1"/>
          </p:cNvSpPr>
          <p:nvPr/>
        </p:nvSpPr>
        <p:spPr bwMode="auto">
          <a:xfrm>
            <a:off x="6805613" y="620713"/>
            <a:ext cx="1006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</a:rPr>
              <a:t>(25)</a:t>
            </a:r>
          </a:p>
        </p:txBody>
      </p:sp>
      <p:sp>
        <p:nvSpPr>
          <p:cNvPr id="39944" name="Text Box 9"/>
          <p:cNvSpPr txBox="1">
            <a:spLocks noChangeArrowheads="1"/>
          </p:cNvSpPr>
          <p:nvPr/>
        </p:nvSpPr>
        <p:spPr bwMode="auto">
          <a:xfrm>
            <a:off x="6805613" y="1341438"/>
            <a:ext cx="1006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</a:rPr>
              <a:t>(26)</a:t>
            </a:r>
          </a:p>
        </p:txBody>
      </p:sp>
      <p:sp>
        <p:nvSpPr>
          <p:cNvPr id="39945" name="Text Box 10"/>
          <p:cNvSpPr txBox="1">
            <a:spLocks noChangeArrowheads="1"/>
          </p:cNvSpPr>
          <p:nvPr/>
        </p:nvSpPr>
        <p:spPr bwMode="auto">
          <a:xfrm>
            <a:off x="6805613" y="2062163"/>
            <a:ext cx="1006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</a:rPr>
              <a:t>(27)</a:t>
            </a:r>
          </a:p>
        </p:txBody>
      </p:sp>
      <p:sp>
        <p:nvSpPr>
          <p:cNvPr id="39946" name="Text Box 11"/>
          <p:cNvSpPr txBox="1">
            <a:spLocks noChangeArrowheads="1"/>
          </p:cNvSpPr>
          <p:nvPr/>
        </p:nvSpPr>
        <p:spPr bwMode="auto">
          <a:xfrm>
            <a:off x="6805613" y="2782888"/>
            <a:ext cx="9350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</a:rPr>
              <a:t>(28)</a:t>
            </a:r>
          </a:p>
        </p:txBody>
      </p:sp>
      <p:graphicFrame>
        <p:nvGraphicFramePr>
          <p:cNvPr id="846863" name="Object 15"/>
          <p:cNvGraphicFramePr>
            <a:graphicFrameLocks noChangeAspect="1"/>
          </p:cNvGraphicFramePr>
          <p:nvPr/>
        </p:nvGraphicFramePr>
        <p:xfrm>
          <a:off x="1835150" y="3644900"/>
          <a:ext cx="97155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公式" r:id="rId11" imgW="482391" imgH="228501" progId="Equation.3">
                  <p:embed/>
                </p:oleObj>
              </mc:Choice>
              <mc:Fallback>
                <p:oleObj name="公式" r:id="rId11" imgW="482391" imgH="228501" progId="Equation.3">
                  <p:embed/>
                  <p:pic>
                    <p:nvPicPr>
                      <p:cNvPr id="84686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644900"/>
                        <a:ext cx="97155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6864" name="Object 16"/>
          <p:cNvGraphicFramePr>
            <a:graphicFrameLocks noChangeAspect="1"/>
          </p:cNvGraphicFramePr>
          <p:nvPr/>
        </p:nvGraphicFramePr>
        <p:xfrm>
          <a:off x="3117850" y="3644900"/>
          <a:ext cx="8540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公式" r:id="rId13" imgW="393529" imgH="228501" progId="Equation.3">
                  <p:embed/>
                </p:oleObj>
              </mc:Choice>
              <mc:Fallback>
                <p:oleObj name="公式" r:id="rId13" imgW="393529" imgH="228501" progId="Equation.3">
                  <p:embed/>
                  <p:pic>
                    <p:nvPicPr>
                      <p:cNvPr id="84686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850" y="3644900"/>
                        <a:ext cx="8540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6865" name="Text Box 17"/>
          <p:cNvSpPr txBox="1">
            <a:spLocks noChangeArrowheads="1"/>
          </p:cNvSpPr>
          <p:nvPr/>
        </p:nvSpPr>
        <p:spPr bwMode="auto">
          <a:xfrm>
            <a:off x="2644775" y="3573463"/>
            <a:ext cx="647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</a:rPr>
              <a:t>与</a:t>
            </a:r>
          </a:p>
        </p:txBody>
      </p:sp>
      <p:graphicFrame>
        <p:nvGraphicFramePr>
          <p:cNvPr id="846866" name="Object 18"/>
          <p:cNvGraphicFramePr>
            <a:graphicFrameLocks noChangeAspect="1"/>
          </p:cNvGraphicFramePr>
          <p:nvPr>
            <p:ph sz="quarter" idx="1"/>
          </p:nvPr>
        </p:nvGraphicFramePr>
        <p:xfrm>
          <a:off x="7524750" y="3644900"/>
          <a:ext cx="9366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公式" r:id="rId15" imgW="482391" imgH="228501" progId="Equation.3">
                  <p:embed/>
                </p:oleObj>
              </mc:Choice>
              <mc:Fallback>
                <p:oleObj name="公式" r:id="rId15" imgW="482391" imgH="228501" progId="Equation.3">
                  <p:embed/>
                  <p:pic>
                    <p:nvPicPr>
                      <p:cNvPr id="84686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0" y="3644900"/>
                        <a:ext cx="93662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6878" name="Text Box 30"/>
          <p:cNvSpPr txBox="1">
            <a:spLocks noChangeArrowheads="1"/>
          </p:cNvSpPr>
          <p:nvPr/>
        </p:nvSpPr>
        <p:spPr bwMode="auto">
          <a:xfrm>
            <a:off x="684213" y="3573463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</a:rPr>
              <a:t>若已知</a:t>
            </a:r>
          </a:p>
        </p:txBody>
      </p:sp>
      <p:sp>
        <p:nvSpPr>
          <p:cNvPr id="846879" name="Text Box 31"/>
          <p:cNvSpPr txBox="1">
            <a:spLocks noChangeArrowheads="1"/>
          </p:cNvSpPr>
          <p:nvPr/>
        </p:nvSpPr>
        <p:spPr bwMode="auto">
          <a:xfrm>
            <a:off x="3924300" y="3573463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</a:rPr>
              <a:t>之值，</a:t>
            </a:r>
          </a:p>
        </p:txBody>
      </p:sp>
      <p:sp>
        <p:nvSpPr>
          <p:cNvPr id="846880" name="Text Box 32"/>
          <p:cNvSpPr txBox="1">
            <a:spLocks noChangeArrowheads="1"/>
          </p:cNvSpPr>
          <p:nvPr/>
        </p:nvSpPr>
        <p:spPr bwMode="auto">
          <a:xfrm>
            <a:off x="4932363" y="3573463"/>
            <a:ext cx="2879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</a:rPr>
              <a:t>由</a:t>
            </a: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</a:rPr>
              <a:t>(27)</a:t>
            </a:r>
            <a:r>
              <a:rPr lang="zh-CN" altLang="en-US" sz="2800">
                <a:latin typeface="楷体" panose="02010609060101010101" pitchFamily="49" charset="-122"/>
              </a:rPr>
              <a:t>式可算出</a:t>
            </a:r>
          </a:p>
        </p:txBody>
      </p:sp>
      <p:sp>
        <p:nvSpPr>
          <p:cNvPr id="846881" name="Text Box 33"/>
          <p:cNvSpPr txBox="1">
            <a:spLocks noChangeArrowheads="1"/>
          </p:cNvSpPr>
          <p:nvPr/>
        </p:nvSpPr>
        <p:spPr bwMode="auto">
          <a:xfrm>
            <a:off x="684213" y="4076700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</a:rPr>
              <a:t>之值。</a:t>
            </a:r>
          </a:p>
        </p:txBody>
      </p:sp>
      <p:sp>
        <p:nvSpPr>
          <p:cNvPr id="846882" name="Text Box 34"/>
          <p:cNvSpPr txBox="1">
            <a:spLocks noChangeArrowheads="1"/>
          </p:cNvSpPr>
          <p:nvPr/>
        </p:nvSpPr>
        <p:spPr bwMode="auto">
          <a:xfrm>
            <a:off x="1692275" y="4076700"/>
            <a:ext cx="6696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</a:rPr>
              <a:t>这样一来，通过</a:t>
            </a: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</a:rPr>
              <a:t>(27)</a:t>
            </a:r>
            <a:r>
              <a:rPr lang="zh-CN" altLang="en-US" sz="2800">
                <a:latin typeface="楷体" panose="02010609060101010101" pitchFamily="49" charset="-122"/>
              </a:rPr>
              <a:t>式，可以用</a:t>
            </a: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</a:rPr>
              <a:t>0</a:t>
            </a: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</a:rPr>
              <a:t>阶</a:t>
            </a:r>
            <a:r>
              <a:rPr lang="zh-CN" altLang="en-US" sz="2800">
                <a:latin typeface="楷体" panose="02010609060101010101" pitchFamily="49" charset="-122"/>
              </a:rPr>
              <a:t>与</a:t>
            </a: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</a:rPr>
              <a:t>1</a:t>
            </a: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</a:rPr>
              <a:t>阶</a:t>
            </a:r>
          </a:p>
        </p:txBody>
      </p:sp>
      <p:sp>
        <p:nvSpPr>
          <p:cNvPr id="846883" name="Text Box 35"/>
          <p:cNvSpPr txBox="1">
            <a:spLocks noChangeArrowheads="1"/>
          </p:cNvSpPr>
          <p:nvPr/>
        </p:nvSpPr>
        <p:spPr bwMode="auto">
          <a:xfrm>
            <a:off x="684213" y="4581525"/>
            <a:ext cx="79200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</a:rPr>
              <a:t>贝塞尔函数来表示任意</a:t>
            </a: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</a:rPr>
              <a:t>正整数阶</a:t>
            </a:r>
            <a:r>
              <a:rPr lang="zh-CN" altLang="en-US" sz="2800">
                <a:latin typeface="楷体" panose="02010609060101010101" pitchFamily="49" charset="-122"/>
              </a:rPr>
              <a:t>的贝塞尔函数。</a:t>
            </a:r>
            <a:endParaRPr lang="zh-CN" altLang="en-US" sz="2800">
              <a:solidFill>
                <a:srgbClr val="0000CC"/>
              </a:solidFill>
              <a:latin typeface="楷体" panose="02010609060101010101" pitchFamily="49" charset="-122"/>
            </a:endParaRPr>
          </a:p>
        </p:txBody>
      </p:sp>
      <p:graphicFrame>
        <p:nvGraphicFramePr>
          <p:cNvPr id="846892" name="Object 44"/>
          <p:cNvGraphicFramePr>
            <a:graphicFrameLocks noChangeAspect="1"/>
          </p:cNvGraphicFramePr>
          <p:nvPr/>
        </p:nvGraphicFramePr>
        <p:xfrm>
          <a:off x="2722563" y="5173663"/>
          <a:ext cx="7905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公式" r:id="rId17" imgW="355138" imgH="177569" progId="Equation.3">
                  <p:embed/>
                </p:oleObj>
              </mc:Choice>
              <mc:Fallback>
                <p:oleObj name="公式" r:id="rId17" imgW="355138" imgH="177569" progId="Equation.3">
                  <p:embed/>
                  <p:pic>
                    <p:nvPicPr>
                      <p:cNvPr id="846892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2563" y="5173663"/>
                        <a:ext cx="79057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6893" name="Object 45"/>
          <p:cNvGraphicFramePr>
            <a:graphicFrameLocks noChangeAspect="1"/>
          </p:cNvGraphicFramePr>
          <p:nvPr/>
        </p:nvGraphicFramePr>
        <p:xfrm>
          <a:off x="3059113" y="5732463"/>
          <a:ext cx="2160587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公式" r:id="rId19" imgW="1002865" imgH="228501" progId="Equation.3">
                  <p:embed/>
                </p:oleObj>
              </mc:Choice>
              <mc:Fallback>
                <p:oleObj name="公式" r:id="rId19" imgW="1002865" imgH="228501" progId="Equation.3">
                  <p:embed/>
                  <p:pic>
                    <p:nvPicPr>
                      <p:cNvPr id="846893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5732463"/>
                        <a:ext cx="2160587" cy="4921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6894" name="Text Box 46"/>
          <p:cNvSpPr txBox="1">
            <a:spLocks noChangeArrowheads="1"/>
          </p:cNvSpPr>
          <p:nvPr/>
        </p:nvSpPr>
        <p:spPr bwMode="auto">
          <a:xfrm>
            <a:off x="684213" y="5084763"/>
            <a:ext cx="2124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</a:rPr>
              <a:t>特别的</a:t>
            </a:r>
            <a:r>
              <a:rPr lang="zh-CN" altLang="en-US" sz="2800">
                <a:latin typeface="楷体" panose="02010609060101010101" pitchFamily="49" charset="-122"/>
              </a:rPr>
              <a:t>，当</a:t>
            </a:r>
          </a:p>
        </p:txBody>
      </p:sp>
      <p:sp>
        <p:nvSpPr>
          <p:cNvPr id="846895" name="Text Box 47"/>
          <p:cNvSpPr txBox="1">
            <a:spLocks noChangeArrowheads="1"/>
          </p:cNvSpPr>
          <p:nvPr/>
        </p:nvSpPr>
        <p:spPr bwMode="auto">
          <a:xfrm>
            <a:off x="3419475" y="5084763"/>
            <a:ext cx="3168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</a:rPr>
              <a:t>时，由</a:t>
            </a: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</a:rPr>
              <a:t>(26)</a:t>
            </a:r>
            <a:r>
              <a:rPr lang="zh-CN" altLang="en-US" sz="2800">
                <a:latin typeface="楷体" panose="02010609060101010101" pitchFamily="49" charset="-122"/>
              </a:rPr>
              <a:t>式得</a:t>
            </a:r>
          </a:p>
        </p:txBody>
      </p:sp>
    </p:spTree>
    <p:extLst>
      <p:ext uri="{BB962C8B-B14F-4D97-AF65-F5344CB8AC3E}">
        <p14:creationId xmlns:p14="http://schemas.microsoft.com/office/powerpoint/2010/main" val="5692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6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46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46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4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4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4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4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46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4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4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46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46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46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46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46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6865" grpId="0"/>
      <p:bldP spid="846878" grpId="0"/>
      <p:bldP spid="846879" grpId="0"/>
      <p:bldP spid="846880" grpId="0"/>
      <p:bldP spid="846881" grpId="0"/>
      <p:bldP spid="846882" grpId="0"/>
      <p:bldP spid="846883" grpId="0"/>
      <p:bldP spid="846894" grpId="0"/>
      <p:bldP spid="84689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ltDnDiag">
          <a:fgClr>
            <a:srgbClr val="FFFFC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E873DC-365C-4B68-8B3E-A6678FA3057F}" type="slidenum">
              <a:rPr lang="en-US" altLang="zh-CN" sz="1400" b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 b="0"/>
          </a:p>
        </p:txBody>
      </p:sp>
      <p:graphicFrame>
        <p:nvGraphicFramePr>
          <p:cNvPr id="40963" name="Object 4"/>
          <p:cNvGraphicFramePr>
            <a:graphicFrameLocks noChangeAspect="1"/>
          </p:cNvGraphicFramePr>
          <p:nvPr/>
        </p:nvGraphicFramePr>
        <p:xfrm>
          <a:off x="2700338" y="476250"/>
          <a:ext cx="316865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公式" r:id="rId3" imgW="1574800" imgH="393700" progId="Equation.3">
                  <p:embed/>
                </p:oleObj>
              </mc:Choice>
              <mc:Fallback>
                <p:oleObj name="公式" r:id="rId3" imgW="1574800" imgH="393700" progId="Equation.3">
                  <p:embed/>
                  <p:pic>
                    <p:nvPicPr>
                      <p:cNvPr id="4096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76250"/>
                        <a:ext cx="3168650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Object 5"/>
          <p:cNvGraphicFramePr>
            <a:graphicFrameLocks noChangeAspect="1"/>
          </p:cNvGraphicFramePr>
          <p:nvPr/>
        </p:nvGraphicFramePr>
        <p:xfrm>
          <a:off x="2628900" y="1268413"/>
          <a:ext cx="345757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公式" r:id="rId5" imgW="1765300" imgH="393700" progId="Equation.3">
                  <p:embed/>
                </p:oleObj>
              </mc:Choice>
              <mc:Fallback>
                <p:oleObj name="公式" r:id="rId5" imgW="1765300" imgH="393700" progId="Equation.3">
                  <p:embed/>
                  <p:pic>
                    <p:nvPicPr>
                      <p:cNvPr id="4096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1268413"/>
                        <a:ext cx="3457575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Text Box 6"/>
          <p:cNvSpPr txBox="1">
            <a:spLocks noChangeArrowheads="1"/>
          </p:cNvSpPr>
          <p:nvPr/>
        </p:nvSpPr>
        <p:spPr bwMode="auto">
          <a:xfrm>
            <a:off x="6805613" y="620713"/>
            <a:ext cx="9350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</a:rPr>
              <a:t>(25)</a:t>
            </a:r>
          </a:p>
        </p:txBody>
      </p:sp>
      <p:sp>
        <p:nvSpPr>
          <p:cNvPr id="40966" name="Text Box 7"/>
          <p:cNvSpPr txBox="1">
            <a:spLocks noChangeArrowheads="1"/>
          </p:cNvSpPr>
          <p:nvPr/>
        </p:nvSpPr>
        <p:spPr bwMode="auto">
          <a:xfrm>
            <a:off x="6805613" y="1341438"/>
            <a:ext cx="9350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</a:rPr>
              <a:t>(26)</a:t>
            </a:r>
          </a:p>
        </p:txBody>
      </p:sp>
      <p:graphicFrame>
        <p:nvGraphicFramePr>
          <p:cNvPr id="40967" name="Object 8"/>
          <p:cNvGraphicFramePr>
            <a:graphicFrameLocks noChangeAspect="1"/>
          </p:cNvGraphicFramePr>
          <p:nvPr/>
        </p:nvGraphicFramePr>
        <p:xfrm>
          <a:off x="2700338" y="3430588"/>
          <a:ext cx="792162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公式" r:id="rId7" imgW="355138" imgH="177569" progId="Equation.3">
                  <p:embed/>
                </p:oleObj>
              </mc:Choice>
              <mc:Fallback>
                <p:oleObj name="公式" r:id="rId7" imgW="355138" imgH="177569" progId="Equation.3">
                  <p:embed/>
                  <p:pic>
                    <p:nvPicPr>
                      <p:cNvPr id="4096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430588"/>
                        <a:ext cx="792162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1977" name="Object 9"/>
          <p:cNvGraphicFramePr>
            <a:graphicFrameLocks noChangeAspect="1"/>
          </p:cNvGraphicFramePr>
          <p:nvPr/>
        </p:nvGraphicFramePr>
        <p:xfrm>
          <a:off x="2987675" y="5157788"/>
          <a:ext cx="2735263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公式" r:id="rId9" imgW="1307532" imgH="393529" progId="Equation.3">
                  <p:embed/>
                </p:oleObj>
              </mc:Choice>
              <mc:Fallback>
                <p:oleObj name="公式" r:id="rId9" imgW="1307532" imgH="393529" progId="Equation.3">
                  <p:embed/>
                  <p:pic>
                    <p:nvPicPr>
                      <p:cNvPr id="85197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5157788"/>
                        <a:ext cx="2735263" cy="8239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9" name="Object 10"/>
          <p:cNvGraphicFramePr>
            <a:graphicFrameLocks noChangeAspect="1"/>
          </p:cNvGraphicFramePr>
          <p:nvPr/>
        </p:nvGraphicFramePr>
        <p:xfrm>
          <a:off x="3132138" y="4005263"/>
          <a:ext cx="2160587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公式" r:id="rId11" imgW="1002865" imgH="228501" progId="Equation.3">
                  <p:embed/>
                </p:oleObj>
              </mc:Choice>
              <mc:Fallback>
                <p:oleObj name="公式" r:id="rId11" imgW="1002865" imgH="228501" progId="Equation.3">
                  <p:embed/>
                  <p:pic>
                    <p:nvPicPr>
                      <p:cNvPr id="40969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4005263"/>
                        <a:ext cx="2160587" cy="4921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0" name="Text Box 11"/>
          <p:cNvSpPr txBox="1">
            <a:spLocks noChangeArrowheads="1"/>
          </p:cNvSpPr>
          <p:nvPr/>
        </p:nvSpPr>
        <p:spPr bwMode="auto">
          <a:xfrm>
            <a:off x="900113" y="3357563"/>
            <a:ext cx="2124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</a:rPr>
              <a:t>特别的</a:t>
            </a:r>
            <a:r>
              <a:rPr lang="zh-CN" altLang="en-US" sz="2800">
                <a:latin typeface="楷体" panose="02010609060101010101" pitchFamily="49" charset="-122"/>
              </a:rPr>
              <a:t>，当</a:t>
            </a:r>
          </a:p>
        </p:txBody>
      </p:sp>
      <p:sp>
        <p:nvSpPr>
          <p:cNvPr id="40971" name="Text Box 12"/>
          <p:cNvSpPr txBox="1">
            <a:spLocks noChangeArrowheads="1"/>
          </p:cNvSpPr>
          <p:nvPr/>
        </p:nvSpPr>
        <p:spPr bwMode="auto">
          <a:xfrm>
            <a:off x="3492500" y="3357563"/>
            <a:ext cx="3168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</a:rPr>
              <a:t>时，由</a:t>
            </a: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</a:rPr>
              <a:t>(26)</a:t>
            </a:r>
            <a:r>
              <a:rPr lang="zh-CN" altLang="en-US" sz="2800">
                <a:latin typeface="楷体" panose="02010609060101010101" pitchFamily="49" charset="-122"/>
              </a:rPr>
              <a:t>式得</a:t>
            </a:r>
          </a:p>
        </p:txBody>
      </p:sp>
      <p:graphicFrame>
        <p:nvGraphicFramePr>
          <p:cNvPr id="851981" name="Object 13"/>
          <p:cNvGraphicFramePr>
            <a:graphicFrameLocks noChangeAspect="1"/>
          </p:cNvGraphicFramePr>
          <p:nvPr/>
        </p:nvGraphicFramePr>
        <p:xfrm>
          <a:off x="1287463" y="4633913"/>
          <a:ext cx="735012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公式" r:id="rId13" imgW="329914" imgH="177646" progId="Equation.3">
                  <p:embed/>
                </p:oleObj>
              </mc:Choice>
              <mc:Fallback>
                <p:oleObj name="公式" r:id="rId13" imgW="329914" imgH="177646" progId="Equation.3">
                  <p:embed/>
                  <p:pic>
                    <p:nvPicPr>
                      <p:cNvPr id="85198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463" y="4633913"/>
                        <a:ext cx="735012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1982" name="Text Box 14"/>
          <p:cNvSpPr txBox="1">
            <a:spLocks noChangeArrowheads="1"/>
          </p:cNvSpPr>
          <p:nvPr/>
        </p:nvSpPr>
        <p:spPr bwMode="auto">
          <a:xfrm>
            <a:off x="827088" y="4560888"/>
            <a:ext cx="576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</a:rPr>
              <a:t>当</a:t>
            </a:r>
          </a:p>
        </p:txBody>
      </p:sp>
      <p:sp>
        <p:nvSpPr>
          <p:cNvPr id="851983" name="Text Box 15"/>
          <p:cNvSpPr txBox="1">
            <a:spLocks noChangeArrowheads="1"/>
          </p:cNvSpPr>
          <p:nvPr/>
        </p:nvSpPr>
        <p:spPr bwMode="auto">
          <a:xfrm>
            <a:off x="1979613" y="4560888"/>
            <a:ext cx="3168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</a:rPr>
              <a:t>时，由</a:t>
            </a: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</a:rPr>
              <a:t>(25)</a:t>
            </a:r>
            <a:r>
              <a:rPr lang="zh-CN" altLang="en-US" sz="2800">
                <a:latin typeface="楷体" panose="02010609060101010101" pitchFamily="49" charset="-122"/>
              </a:rPr>
              <a:t>式得</a:t>
            </a:r>
          </a:p>
        </p:txBody>
      </p:sp>
      <p:sp>
        <p:nvSpPr>
          <p:cNvPr id="851984" name="Text Box 16"/>
          <p:cNvSpPr txBox="1">
            <a:spLocks noChangeArrowheads="1"/>
          </p:cNvSpPr>
          <p:nvPr/>
        </p:nvSpPr>
        <p:spPr bwMode="auto">
          <a:xfrm>
            <a:off x="6804025" y="5300663"/>
            <a:ext cx="936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</a:rPr>
              <a:t>(29)</a:t>
            </a:r>
          </a:p>
        </p:txBody>
      </p:sp>
      <p:graphicFrame>
        <p:nvGraphicFramePr>
          <p:cNvPr id="40976" name="Object 17"/>
          <p:cNvGraphicFramePr>
            <a:graphicFrameLocks noChangeAspect="1"/>
          </p:cNvGraphicFramePr>
          <p:nvPr/>
        </p:nvGraphicFramePr>
        <p:xfrm>
          <a:off x="2555875" y="1989138"/>
          <a:ext cx="374332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公式" r:id="rId15" imgW="1803400" imgH="393700" progId="Equation.3">
                  <p:embed/>
                </p:oleObj>
              </mc:Choice>
              <mc:Fallback>
                <p:oleObj name="公式" r:id="rId15" imgW="1803400" imgH="393700" progId="Equation.3">
                  <p:embed/>
                  <p:pic>
                    <p:nvPicPr>
                      <p:cNvPr id="40976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989138"/>
                        <a:ext cx="3743325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7" name="Object 18"/>
          <p:cNvGraphicFramePr>
            <a:graphicFrameLocks noChangeAspect="1"/>
          </p:cNvGraphicFramePr>
          <p:nvPr/>
        </p:nvGraphicFramePr>
        <p:xfrm>
          <a:off x="2484438" y="2781300"/>
          <a:ext cx="38163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公式" r:id="rId17" imgW="1676400" imgH="228600" progId="Equation.3">
                  <p:embed/>
                </p:oleObj>
              </mc:Choice>
              <mc:Fallback>
                <p:oleObj name="公式" r:id="rId17" imgW="1676400" imgH="228600" progId="Equation.3">
                  <p:embed/>
                  <p:pic>
                    <p:nvPicPr>
                      <p:cNvPr id="40977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781300"/>
                        <a:ext cx="381635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8" name="Text Box 19"/>
          <p:cNvSpPr txBox="1">
            <a:spLocks noChangeArrowheads="1"/>
          </p:cNvSpPr>
          <p:nvPr/>
        </p:nvSpPr>
        <p:spPr bwMode="auto">
          <a:xfrm>
            <a:off x="6805613" y="2062163"/>
            <a:ext cx="9350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</a:rPr>
              <a:t>(27)</a:t>
            </a:r>
          </a:p>
        </p:txBody>
      </p:sp>
      <p:sp>
        <p:nvSpPr>
          <p:cNvPr id="40979" name="Text Box 20"/>
          <p:cNvSpPr txBox="1">
            <a:spLocks noChangeArrowheads="1"/>
          </p:cNvSpPr>
          <p:nvPr/>
        </p:nvSpPr>
        <p:spPr bwMode="auto">
          <a:xfrm>
            <a:off x="6805613" y="2782888"/>
            <a:ext cx="9350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</a:rPr>
              <a:t>(28)</a:t>
            </a:r>
          </a:p>
        </p:txBody>
      </p:sp>
    </p:spTree>
    <p:extLst>
      <p:ext uri="{BB962C8B-B14F-4D97-AF65-F5344CB8AC3E}">
        <p14:creationId xmlns:p14="http://schemas.microsoft.com/office/powerpoint/2010/main" val="370809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51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51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51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51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51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1982" grpId="0"/>
      <p:bldP spid="851983" grpId="0"/>
      <p:bldP spid="85198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ltDnDiag">
          <a:fgClr>
            <a:srgbClr val="FFFFC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BE9F9A-79F6-493A-8F3C-098DC25507BF}" type="slidenum">
              <a:rPr lang="en-US" altLang="zh-CN" sz="1400" b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 b="0"/>
          </a:p>
        </p:txBody>
      </p:sp>
      <p:sp>
        <p:nvSpPr>
          <p:cNvPr id="852996" name="Text Box 4"/>
          <p:cNvSpPr txBox="1">
            <a:spLocks noChangeArrowheads="1"/>
          </p:cNvSpPr>
          <p:nvPr/>
        </p:nvSpPr>
        <p:spPr bwMode="auto">
          <a:xfrm>
            <a:off x="827088" y="3068638"/>
            <a:ext cx="647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</a:rPr>
              <a:t>例 </a:t>
            </a:r>
            <a:endParaRPr lang="zh-CN" altLang="en-US" sz="2800">
              <a:latin typeface="楷体" panose="02010609060101010101" pitchFamily="49" charset="-122"/>
            </a:endParaRPr>
          </a:p>
        </p:txBody>
      </p:sp>
      <p:graphicFrame>
        <p:nvGraphicFramePr>
          <p:cNvPr id="41988" name="Object 5"/>
          <p:cNvGraphicFramePr>
            <a:graphicFrameLocks noChangeAspect="1"/>
          </p:cNvGraphicFramePr>
          <p:nvPr/>
        </p:nvGraphicFramePr>
        <p:xfrm>
          <a:off x="2555875" y="549275"/>
          <a:ext cx="374332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公式" r:id="rId3" imgW="1803400" imgH="393700" progId="Equation.3">
                  <p:embed/>
                </p:oleObj>
              </mc:Choice>
              <mc:Fallback>
                <p:oleObj name="公式" r:id="rId3" imgW="1803400" imgH="393700" progId="Equation.3">
                  <p:embed/>
                  <p:pic>
                    <p:nvPicPr>
                      <p:cNvPr id="4198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549275"/>
                        <a:ext cx="3743325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6"/>
          <p:cNvGraphicFramePr>
            <a:graphicFrameLocks noChangeAspect="1"/>
          </p:cNvGraphicFramePr>
          <p:nvPr/>
        </p:nvGraphicFramePr>
        <p:xfrm>
          <a:off x="2484438" y="1341438"/>
          <a:ext cx="38163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公式" r:id="rId5" imgW="1676400" imgH="228600" progId="Equation.3">
                  <p:embed/>
                </p:oleObj>
              </mc:Choice>
              <mc:Fallback>
                <p:oleObj name="公式" r:id="rId5" imgW="1676400" imgH="228600" progId="Equation.3">
                  <p:embed/>
                  <p:pic>
                    <p:nvPicPr>
                      <p:cNvPr id="4198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341438"/>
                        <a:ext cx="381635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0" name="Text Box 7"/>
          <p:cNvSpPr txBox="1">
            <a:spLocks noChangeArrowheads="1"/>
          </p:cNvSpPr>
          <p:nvPr/>
        </p:nvSpPr>
        <p:spPr bwMode="auto">
          <a:xfrm>
            <a:off x="6805613" y="622300"/>
            <a:ext cx="10064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</a:rPr>
              <a:t>(27)</a:t>
            </a:r>
          </a:p>
        </p:txBody>
      </p:sp>
      <p:sp>
        <p:nvSpPr>
          <p:cNvPr id="41991" name="Text Box 8"/>
          <p:cNvSpPr txBox="1">
            <a:spLocks noChangeArrowheads="1"/>
          </p:cNvSpPr>
          <p:nvPr/>
        </p:nvSpPr>
        <p:spPr bwMode="auto">
          <a:xfrm>
            <a:off x="6805613" y="1343025"/>
            <a:ext cx="10064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</a:rPr>
              <a:t>(28)</a:t>
            </a:r>
          </a:p>
        </p:txBody>
      </p:sp>
      <p:graphicFrame>
        <p:nvGraphicFramePr>
          <p:cNvPr id="41992" name="Object 9"/>
          <p:cNvGraphicFramePr>
            <a:graphicFrameLocks noChangeAspect="1"/>
          </p:cNvGraphicFramePr>
          <p:nvPr/>
        </p:nvGraphicFramePr>
        <p:xfrm>
          <a:off x="3779838" y="1989138"/>
          <a:ext cx="2735262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公式" r:id="rId7" imgW="1307532" imgH="393529" progId="Equation.3">
                  <p:embed/>
                </p:oleObj>
              </mc:Choice>
              <mc:Fallback>
                <p:oleObj name="公式" r:id="rId7" imgW="1307532" imgH="393529" progId="Equation.3">
                  <p:embed/>
                  <p:pic>
                    <p:nvPicPr>
                      <p:cNvPr id="4199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1989138"/>
                        <a:ext cx="2735262" cy="8239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3" name="Object 10"/>
          <p:cNvGraphicFramePr>
            <a:graphicFrameLocks noChangeAspect="1"/>
          </p:cNvGraphicFramePr>
          <p:nvPr/>
        </p:nvGraphicFramePr>
        <p:xfrm>
          <a:off x="1042988" y="2133600"/>
          <a:ext cx="2160587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公式" r:id="rId9" imgW="1002865" imgH="228501" progId="Equation.3">
                  <p:embed/>
                </p:oleObj>
              </mc:Choice>
              <mc:Fallback>
                <p:oleObj name="公式" r:id="rId9" imgW="1002865" imgH="228501" progId="Equation.3">
                  <p:embed/>
                  <p:pic>
                    <p:nvPicPr>
                      <p:cNvPr id="41993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133600"/>
                        <a:ext cx="2160587" cy="4921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4" name="Text Box 11"/>
          <p:cNvSpPr txBox="1">
            <a:spLocks noChangeArrowheads="1"/>
          </p:cNvSpPr>
          <p:nvPr/>
        </p:nvSpPr>
        <p:spPr bwMode="auto">
          <a:xfrm>
            <a:off x="6804025" y="2060575"/>
            <a:ext cx="1008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</a:rPr>
              <a:t>(29)</a:t>
            </a:r>
          </a:p>
        </p:txBody>
      </p:sp>
      <p:graphicFrame>
        <p:nvGraphicFramePr>
          <p:cNvPr id="853004" name="Object 12"/>
          <p:cNvGraphicFramePr>
            <a:graphicFrameLocks noChangeAspect="1"/>
          </p:cNvGraphicFramePr>
          <p:nvPr/>
        </p:nvGraphicFramePr>
        <p:xfrm>
          <a:off x="2051050" y="3068638"/>
          <a:ext cx="144145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公式" r:id="rId11" imgW="698500" imgH="279400" progId="Equation.3">
                  <p:embed/>
                </p:oleObj>
              </mc:Choice>
              <mc:Fallback>
                <p:oleObj name="公式" r:id="rId11" imgW="698500" imgH="279400" progId="Equation.3">
                  <p:embed/>
                  <p:pic>
                    <p:nvPicPr>
                      <p:cNvPr id="85300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068638"/>
                        <a:ext cx="144145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3005" name="Text Box 13"/>
          <p:cNvSpPr txBox="1">
            <a:spLocks noChangeArrowheads="1"/>
          </p:cNvSpPr>
          <p:nvPr/>
        </p:nvSpPr>
        <p:spPr bwMode="auto">
          <a:xfrm>
            <a:off x="1619250" y="3068638"/>
            <a:ext cx="5762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</a:rPr>
              <a:t>求</a:t>
            </a:r>
          </a:p>
        </p:txBody>
      </p:sp>
      <p:sp>
        <p:nvSpPr>
          <p:cNvPr id="853006" name="Text Box 14"/>
          <p:cNvSpPr txBox="1">
            <a:spLocks noChangeArrowheads="1"/>
          </p:cNvSpPr>
          <p:nvPr/>
        </p:nvSpPr>
        <p:spPr bwMode="auto">
          <a:xfrm>
            <a:off x="827088" y="3716338"/>
            <a:ext cx="647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</a:rPr>
              <a:t>解 </a:t>
            </a:r>
            <a:endParaRPr lang="zh-CN" altLang="en-US" sz="2800">
              <a:latin typeface="楷体" panose="02010609060101010101" pitchFamily="49" charset="-122"/>
            </a:endParaRPr>
          </a:p>
        </p:txBody>
      </p:sp>
      <p:sp>
        <p:nvSpPr>
          <p:cNvPr id="853007" name="Text Box 15"/>
          <p:cNvSpPr txBox="1">
            <a:spLocks noChangeArrowheads="1"/>
          </p:cNvSpPr>
          <p:nvPr/>
        </p:nvSpPr>
        <p:spPr bwMode="auto">
          <a:xfrm>
            <a:off x="1619250" y="3716338"/>
            <a:ext cx="23764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</a:rPr>
              <a:t>由</a:t>
            </a: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</a:rPr>
              <a:t>(27)</a:t>
            </a:r>
            <a:r>
              <a:rPr lang="zh-CN" altLang="en-US" sz="2800">
                <a:latin typeface="楷体" panose="02010609060101010101" pitchFamily="49" charset="-122"/>
              </a:rPr>
              <a:t>式知，</a:t>
            </a:r>
          </a:p>
        </p:txBody>
      </p:sp>
      <p:graphicFrame>
        <p:nvGraphicFramePr>
          <p:cNvPr id="853008" name="Object 16"/>
          <p:cNvGraphicFramePr>
            <a:graphicFrameLocks noChangeAspect="1"/>
          </p:cNvGraphicFramePr>
          <p:nvPr>
            <p:ph sz="quarter" idx="1"/>
          </p:nvPr>
        </p:nvGraphicFramePr>
        <p:xfrm>
          <a:off x="3708400" y="3644900"/>
          <a:ext cx="287972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公式" r:id="rId13" imgW="1524000" imgH="393700" progId="Equation.3">
                  <p:embed/>
                </p:oleObj>
              </mc:Choice>
              <mc:Fallback>
                <p:oleObj name="公式" r:id="rId13" imgW="1524000" imgH="393700" progId="Equation.3">
                  <p:embed/>
                  <p:pic>
                    <p:nvPicPr>
                      <p:cNvPr id="85300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3644900"/>
                        <a:ext cx="2879725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3010" name="Object 18"/>
          <p:cNvGraphicFramePr>
            <a:graphicFrameLocks noChangeAspect="1"/>
          </p:cNvGraphicFramePr>
          <p:nvPr>
            <p:ph sz="quarter" idx="2"/>
          </p:nvPr>
        </p:nvGraphicFramePr>
        <p:xfrm>
          <a:off x="2987675" y="4437063"/>
          <a:ext cx="316865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公式" r:id="rId15" imgW="1612900" imgH="228600" progId="Equation.3">
                  <p:embed/>
                </p:oleObj>
              </mc:Choice>
              <mc:Fallback>
                <p:oleObj name="公式" r:id="rId15" imgW="1612900" imgH="228600" progId="Equation.3">
                  <p:embed/>
                  <p:pic>
                    <p:nvPicPr>
                      <p:cNvPr id="85301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4437063"/>
                        <a:ext cx="3168650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3013" name="Object 21"/>
          <p:cNvGraphicFramePr>
            <a:graphicFrameLocks noChangeAspect="1"/>
          </p:cNvGraphicFramePr>
          <p:nvPr>
            <p:ph sz="quarter" idx="3"/>
          </p:nvPr>
        </p:nvGraphicFramePr>
        <p:xfrm>
          <a:off x="1619250" y="5013325"/>
          <a:ext cx="143986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公式" r:id="rId17" imgW="698500" imgH="279400" progId="Equation.3">
                  <p:embed/>
                </p:oleObj>
              </mc:Choice>
              <mc:Fallback>
                <p:oleObj name="公式" r:id="rId17" imgW="698500" imgH="279400" progId="Equation.3">
                  <p:embed/>
                  <p:pic>
                    <p:nvPicPr>
                      <p:cNvPr id="853013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013325"/>
                        <a:ext cx="1439863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3016" name="Object 24"/>
          <p:cNvGraphicFramePr>
            <a:graphicFrameLocks noChangeAspect="1"/>
          </p:cNvGraphicFramePr>
          <p:nvPr>
            <p:ph sz="quarter" idx="4"/>
          </p:nvPr>
        </p:nvGraphicFramePr>
        <p:xfrm>
          <a:off x="3059113" y="5060950"/>
          <a:ext cx="31686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公式" r:id="rId19" imgW="1612900" imgH="279400" progId="Equation.3">
                  <p:embed/>
                </p:oleObj>
              </mc:Choice>
              <mc:Fallback>
                <p:oleObj name="公式" r:id="rId19" imgW="1612900" imgH="279400" progId="Equation.3">
                  <p:embed/>
                  <p:pic>
                    <p:nvPicPr>
                      <p:cNvPr id="853016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5060950"/>
                        <a:ext cx="316865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3019" name="Object 27"/>
          <p:cNvGraphicFramePr>
            <a:graphicFrameLocks noChangeAspect="1"/>
          </p:cNvGraphicFramePr>
          <p:nvPr/>
        </p:nvGraphicFramePr>
        <p:xfrm>
          <a:off x="3059113" y="5734050"/>
          <a:ext cx="309562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公式" r:id="rId21" imgW="1447800" imgH="228600" progId="Equation.3">
                  <p:embed/>
                </p:oleObj>
              </mc:Choice>
              <mc:Fallback>
                <p:oleObj name="公式" r:id="rId21" imgW="1447800" imgH="228600" progId="Equation.3">
                  <p:embed/>
                  <p:pic>
                    <p:nvPicPr>
                      <p:cNvPr id="853019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5734050"/>
                        <a:ext cx="3095625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3020" name="Text Box 28"/>
          <p:cNvSpPr txBox="1">
            <a:spLocks noChangeArrowheads="1"/>
          </p:cNvSpPr>
          <p:nvPr/>
        </p:nvSpPr>
        <p:spPr bwMode="auto">
          <a:xfrm>
            <a:off x="6732588" y="3716338"/>
            <a:ext cx="9350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</a:rPr>
              <a:t>则有</a:t>
            </a:r>
          </a:p>
        </p:txBody>
      </p:sp>
      <p:sp>
        <p:nvSpPr>
          <p:cNvPr id="853021" name="AutoShape 29"/>
          <p:cNvSpPr>
            <a:spLocks noChangeArrowheads="1"/>
          </p:cNvSpPr>
          <p:nvPr/>
        </p:nvSpPr>
        <p:spPr bwMode="auto">
          <a:xfrm>
            <a:off x="1042988" y="4868863"/>
            <a:ext cx="649287" cy="144462"/>
          </a:xfrm>
          <a:prstGeom prst="rightArrow">
            <a:avLst>
              <a:gd name="adj1" fmla="val 50000"/>
              <a:gd name="adj2" fmla="val 11236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400" b="0"/>
          </a:p>
        </p:txBody>
      </p:sp>
    </p:spTree>
    <p:extLst>
      <p:ext uri="{BB962C8B-B14F-4D97-AF65-F5344CB8AC3E}">
        <p14:creationId xmlns:p14="http://schemas.microsoft.com/office/powerpoint/2010/main" val="398754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2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2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53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53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53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53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53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5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53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5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5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5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5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5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5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2996" grpId="0"/>
      <p:bldP spid="853005" grpId="0"/>
      <p:bldP spid="853006" grpId="0"/>
      <p:bldP spid="853007" grpId="0"/>
      <p:bldP spid="853020" grpId="0"/>
      <p:bldP spid="8530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ltDnDiag">
          <a:fgClr>
            <a:srgbClr val="FFFFC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E37E63-8E5A-401E-829A-6FE5B09836FC}" type="slidenum">
              <a:rPr lang="en-US" altLang="zh-CN" sz="1400" b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 b="0"/>
          </a:p>
        </p:txBody>
      </p:sp>
      <p:graphicFrame>
        <p:nvGraphicFramePr>
          <p:cNvPr id="858116" name="Object 4"/>
          <p:cNvGraphicFramePr>
            <a:graphicFrameLocks noChangeAspect="1"/>
          </p:cNvGraphicFramePr>
          <p:nvPr/>
        </p:nvGraphicFramePr>
        <p:xfrm>
          <a:off x="2484438" y="3789363"/>
          <a:ext cx="3636962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公式" r:id="rId3" imgW="1752600" imgH="393700" progId="Equation.3">
                  <p:embed/>
                </p:oleObj>
              </mc:Choice>
              <mc:Fallback>
                <p:oleObj name="公式" r:id="rId3" imgW="1752600" imgH="393700" progId="Equation.3">
                  <p:embed/>
                  <p:pic>
                    <p:nvPicPr>
                      <p:cNvPr id="8581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789363"/>
                        <a:ext cx="3636962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8117" name="Object 5"/>
          <p:cNvGraphicFramePr>
            <a:graphicFrameLocks noChangeAspect="1"/>
          </p:cNvGraphicFramePr>
          <p:nvPr/>
        </p:nvGraphicFramePr>
        <p:xfrm>
          <a:off x="2484438" y="4652963"/>
          <a:ext cx="36718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公式" r:id="rId5" imgW="1612900" imgH="228600" progId="Equation.3">
                  <p:embed/>
                </p:oleObj>
              </mc:Choice>
              <mc:Fallback>
                <p:oleObj name="公式" r:id="rId5" imgW="1612900" imgH="228600" progId="Equation.3">
                  <p:embed/>
                  <p:pic>
                    <p:nvPicPr>
                      <p:cNvPr id="85811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652963"/>
                        <a:ext cx="367188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8118" name="Object 6"/>
          <p:cNvGraphicFramePr>
            <a:graphicFrameLocks noChangeAspect="1"/>
          </p:cNvGraphicFramePr>
          <p:nvPr/>
        </p:nvGraphicFramePr>
        <p:xfrm>
          <a:off x="2449513" y="1989138"/>
          <a:ext cx="309245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公式" r:id="rId7" imgW="1536033" imgH="393529" progId="Equation.3">
                  <p:embed/>
                </p:oleObj>
              </mc:Choice>
              <mc:Fallback>
                <p:oleObj name="公式" r:id="rId7" imgW="1536033" imgH="393529" progId="Equation.3">
                  <p:embed/>
                  <p:pic>
                    <p:nvPicPr>
                      <p:cNvPr id="8581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9513" y="1989138"/>
                        <a:ext cx="3092450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8119" name="Object 7"/>
          <p:cNvGraphicFramePr>
            <a:graphicFrameLocks noChangeAspect="1"/>
          </p:cNvGraphicFramePr>
          <p:nvPr/>
        </p:nvGraphicFramePr>
        <p:xfrm>
          <a:off x="2484438" y="2924175"/>
          <a:ext cx="340677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公式" r:id="rId9" imgW="1739900" imgH="393700" progId="Equation.3">
                  <p:embed/>
                </p:oleObj>
              </mc:Choice>
              <mc:Fallback>
                <p:oleObj name="公式" r:id="rId9" imgW="1739900" imgH="393700" progId="Equation.3">
                  <p:embed/>
                  <p:pic>
                    <p:nvPicPr>
                      <p:cNvPr id="85811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924175"/>
                        <a:ext cx="3406775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5" name="Text Box 12"/>
          <p:cNvSpPr txBox="1">
            <a:spLocks noChangeArrowheads="1"/>
          </p:cNvSpPr>
          <p:nvPr/>
        </p:nvSpPr>
        <p:spPr bwMode="auto">
          <a:xfrm>
            <a:off x="900113" y="981075"/>
            <a:ext cx="69119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</a:rPr>
              <a:t>对于第二类贝塞尔函数，也有如下的</a:t>
            </a:r>
            <a:r>
              <a:rPr lang="zh-CN" altLang="en-US" sz="2800">
                <a:solidFill>
                  <a:srgbClr val="FF0066"/>
                </a:solidFill>
                <a:latin typeface="楷体" panose="02010609060101010101" pitchFamily="49" charset="-122"/>
              </a:rPr>
              <a:t>递推公式</a:t>
            </a:r>
            <a:r>
              <a:rPr lang="zh-CN" altLang="en-US" sz="2800">
                <a:latin typeface="楷体" panose="02010609060101010101" pitchFamily="49" charset="-122"/>
              </a:rPr>
              <a:t>成立：</a:t>
            </a:r>
          </a:p>
        </p:txBody>
      </p:sp>
      <p:sp>
        <p:nvSpPr>
          <p:cNvPr id="858125" name="AutoShape 13"/>
          <p:cNvSpPr>
            <a:spLocks/>
          </p:cNvSpPr>
          <p:nvPr/>
        </p:nvSpPr>
        <p:spPr bwMode="auto">
          <a:xfrm>
            <a:off x="2195513" y="2349500"/>
            <a:ext cx="215900" cy="2592388"/>
          </a:xfrm>
          <a:prstGeom prst="leftBrace">
            <a:avLst>
              <a:gd name="adj1" fmla="val 10006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400" b="0"/>
          </a:p>
        </p:txBody>
      </p:sp>
    </p:spTree>
    <p:extLst>
      <p:ext uri="{BB962C8B-B14F-4D97-AF65-F5344CB8AC3E}">
        <p14:creationId xmlns:p14="http://schemas.microsoft.com/office/powerpoint/2010/main" val="4200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8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58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58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58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58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81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ltDnDiag">
          <a:fgClr>
            <a:srgbClr val="FFFFC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5E8220-ADCF-4B09-AAC0-2957F183247A}" type="slidenum">
              <a:rPr lang="en-US" altLang="zh-CN" sz="1400" b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 b="0"/>
          </a:p>
        </p:txBody>
      </p:sp>
      <p:sp>
        <p:nvSpPr>
          <p:cNvPr id="859140" name="Text Box 4"/>
          <p:cNvSpPr txBox="1">
            <a:spLocks noChangeArrowheads="1"/>
          </p:cNvSpPr>
          <p:nvPr/>
        </p:nvSpPr>
        <p:spPr bwMode="auto">
          <a:xfrm>
            <a:off x="1042988" y="2205038"/>
            <a:ext cx="503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</a:rPr>
              <a:t>当</a:t>
            </a:r>
          </a:p>
        </p:txBody>
      </p:sp>
      <p:graphicFrame>
        <p:nvGraphicFramePr>
          <p:cNvPr id="859141" name="Object 5"/>
          <p:cNvGraphicFramePr>
            <a:graphicFrameLocks noChangeAspect="1"/>
          </p:cNvGraphicFramePr>
          <p:nvPr>
            <p:ph sz="quarter" idx="1"/>
          </p:nvPr>
        </p:nvGraphicFramePr>
        <p:xfrm>
          <a:off x="1476375" y="2349500"/>
          <a:ext cx="33496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公式" r:id="rId3" imgW="126835" imgH="139518" progId="Equation.3">
                  <p:embed/>
                </p:oleObj>
              </mc:Choice>
              <mc:Fallback>
                <p:oleObj name="公式" r:id="rId3" imgW="126835" imgH="139518" progId="Equation.3">
                  <p:embed/>
                  <p:pic>
                    <p:nvPicPr>
                      <p:cNvPr id="8591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349500"/>
                        <a:ext cx="33496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9147" name="Object 11"/>
          <p:cNvGraphicFramePr>
            <a:graphicFrameLocks noChangeAspect="1"/>
          </p:cNvGraphicFramePr>
          <p:nvPr>
            <p:ph sz="quarter" idx="2"/>
          </p:nvPr>
        </p:nvGraphicFramePr>
        <p:xfrm>
          <a:off x="5435600" y="2781300"/>
          <a:ext cx="865188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公式" r:id="rId5" imgW="431613" imgH="279279" progId="Equation.3">
                  <p:embed/>
                </p:oleObj>
              </mc:Choice>
              <mc:Fallback>
                <p:oleObj name="公式" r:id="rId5" imgW="431613" imgH="279279" progId="Equation.3">
                  <p:embed/>
                  <p:pic>
                    <p:nvPicPr>
                      <p:cNvPr id="85914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2781300"/>
                        <a:ext cx="865188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9150" name="Object 14"/>
          <p:cNvGraphicFramePr>
            <a:graphicFrameLocks noChangeAspect="1"/>
          </p:cNvGraphicFramePr>
          <p:nvPr>
            <p:ph sz="quarter" idx="3"/>
          </p:nvPr>
        </p:nvGraphicFramePr>
        <p:xfrm>
          <a:off x="2268538" y="3284538"/>
          <a:ext cx="4535487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公式" r:id="rId7" imgW="2413000" imgH="647700" progId="Equation.3">
                  <p:embed/>
                </p:oleObj>
              </mc:Choice>
              <mc:Fallback>
                <p:oleObj name="公式" r:id="rId7" imgW="2413000" imgH="647700" progId="Equation.3">
                  <p:embed/>
                  <p:pic>
                    <p:nvPicPr>
                      <p:cNvPr id="85915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284538"/>
                        <a:ext cx="4535487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ct 7"/>
          <p:cNvGraphicFramePr>
            <a:graphicFrameLocks noChangeAspect="1"/>
          </p:cNvGraphicFramePr>
          <p:nvPr/>
        </p:nvGraphicFramePr>
        <p:xfrm>
          <a:off x="1835150" y="620713"/>
          <a:ext cx="4705350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公式" r:id="rId9" imgW="2387600" imgH="457200" progId="Equation.3">
                  <p:embed/>
                </p:oleObj>
              </mc:Choice>
              <mc:Fallback>
                <p:oleObj name="公式" r:id="rId9" imgW="2387600" imgH="457200" progId="Equation.3">
                  <p:embed/>
                  <p:pic>
                    <p:nvPicPr>
                      <p:cNvPr id="4403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620713"/>
                        <a:ext cx="4705350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7018338" y="763588"/>
            <a:ext cx="10096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</a:rPr>
              <a:t>(18)</a:t>
            </a:r>
          </a:p>
        </p:txBody>
      </p:sp>
      <p:graphicFrame>
        <p:nvGraphicFramePr>
          <p:cNvPr id="44041" name="Object 9"/>
          <p:cNvGraphicFramePr>
            <a:graphicFrameLocks noChangeAspect="1"/>
          </p:cNvGraphicFramePr>
          <p:nvPr/>
        </p:nvGraphicFramePr>
        <p:xfrm>
          <a:off x="2411413" y="1484313"/>
          <a:ext cx="374332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公式" r:id="rId11" imgW="1803400" imgH="393700" progId="Equation.3">
                  <p:embed/>
                </p:oleObj>
              </mc:Choice>
              <mc:Fallback>
                <p:oleObj name="公式" r:id="rId11" imgW="1803400" imgH="393700" progId="Equation.3">
                  <p:embed/>
                  <p:pic>
                    <p:nvPicPr>
                      <p:cNvPr id="4404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484313"/>
                        <a:ext cx="3743325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7092950" y="1485900"/>
            <a:ext cx="935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</a:rPr>
              <a:t>(27)</a:t>
            </a:r>
          </a:p>
        </p:txBody>
      </p:sp>
      <p:graphicFrame>
        <p:nvGraphicFramePr>
          <p:cNvPr id="859153" name="Object 17"/>
          <p:cNvGraphicFramePr>
            <a:graphicFrameLocks noChangeAspect="1"/>
          </p:cNvGraphicFramePr>
          <p:nvPr>
            <p:ph sz="quarter" idx="4"/>
          </p:nvPr>
        </p:nvGraphicFramePr>
        <p:xfrm>
          <a:off x="1403350" y="4292600"/>
          <a:ext cx="3952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name="公式" r:id="rId13" imgW="139639" imgH="152334" progId="Equation.3">
                  <p:embed/>
                </p:oleObj>
              </mc:Choice>
              <mc:Fallback>
                <p:oleObj name="公式" r:id="rId13" imgW="139639" imgH="152334" progId="Equation.3">
                  <p:embed/>
                  <p:pic>
                    <p:nvPicPr>
                      <p:cNvPr id="85915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292600"/>
                        <a:ext cx="3952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9156" name="Object 20"/>
          <p:cNvGraphicFramePr>
            <a:graphicFrameLocks noChangeAspect="1"/>
          </p:cNvGraphicFramePr>
          <p:nvPr/>
        </p:nvGraphicFramePr>
        <p:xfrm>
          <a:off x="1042988" y="4724400"/>
          <a:ext cx="3168650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公式" r:id="rId15" imgW="1790700" imgH="393700" progId="Equation.3">
                  <p:embed/>
                </p:oleObj>
              </mc:Choice>
              <mc:Fallback>
                <p:oleObj name="公式" r:id="rId15" imgW="1790700" imgH="393700" progId="Equation.3">
                  <p:embed/>
                  <p:pic>
                    <p:nvPicPr>
                      <p:cNvPr id="85915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724400"/>
                        <a:ext cx="3168650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9157" name="Object 21"/>
          <p:cNvGraphicFramePr>
            <a:graphicFrameLocks noChangeAspect="1"/>
          </p:cNvGraphicFramePr>
          <p:nvPr/>
        </p:nvGraphicFramePr>
        <p:xfrm>
          <a:off x="4211638" y="4724400"/>
          <a:ext cx="3024187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公式" r:id="rId17" imgW="1651000" imgH="393700" progId="Equation.3">
                  <p:embed/>
                </p:oleObj>
              </mc:Choice>
              <mc:Fallback>
                <p:oleObj name="公式" r:id="rId17" imgW="1651000" imgH="393700" progId="Equation.3">
                  <p:embed/>
                  <p:pic>
                    <p:nvPicPr>
                      <p:cNvPr id="85915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4724400"/>
                        <a:ext cx="3024187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9158" name="Object 22"/>
          <p:cNvGraphicFramePr>
            <a:graphicFrameLocks noChangeAspect="1"/>
          </p:cNvGraphicFramePr>
          <p:nvPr/>
        </p:nvGraphicFramePr>
        <p:xfrm>
          <a:off x="755650" y="5734050"/>
          <a:ext cx="804863" cy="18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公式" r:id="rId19" imgW="444307" imgH="101556" progId="Equation.3">
                  <p:embed/>
                </p:oleObj>
              </mc:Choice>
              <mc:Fallback>
                <p:oleObj name="公式" r:id="rId19" imgW="444307" imgH="101556" progId="Equation.3">
                  <p:embed/>
                  <p:pic>
                    <p:nvPicPr>
                      <p:cNvPr id="85915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734050"/>
                        <a:ext cx="804863" cy="18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9159" name="Object 23"/>
          <p:cNvGraphicFramePr>
            <a:graphicFrameLocks noChangeAspect="1"/>
          </p:cNvGraphicFramePr>
          <p:nvPr/>
        </p:nvGraphicFramePr>
        <p:xfrm>
          <a:off x="1547813" y="5445125"/>
          <a:ext cx="3455987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name="公式" r:id="rId21" imgW="1866090" imgH="393529" progId="Equation.3">
                  <p:embed/>
                </p:oleObj>
              </mc:Choice>
              <mc:Fallback>
                <p:oleObj name="公式" r:id="rId21" imgW="1866090" imgH="393529" progId="Equation.3">
                  <p:embed/>
                  <p:pic>
                    <p:nvPicPr>
                      <p:cNvPr id="85915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445125"/>
                        <a:ext cx="3455987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9163" name="Text Box 27"/>
          <p:cNvSpPr txBox="1">
            <a:spLocks noChangeArrowheads="1"/>
          </p:cNvSpPr>
          <p:nvPr/>
        </p:nvSpPr>
        <p:spPr bwMode="auto">
          <a:xfrm>
            <a:off x="1692275" y="2205038"/>
            <a:ext cx="6696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</a:rPr>
              <a:t>为</a:t>
            </a: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</a:rPr>
              <a:t>半奇数</a:t>
            </a:r>
            <a:r>
              <a:rPr lang="zh-CN" altLang="en-US" sz="2800">
                <a:latin typeface="楷体" panose="02010609060101010101" pitchFamily="49" charset="-122"/>
              </a:rPr>
              <a:t>时的贝塞尔函数的一个重要特点</a:t>
            </a:r>
          </a:p>
        </p:txBody>
      </p:sp>
      <p:sp>
        <p:nvSpPr>
          <p:cNvPr id="859164" name="Text Box 28"/>
          <p:cNvSpPr txBox="1">
            <a:spLocks noChangeArrowheads="1"/>
          </p:cNvSpPr>
          <p:nvPr/>
        </p:nvSpPr>
        <p:spPr bwMode="auto">
          <a:xfrm>
            <a:off x="898525" y="2728913"/>
            <a:ext cx="39608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</a:rPr>
              <a:t>是</a:t>
            </a: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</a:rPr>
              <a:t>可用初等函数表示</a:t>
            </a:r>
            <a:r>
              <a:rPr lang="zh-CN" altLang="en-US" sz="2800">
                <a:latin typeface="楷体" panose="02010609060101010101" pitchFamily="49" charset="-122"/>
              </a:rPr>
              <a:t>。</a:t>
            </a:r>
          </a:p>
        </p:txBody>
      </p:sp>
      <p:sp>
        <p:nvSpPr>
          <p:cNvPr id="859165" name="Text Box 29"/>
          <p:cNvSpPr txBox="1">
            <a:spLocks noChangeArrowheads="1"/>
          </p:cNvSpPr>
          <p:nvPr/>
        </p:nvSpPr>
        <p:spPr bwMode="auto">
          <a:xfrm>
            <a:off x="4284663" y="2708275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</a:rPr>
              <a:t>先计算</a:t>
            </a:r>
          </a:p>
        </p:txBody>
      </p:sp>
      <p:sp>
        <p:nvSpPr>
          <p:cNvPr id="859166" name="Text Box 30"/>
          <p:cNvSpPr txBox="1">
            <a:spLocks noChangeArrowheads="1"/>
          </p:cNvSpPr>
          <p:nvPr/>
        </p:nvSpPr>
        <p:spPr bwMode="auto">
          <a:xfrm>
            <a:off x="6300788" y="2708275"/>
            <a:ext cx="2016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</a:rPr>
              <a:t>由</a:t>
            </a: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</a:rPr>
              <a:t>(18)</a:t>
            </a:r>
            <a:r>
              <a:rPr lang="zh-CN" altLang="en-US" sz="2800">
                <a:latin typeface="楷体" panose="02010609060101010101" pitchFamily="49" charset="-122"/>
              </a:rPr>
              <a:t>式得</a:t>
            </a:r>
          </a:p>
        </p:txBody>
      </p:sp>
      <p:sp>
        <p:nvSpPr>
          <p:cNvPr id="859167" name="Text Box 31"/>
          <p:cNvSpPr txBox="1">
            <a:spLocks noChangeArrowheads="1"/>
          </p:cNvSpPr>
          <p:nvPr/>
        </p:nvSpPr>
        <p:spPr bwMode="auto">
          <a:xfrm>
            <a:off x="611188" y="4221163"/>
            <a:ext cx="10080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</a:rPr>
              <a:t>利用</a:t>
            </a:r>
          </a:p>
        </p:txBody>
      </p:sp>
      <p:sp>
        <p:nvSpPr>
          <p:cNvPr id="859168" name="Text Box 32"/>
          <p:cNvSpPr txBox="1">
            <a:spLocks noChangeArrowheads="1"/>
          </p:cNvSpPr>
          <p:nvPr/>
        </p:nvSpPr>
        <p:spPr bwMode="auto">
          <a:xfrm>
            <a:off x="1690688" y="4221163"/>
            <a:ext cx="28813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</a:rPr>
              <a:t>函数的性质，得</a:t>
            </a:r>
          </a:p>
        </p:txBody>
      </p:sp>
      <p:graphicFrame>
        <p:nvGraphicFramePr>
          <p:cNvPr id="859169" name="Object 33"/>
          <p:cNvGraphicFramePr>
            <a:graphicFrameLocks noChangeAspect="1"/>
          </p:cNvGraphicFramePr>
          <p:nvPr/>
        </p:nvGraphicFramePr>
        <p:xfrm>
          <a:off x="5003800" y="5445125"/>
          <a:ext cx="316865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name="公式" r:id="rId23" imgW="1600200" imgH="393700" progId="Equation.3">
                  <p:embed/>
                </p:oleObj>
              </mc:Choice>
              <mc:Fallback>
                <p:oleObj name="公式" r:id="rId23" imgW="1600200" imgH="393700" progId="Equation.3">
                  <p:embed/>
                  <p:pic>
                    <p:nvPicPr>
                      <p:cNvPr id="859169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5445125"/>
                        <a:ext cx="3168650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9170" name="Line 34"/>
          <p:cNvSpPr>
            <a:spLocks noChangeShapeType="1"/>
          </p:cNvSpPr>
          <p:nvPr/>
        </p:nvSpPr>
        <p:spPr bwMode="auto">
          <a:xfrm>
            <a:off x="5219700" y="4508500"/>
            <a:ext cx="143986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14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59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5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5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5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59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5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5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59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5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59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59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59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59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59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59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85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5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5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5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59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9140" grpId="0"/>
      <p:bldP spid="859163" grpId="0"/>
      <p:bldP spid="859164" grpId="0"/>
      <p:bldP spid="859165" grpId="0"/>
      <p:bldP spid="859166" grpId="0"/>
      <p:bldP spid="859167" grpId="0"/>
      <p:bldP spid="859168" grpId="0"/>
    </p:bldLst>
  </p:timing>
</p:sld>
</file>

<file path=ppt/theme/theme1.xml><?xml version="1.0" encoding="utf-8"?>
<a:theme xmlns:a="http://schemas.openxmlformats.org/drawingml/2006/main" name="基础">
  <a:themeElements>
    <a:clrScheme name="基础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基础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础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基础</Template>
  <TotalTime>51</TotalTime>
  <Words>523</Words>
  <Application>Microsoft Office PowerPoint</Application>
  <PresentationFormat>全屏显示(4:3)</PresentationFormat>
  <Paragraphs>102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楷体</vt:lpstr>
      <vt:lpstr>宋体</vt:lpstr>
      <vt:lpstr>Corbel</vt:lpstr>
      <vt:lpstr>Times New Roman</vt:lpstr>
      <vt:lpstr>基础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Guanghui Zhang</dc:creator>
  <cp:lastModifiedBy>Guanghui Zhang</cp:lastModifiedBy>
  <cp:revision>20</cp:revision>
  <dcterms:created xsi:type="dcterms:W3CDTF">2016-03-23T08:21:00Z</dcterms:created>
  <dcterms:modified xsi:type="dcterms:W3CDTF">2018-04-25T04:59:25Z</dcterms:modified>
</cp:coreProperties>
</file>