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2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2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3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4763-484F-4866-8950-E7E961C30DB2}" type="datetimeFigureOut">
              <a:rPr lang="zh-CN" altLang="en-US" smtClean="0"/>
              <a:t>2020-08-08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FF34-28AD-4F11-86A2-C220D493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9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8488" y="969264"/>
            <a:ext cx="95097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怎么学</a:t>
            </a:r>
            <a:r>
              <a:rPr lang="en-US" altLang="zh-CN" sz="2800" b="1" dirty="0" err="1">
                <a:solidFill>
                  <a:srgbClr val="FF0000"/>
                </a:solidFill>
              </a:rPr>
              <a:t>Matlab</a:t>
            </a:r>
            <a:r>
              <a:rPr lang="zh-CN" altLang="en-US" sz="2800" b="1" dirty="0">
                <a:solidFill>
                  <a:srgbClr val="FF0000"/>
                </a:solidFill>
              </a:rPr>
              <a:t>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不要一边看我的视频讲解一边运行代码！这样的学习效果很差。</a:t>
            </a:r>
            <a:endParaRPr lang="en-US" altLang="zh-CN" sz="2000" dirty="0"/>
          </a:p>
          <a:p>
            <a:r>
              <a:rPr lang="zh-CN" altLang="en-US" sz="2000" dirty="0"/>
              <a:t>使用电脑观看的同学请把</a:t>
            </a:r>
            <a:r>
              <a:rPr lang="zh-CN" altLang="en-US" sz="2000" b="1" dirty="0">
                <a:solidFill>
                  <a:srgbClr val="FF0000"/>
                </a:solidFill>
              </a:rPr>
              <a:t>鼠标双击屏幕</a:t>
            </a:r>
            <a:r>
              <a:rPr lang="zh-CN" altLang="en-US" sz="2000" dirty="0"/>
              <a:t>中间进入全屏模式播放！</a:t>
            </a:r>
            <a:r>
              <a:rPr lang="zh-CN" altLang="en-US" sz="2000" b="1" dirty="0">
                <a:solidFill>
                  <a:srgbClr val="FF0000"/>
                </a:solidFill>
              </a:rPr>
              <a:t>（清晰度最高）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讲解代码时，大家需要记笔记，把我讲的一些基础的语法或者函数的用法在笔记本上面写下来。</a:t>
            </a:r>
            <a:endParaRPr lang="en-US" altLang="zh-CN" sz="2000" dirty="0"/>
          </a:p>
          <a:p>
            <a:r>
              <a:rPr lang="zh-CN" altLang="en-US" sz="2000" dirty="0"/>
              <a:t>视频看完后，大家根据自己的笔记内容，来自己写代码，如果实在是有不会的，再来打开我的代码，代码的注释非常详细，大家根据注释来进行复习。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怎么下载常用的建模软件？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关注微信公众号</a:t>
            </a:r>
            <a:r>
              <a:rPr lang="en-US" altLang="zh-CN" sz="2000" dirty="0"/>
              <a:t>《</a:t>
            </a:r>
            <a:r>
              <a:rPr lang="zh-CN" altLang="en-US" sz="2000" dirty="0"/>
              <a:t>数学建模学习交流</a:t>
            </a:r>
            <a:r>
              <a:rPr lang="en-US" altLang="zh-CN" sz="2000" dirty="0"/>
              <a:t>》</a:t>
            </a:r>
            <a:r>
              <a:rPr lang="zh-CN" altLang="en-US" sz="2000" dirty="0"/>
              <a:t>，后台发送“软件下载”即可。</a:t>
            </a:r>
            <a:endParaRPr lang="en-US" altLang="zh-CN" sz="2000" dirty="0"/>
          </a:p>
          <a:p>
            <a:r>
              <a:rPr lang="zh-CN" altLang="en-US" sz="2000" dirty="0"/>
              <a:t>请大家先自己下载好</a:t>
            </a:r>
            <a:r>
              <a:rPr lang="en-US" altLang="zh-CN" sz="2000" dirty="0"/>
              <a:t>Matlab2016</a:t>
            </a:r>
            <a:r>
              <a:rPr lang="zh-CN" altLang="en-US" sz="2000" dirty="0"/>
              <a:t>或者之后的版本</a:t>
            </a:r>
            <a:r>
              <a:rPr lang="en-US" altLang="zh-CN" sz="2000" dirty="0"/>
              <a:t>(</a:t>
            </a:r>
            <a:r>
              <a:rPr lang="zh-CN" altLang="en-US" sz="2000" dirty="0"/>
              <a:t>我自己用的</a:t>
            </a:r>
            <a:r>
              <a:rPr lang="en-US" altLang="zh-CN" sz="2000" dirty="0"/>
              <a:t>2017a</a:t>
            </a:r>
            <a:r>
              <a:rPr lang="zh-CN" altLang="en-US" sz="2000"/>
              <a:t>的版本</a:t>
            </a:r>
            <a:r>
              <a:rPr lang="en-US" altLang="zh-CN" sz="200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在以后的课程中，需要用到的软件我会告诉大家的。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212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windows</cp:lastModifiedBy>
  <cp:revision>6</cp:revision>
  <dcterms:created xsi:type="dcterms:W3CDTF">2020-01-14T02:44:55Z</dcterms:created>
  <dcterms:modified xsi:type="dcterms:W3CDTF">2020-08-08T01:52:54Z</dcterms:modified>
</cp:coreProperties>
</file>