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38"/>
  </p:normalViewPr>
  <p:slideViewPr>
    <p:cSldViewPr snapToGrid="0" snapToObjects="1">
      <p:cViewPr varScale="1">
        <p:scale>
          <a:sx n="133" d="100"/>
          <a:sy n="13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DA16-DD8C-1341-A832-D2BCE7248EB9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4698-E25D-6D4F-8103-6B204B2209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37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4698-E25D-6D4F-8103-6B204B2209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7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4698-E25D-6D4F-8103-6B204B2209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04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4698-E25D-6D4F-8103-6B204B2209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6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E3F2-F5FB-604E-B578-4808D9416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0752E9-DB78-FF44-9374-001EEC28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B207-D085-044D-8922-0794AB3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70A4D-655C-864E-881A-B017274F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BBC7D-CF09-0F4E-B8BE-EAC76052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7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2E8C2-FDEF-A046-9D6C-36B9665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0ABE3-DDB7-9D4B-8C09-1D1DE045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ED78D-87E4-8341-BFD4-E5CA44A3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A39AC-C861-944E-B139-D56ED168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01220-A904-E94A-AAAD-C3B2450C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8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8AA34-243F-A840-AF1D-490DFAAC9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0322D-E2CE-2A47-A558-27E18FE2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2C43-64B4-E045-9071-B3420EBC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BED86-6056-2947-B854-DA5F2D3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E5A48-BFE1-FA43-A096-67B75253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4F839-40AF-D948-9DBD-CB19DC33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A6F02-7CE2-734C-AC79-FF9FFAFD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69AE-1F5C-7643-96A3-24D782B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E909B-9EFF-CB46-99AC-3BFDDD4E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BD632-4E08-2241-9630-1A614022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06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4778-5A6C-8042-8303-AEAE9572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D3DBD-8EE9-5043-A6B0-103856C9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1F02F-86EE-124D-A83C-52DFBC25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41006-B06B-2643-AAAE-56ECF101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0D7F5-BD40-D242-8312-35908B16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3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7A990-D867-2C41-A1D3-206DCC32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14161-E559-184F-A85D-77A2891D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8DE7E-5BAF-E34A-BB84-F565D6D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E316B-67CC-9343-8A17-EBA02FF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80A99-146A-2B4D-90A7-39164773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DB1B7-A085-3343-B3FA-232332DB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1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C53D-66DA-F346-AC79-F0EC417B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89C31-CCDE-A145-A56E-DF8D5C29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9C8A2-BBB2-5041-94A1-84C38CF6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F865BD-8E81-2347-BFF6-6E6DC584F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E88CA0-085A-D547-8A86-D5397E54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EE2BB-AC85-EE40-AAC1-991BD288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8DAA62-DD72-4944-8AD4-FC71018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97BF8-FC2F-ED42-BFDF-4CF0911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06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1381-0EAD-E74B-A7C4-416F0EFA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AB0BF-BAFE-7B42-B640-2D458D5A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F31179-FCEE-214E-BF9F-0846B82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04FFBA-F113-E348-AA77-1460AA8A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5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09360-119E-0546-A7F2-A0DEA811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BF823-594F-5C49-8332-A63B6BBD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D3816-CE67-C542-9560-5D85D75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5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40D1-12C9-3044-9B3C-2DD12A3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A1EB8-8B10-1E4C-8300-3214AC0C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B21A3-EDE0-BD4A-9D94-0C6D27E39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0C898-C5C9-3145-AB85-9DF8F5F5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54B7D-DDD5-3D45-B2F9-D066C993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2B8F3-E3FA-D944-90CB-57EFF0D6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7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0DA1-A67D-6547-8988-864E0758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312996-C21B-B245-8A7B-1CF1FB10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67952-980C-EC41-8C58-E89A5D37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70551-8406-1246-A06A-9C20E1A8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82F3-E590-404D-905B-97E7704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FED65-C177-6A48-BD32-7DD3BC9C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8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AD6B7-F948-4744-BB6C-B958D4A2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202A9-F544-2141-8005-FB414708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12140-06C5-9042-97F8-DF851024F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6AD2-BE8E-4C46-8E40-A9A347F673D0}" type="datetimeFigureOut">
              <a:rPr kumimoji="1" lang="zh-CN" altLang="en-US" smtClean="0"/>
              <a:t>2022/2/20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B3A94-1FEE-1E4D-BA1C-55D880547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9A12A-A58B-8245-B6D7-374F6C537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FD8E-8889-A140-9507-2390D5952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1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桌子, 体育&#10;&#10;描述已自动生成">
            <a:extLst>
              <a:ext uri="{FF2B5EF4-FFF2-40B4-BE49-F238E27FC236}">
                <a16:creationId xmlns:a16="http://schemas.microsoft.com/office/drawing/2014/main" id="{DBA87B62-E3E0-3B4F-9B65-DF22E2B8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99" y="321734"/>
            <a:ext cx="2905170" cy="29051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CB580514-5D59-804D-B67A-C1BE5468F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746" y="321734"/>
            <a:ext cx="2905170" cy="2905170"/>
          </a:xfrm>
          <a:prstGeom prst="rect">
            <a:avLst/>
          </a:prstGeom>
        </p:spPr>
      </p:pic>
      <p:sp>
        <p:nvSpPr>
          <p:cNvPr id="44" name="Rectangle 3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 descr="图片包含 游戏机, 工具, 文具, 铅笔&#10;&#10;描述已自动生成">
            <a:extLst>
              <a:ext uri="{FF2B5EF4-FFF2-40B4-BE49-F238E27FC236}">
                <a16:creationId xmlns:a16="http://schemas.microsoft.com/office/drawing/2014/main" id="{CFB0DBD4-8214-D44B-97A2-DFF64307A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03" y="3631096"/>
            <a:ext cx="2760560" cy="2760560"/>
          </a:xfrm>
          <a:prstGeom prst="rect">
            <a:avLst/>
          </a:prstGeom>
        </p:spPr>
      </p:pic>
      <p:pic>
        <p:nvPicPr>
          <p:cNvPr id="5" name="图片 4" descr="行李箱里放着许多行李&#10;&#10;描述已自动生成">
            <a:extLst>
              <a:ext uri="{FF2B5EF4-FFF2-40B4-BE49-F238E27FC236}">
                <a16:creationId xmlns:a16="http://schemas.microsoft.com/office/drawing/2014/main" id="{F34ACE75-0C04-DC4A-8C82-DAA91B0F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051" y="3631096"/>
            <a:ext cx="276056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B97239-2685-48C8-8104-1D4E4E38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图片 10" descr="蓝色房间里&#10;&#10;低可信度描述已自动生成">
            <a:extLst>
              <a:ext uri="{FF2B5EF4-FFF2-40B4-BE49-F238E27FC236}">
                <a16:creationId xmlns:a16="http://schemas.microsoft.com/office/drawing/2014/main" id="{43F71578-5BAD-9E44-843B-5FC634858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57" r="-2" b="23434"/>
          <a:stretch/>
        </p:blipFill>
        <p:spPr>
          <a:xfrm>
            <a:off x="321734" y="321733"/>
            <a:ext cx="5674894" cy="3030842"/>
          </a:xfrm>
          <a:prstGeom prst="rect">
            <a:avLst/>
          </a:prstGeom>
        </p:spPr>
      </p:pic>
      <p:pic>
        <p:nvPicPr>
          <p:cNvPr id="5" name="图片 4" descr="桌子上的手机&#10;&#10;描述已自动生成">
            <a:extLst>
              <a:ext uri="{FF2B5EF4-FFF2-40B4-BE49-F238E27FC236}">
                <a16:creationId xmlns:a16="http://schemas.microsoft.com/office/drawing/2014/main" id="{E76ADF2E-9FB2-EA43-A464-DE6044FDB6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4" r="1891" b="-4"/>
          <a:stretch/>
        </p:blipFill>
        <p:spPr>
          <a:xfrm>
            <a:off x="321735" y="3524289"/>
            <a:ext cx="2676579" cy="2776517"/>
          </a:xfrm>
          <a:prstGeom prst="rect">
            <a:avLst/>
          </a:prstGeom>
        </p:spPr>
      </p:pic>
      <p:pic>
        <p:nvPicPr>
          <p:cNvPr id="7" name="图片 6" descr="鼠标在桌子上&#10;&#10;描述已自动生成">
            <a:extLst>
              <a:ext uri="{FF2B5EF4-FFF2-40B4-BE49-F238E27FC236}">
                <a16:creationId xmlns:a16="http://schemas.microsoft.com/office/drawing/2014/main" id="{F9FFD533-1368-7B47-91C5-EA251E210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1806"/>
          <a:stretch/>
        </p:blipFill>
        <p:spPr>
          <a:xfrm>
            <a:off x="3159553" y="3514855"/>
            <a:ext cx="2837076" cy="2785951"/>
          </a:xfrm>
          <a:prstGeom prst="rect">
            <a:avLst/>
          </a:prstGeom>
        </p:spPr>
      </p:pic>
      <p:pic>
        <p:nvPicPr>
          <p:cNvPr id="9" name="图片 8" descr="桌子上有杯子&#10;&#10;描述已自动生成">
            <a:extLst>
              <a:ext uri="{FF2B5EF4-FFF2-40B4-BE49-F238E27FC236}">
                <a16:creationId xmlns:a16="http://schemas.microsoft.com/office/drawing/2014/main" id="{B1D2BFA0-4D6E-5547-82B5-9F941577DB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5" r="604" b="2"/>
          <a:stretch/>
        </p:blipFill>
        <p:spPr>
          <a:xfrm>
            <a:off x="6195373" y="321733"/>
            <a:ext cx="5674892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B97239-2685-48C8-8104-1D4E4E38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图片 10" descr="桌子上的广告&#10;&#10;中度可信度描述已自动生成">
            <a:extLst>
              <a:ext uri="{FF2B5EF4-FFF2-40B4-BE49-F238E27FC236}">
                <a16:creationId xmlns:a16="http://schemas.microsoft.com/office/drawing/2014/main" id="{8453B0EC-2E14-9E41-B40B-290462780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8" r="2" b="21825"/>
          <a:stretch/>
        </p:blipFill>
        <p:spPr>
          <a:xfrm>
            <a:off x="321734" y="321733"/>
            <a:ext cx="5674894" cy="3030842"/>
          </a:xfrm>
          <a:prstGeom prst="rect">
            <a:avLst/>
          </a:prstGeom>
        </p:spPr>
      </p:pic>
      <p:pic>
        <p:nvPicPr>
          <p:cNvPr id="7" name="图片 6" descr="桌子上的电脑主机&#10;&#10;中度可信度描述已自动生成">
            <a:extLst>
              <a:ext uri="{FF2B5EF4-FFF2-40B4-BE49-F238E27FC236}">
                <a16:creationId xmlns:a16="http://schemas.microsoft.com/office/drawing/2014/main" id="{28AE03B0-A1C9-1C40-9448-C095292D1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0" r="-4" b="-4"/>
          <a:stretch/>
        </p:blipFill>
        <p:spPr>
          <a:xfrm>
            <a:off x="321735" y="3524289"/>
            <a:ext cx="2676579" cy="2776517"/>
          </a:xfrm>
          <a:prstGeom prst="rect">
            <a:avLst/>
          </a:prstGeom>
        </p:spPr>
      </p:pic>
      <p:pic>
        <p:nvPicPr>
          <p:cNvPr id="5" name="内容占位符 4" descr="图片包含 室内, 小, 桌子, 椅子&#10;&#10;描述已自动生成">
            <a:extLst>
              <a:ext uri="{FF2B5EF4-FFF2-40B4-BE49-F238E27FC236}">
                <a16:creationId xmlns:a16="http://schemas.microsoft.com/office/drawing/2014/main" id="{0A936463-6239-F44E-8A3C-8BBE4E62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802" r="4" b="4"/>
          <a:stretch/>
        </p:blipFill>
        <p:spPr>
          <a:xfrm>
            <a:off x="3159553" y="3514855"/>
            <a:ext cx="2837076" cy="2785951"/>
          </a:xfrm>
          <a:prstGeom prst="rect">
            <a:avLst/>
          </a:prstGeom>
        </p:spPr>
      </p:pic>
      <p:pic>
        <p:nvPicPr>
          <p:cNvPr id="9" name="图片 8" descr="桌子上放着电视&#10;&#10;描述已自动生成">
            <a:extLst>
              <a:ext uri="{FF2B5EF4-FFF2-40B4-BE49-F238E27FC236}">
                <a16:creationId xmlns:a16="http://schemas.microsoft.com/office/drawing/2014/main" id="{267CB942-F673-BA40-A8CB-AF07A19DFE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7" r="1835" b="4"/>
          <a:stretch/>
        </p:blipFill>
        <p:spPr>
          <a:xfrm>
            <a:off x="6195373" y="321733"/>
            <a:ext cx="5674892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湖边的景色&#10;&#10;描述已自动生成">
            <a:extLst>
              <a:ext uri="{FF2B5EF4-FFF2-40B4-BE49-F238E27FC236}">
                <a16:creationId xmlns:a16="http://schemas.microsoft.com/office/drawing/2014/main" id="{F1F02B33-FAF2-2649-B72C-E0694931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450" y="2604294"/>
            <a:ext cx="3721100" cy="2794000"/>
          </a:xfrm>
        </p:spPr>
      </p:pic>
      <p:pic>
        <p:nvPicPr>
          <p:cNvPr id="7" name="图片 6" descr="碗里的汤&#10;&#10;描述已自动生成">
            <a:extLst>
              <a:ext uri="{FF2B5EF4-FFF2-40B4-BE49-F238E27FC236}">
                <a16:creationId xmlns:a16="http://schemas.microsoft.com/office/drawing/2014/main" id="{B90BDC55-F337-E84E-9EE1-A323EE53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44" y="1566825"/>
            <a:ext cx="3784600" cy="2806700"/>
          </a:xfrm>
          <a:prstGeom prst="rect">
            <a:avLst/>
          </a:prstGeom>
        </p:spPr>
      </p:pic>
      <p:pic>
        <p:nvPicPr>
          <p:cNvPr id="9" name="图片 8" descr="碗里的甜点&#10;&#10;描述已自动生成">
            <a:extLst>
              <a:ext uri="{FF2B5EF4-FFF2-40B4-BE49-F238E27FC236}">
                <a16:creationId xmlns:a16="http://schemas.microsoft.com/office/drawing/2014/main" id="{0A2FD12B-8D5F-B643-9E91-70085D9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872" y="1487659"/>
            <a:ext cx="3721100" cy="2806700"/>
          </a:xfrm>
          <a:prstGeom prst="rect">
            <a:avLst/>
          </a:prstGeom>
        </p:spPr>
      </p:pic>
      <p:pic>
        <p:nvPicPr>
          <p:cNvPr id="11" name="图片 10" descr="桌子上有杯子&#10;&#10;描述已自动生成">
            <a:extLst>
              <a:ext uri="{FF2B5EF4-FFF2-40B4-BE49-F238E27FC236}">
                <a16:creationId xmlns:a16="http://schemas.microsoft.com/office/drawing/2014/main" id="{9E833D61-5918-3448-B1E4-3B7BE9DD9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712" y="2497055"/>
            <a:ext cx="2997200" cy="279400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00869C5C-19AF-B844-803A-E77E5943E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05" y="1207294"/>
            <a:ext cx="3949700" cy="2794000"/>
          </a:xfrm>
          <a:prstGeom prst="rect">
            <a:avLst/>
          </a:prstGeom>
        </p:spPr>
      </p:pic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C91D377E-578F-6543-98F6-A14C035BA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477" y="4471002"/>
            <a:ext cx="4292600" cy="2184400"/>
          </a:xfrm>
          <a:prstGeom prst="rect">
            <a:avLst/>
          </a:prstGeom>
        </p:spPr>
      </p:pic>
      <p:pic>
        <p:nvPicPr>
          <p:cNvPr id="25" name="图片 24" descr="图片包含 室内, 桌子, 猫, 食物&#10;&#10;描述已自动生成">
            <a:extLst>
              <a:ext uri="{FF2B5EF4-FFF2-40B4-BE49-F238E27FC236}">
                <a16:creationId xmlns:a16="http://schemas.microsoft.com/office/drawing/2014/main" id="{EA682449-A874-A042-82F3-16F891BFB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0" y="839303"/>
            <a:ext cx="3835400" cy="2806700"/>
          </a:xfrm>
          <a:prstGeom prst="rect">
            <a:avLst/>
          </a:prstGeom>
        </p:spPr>
      </p:pic>
      <p:pic>
        <p:nvPicPr>
          <p:cNvPr id="26" name="图片 25" descr="杯子里有咖啡&#10;&#10;描述已自动生成">
            <a:extLst>
              <a:ext uri="{FF2B5EF4-FFF2-40B4-BE49-F238E27FC236}">
                <a16:creationId xmlns:a16="http://schemas.microsoft.com/office/drawing/2014/main" id="{3B63CD9D-8C98-D540-8BD1-450AE2A4A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666" y="3023202"/>
            <a:ext cx="3098800" cy="2844800"/>
          </a:xfrm>
          <a:prstGeom prst="rect">
            <a:avLst/>
          </a:prstGeom>
        </p:spPr>
      </p:pic>
      <p:pic>
        <p:nvPicPr>
          <p:cNvPr id="27" name="图片 26" descr="图片包含 装饰品, 游戏机&#10;&#10;描述已自动生成">
            <a:extLst>
              <a:ext uri="{FF2B5EF4-FFF2-40B4-BE49-F238E27FC236}">
                <a16:creationId xmlns:a16="http://schemas.microsoft.com/office/drawing/2014/main" id="{86AA1383-8D2F-3A40-BC8A-BB2582D2D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5494" y="3781048"/>
            <a:ext cx="2768600" cy="2806700"/>
          </a:xfrm>
          <a:prstGeom prst="rect">
            <a:avLst/>
          </a:prstGeom>
        </p:spPr>
      </p:pic>
      <p:pic>
        <p:nvPicPr>
          <p:cNvPr id="28" name="图片 27" descr="婚礼上穿西装的花&#10;&#10;描述已自动生成">
            <a:extLst>
              <a:ext uri="{FF2B5EF4-FFF2-40B4-BE49-F238E27FC236}">
                <a16:creationId xmlns:a16="http://schemas.microsoft.com/office/drawing/2014/main" id="{656CC2DC-4D1D-074B-92E2-C3FA8D4E0F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074002"/>
            <a:ext cx="1854200" cy="2794000"/>
          </a:xfrm>
          <a:prstGeom prst="rect">
            <a:avLst/>
          </a:prstGeom>
        </p:spPr>
      </p:pic>
      <p:pic>
        <p:nvPicPr>
          <p:cNvPr id="29" name="图片 28" descr="窗户外的景色&#10;&#10;中度可信度描述已自动生成">
            <a:extLst>
              <a:ext uri="{FF2B5EF4-FFF2-40B4-BE49-F238E27FC236}">
                <a16:creationId xmlns:a16="http://schemas.microsoft.com/office/drawing/2014/main" id="{9459BC2E-B2F2-0144-A855-83769FEBC9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3622" y="1028700"/>
            <a:ext cx="4330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图片 54" descr="男人的头&#10;&#10;低可信度描述已自动生成">
            <a:extLst>
              <a:ext uri="{FF2B5EF4-FFF2-40B4-BE49-F238E27FC236}">
                <a16:creationId xmlns:a16="http://schemas.microsoft.com/office/drawing/2014/main" id="{581BA2B8-4F92-BD44-AB2E-0A3B2986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87400"/>
            <a:ext cx="2543175" cy="3390900"/>
          </a:xfrm>
          <a:prstGeom prst="rect">
            <a:avLst/>
          </a:prstGeom>
        </p:spPr>
      </p:pic>
      <p:pic>
        <p:nvPicPr>
          <p:cNvPr id="17" name="内容占位符 4" descr="湖边的景色&#10;&#10;描述已自动生成">
            <a:extLst>
              <a:ext uri="{FF2B5EF4-FFF2-40B4-BE49-F238E27FC236}">
                <a16:creationId xmlns:a16="http://schemas.microsoft.com/office/drawing/2014/main" id="{0061D2A0-5D65-8C4C-98BC-40D5DA35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8" y="4243388"/>
            <a:ext cx="2543175" cy="1827213"/>
          </a:xfrm>
        </p:spPr>
      </p:pic>
      <p:pic>
        <p:nvPicPr>
          <p:cNvPr id="4" name="图片 3" descr="杯子里有咖啡&#10;&#10;描述已自动生成">
            <a:extLst>
              <a:ext uri="{FF2B5EF4-FFF2-40B4-BE49-F238E27FC236}">
                <a16:creationId xmlns:a16="http://schemas.microsoft.com/office/drawing/2014/main" id="{FC6AC619-1DCF-B04C-BC75-B6FE0278E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22" r="-2" b="2129"/>
          <a:stretch/>
        </p:blipFill>
        <p:spPr>
          <a:xfrm>
            <a:off x="3251200" y="787400"/>
            <a:ext cx="2316163" cy="1868488"/>
          </a:xfrm>
          <a:prstGeom prst="rect">
            <a:avLst/>
          </a:prstGeom>
        </p:spPr>
      </p:pic>
      <p:pic>
        <p:nvPicPr>
          <p:cNvPr id="21" name="图片 20" descr="碗里的甜点&#10;&#10;描述已自动生成">
            <a:extLst>
              <a:ext uri="{FF2B5EF4-FFF2-40B4-BE49-F238E27FC236}">
                <a16:creationId xmlns:a16="http://schemas.microsoft.com/office/drawing/2014/main" id="{6F8FEAC5-C614-2F46-B877-D7A9F6104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200" y="2720975"/>
            <a:ext cx="2316163" cy="1658938"/>
          </a:xfrm>
          <a:prstGeom prst="rect">
            <a:avLst/>
          </a:prstGeom>
        </p:spPr>
      </p:pic>
      <p:pic>
        <p:nvPicPr>
          <p:cNvPr id="19" name="图片 18" descr="碗里的汤&#10;&#10;描述已自动生成">
            <a:extLst>
              <a:ext uri="{FF2B5EF4-FFF2-40B4-BE49-F238E27FC236}">
                <a16:creationId xmlns:a16="http://schemas.microsoft.com/office/drawing/2014/main" id="{1EEB6FF9-5FD1-104B-8724-112033681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200" y="4446588"/>
            <a:ext cx="2316163" cy="1624013"/>
          </a:xfrm>
          <a:prstGeom prst="rect">
            <a:avLst/>
          </a:prstGeom>
        </p:spPr>
      </p:pic>
      <p:pic>
        <p:nvPicPr>
          <p:cNvPr id="6" name="图片 5" descr="婚礼上穿西装的花&#10;&#10;描述已自动生成">
            <a:extLst>
              <a:ext uri="{FF2B5EF4-FFF2-40B4-BE49-F238E27FC236}">
                <a16:creationId xmlns:a16="http://schemas.microsoft.com/office/drawing/2014/main" id="{FF5D75AA-3312-9C41-B403-374BF9576C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1" r="9941" b="1"/>
          <a:stretch/>
        </p:blipFill>
        <p:spPr>
          <a:xfrm>
            <a:off x="5630863" y="787400"/>
            <a:ext cx="2057400" cy="3743325"/>
          </a:xfrm>
          <a:prstGeom prst="rect">
            <a:avLst/>
          </a:prstGeom>
        </p:spPr>
      </p:pic>
      <p:pic>
        <p:nvPicPr>
          <p:cNvPr id="54" name="图片 53" descr="图片包含 室内, 桌子, 猫, 食物&#10;&#10;描述已自动生成">
            <a:extLst>
              <a:ext uri="{FF2B5EF4-FFF2-40B4-BE49-F238E27FC236}">
                <a16:creationId xmlns:a16="http://schemas.microsoft.com/office/drawing/2014/main" id="{4C4F976B-C548-2B4E-A1E4-C7AFC368F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863" y="4595813"/>
            <a:ext cx="2057400" cy="1473200"/>
          </a:xfrm>
          <a:prstGeom prst="rect">
            <a:avLst/>
          </a:prstGeom>
        </p:spPr>
      </p:pic>
      <p:pic>
        <p:nvPicPr>
          <p:cNvPr id="23" name="图片 22" descr="图片包含 装饰品, 游戏机&#10;&#10;描述已自动生成">
            <a:extLst>
              <a:ext uri="{FF2B5EF4-FFF2-40B4-BE49-F238E27FC236}">
                <a16:creationId xmlns:a16="http://schemas.microsoft.com/office/drawing/2014/main" id="{C11F5EC1-F1CC-1349-B296-87CE8BC1F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350" y="787400"/>
            <a:ext cx="2130425" cy="2171700"/>
          </a:xfrm>
          <a:prstGeom prst="rect">
            <a:avLst/>
          </a:prstGeom>
        </p:spPr>
      </p:pic>
      <p:pic>
        <p:nvPicPr>
          <p:cNvPr id="9" name="图片 8" descr="人穿着绿色的衣服&#10;&#10;中度可信度描述已自动生成">
            <a:extLst>
              <a:ext uri="{FF2B5EF4-FFF2-40B4-BE49-F238E27FC236}">
                <a16:creationId xmlns:a16="http://schemas.microsoft.com/office/drawing/2014/main" id="{C2638DCA-314E-104E-BB98-0494D99DC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3350" y="3024188"/>
            <a:ext cx="2130425" cy="1571625"/>
          </a:xfrm>
          <a:prstGeom prst="rect">
            <a:avLst/>
          </a:prstGeom>
        </p:spPr>
      </p:pic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5E668EFF-E427-464F-A58F-CF5A1FD058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350" y="4659313"/>
            <a:ext cx="2130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Macintosh PowerPoint</Application>
  <PresentationFormat>宽屏</PresentationFormat>
  <Paragraphs>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Junzhi Ning</dc:creator>
  <cp:lastModifiedBy>Junzhi Ning</cp:lastModifiedBy>
  <cp:revision>6</cp:revision>
  <dcterms:created xsi:type="dcterms:W3CDTF">2022-02-18T11:56:34Z</dcterms:created>
  <dcterms:modified xsi:type="dcterms:W3CDTF">2022-02-19T16:49:34Z</dcterms:modified>
</cp:coreProperties>
</file>