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28A0-07DC-43B3-AD5E-55A5E2E9FFD9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4774-4E92-4DB5-88F0-B9BED893F50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dirty="0" smtClean="0"/>
              <a:t>Banco de Dados II</a:t>
            </a:r>
            <a:endParaRPr lang="pt-BR" dirty="0"/>
          </a:p>
        </p:txBody>
      </p:sp>
      <p:sp>
        <p:nvSpPr>
          <p:cNvPr id="5" name="Subtítulo 1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1752600"/>
          </a:xfrm>
        </p:spPr>
        <p:txBody>
          <a:bodyPr>
            <a:normAutofit/>
          </a:bodyPr>
          <a:lstStyle/>
          <a:p>
            <a:endParaRPr lang="pt-BR" sz="2800" cap="none" dirty="0" smtClean="0">
              <a:solidFill>
                <a:srgbClr val="002060"/>
              </a:solidFill>
            </a:endParaRPr>
          </a:p>
          <a:p>
            <a:r>
              <a:rPr lang="pt-BR" sz="2800" cap="none" dirty="0" smtClean="0">
                <a:solidFill>
                  <a:srgbClr val="002060"/>
                </a:solidFill>
              </a:rPr>
              <a:t>Semestre 2019.2</a:t>
            </a:r>
            <a:endParaRPr lang="pt-BR" sz="2800" cap="none" dirty="0">
              <a:solidFill>
                <a:srgbClr val="00206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64088" y="5877272"/>
            <a:ext cx="261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Julio</a:t>
            </a:r>
            <a:r>
              <a:rPr lang="pt-BR" dirty="0" smtClean="0"/>
              <a:t> Oliveira da Silva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</a:t>
            </a:r>
            <a:r>
              <a:rPr lang="pt-BR" dirty="0" err="1" smtClean="0"/>
              <a:t>Julio</a:t>
            </a:r>
            <a:r>
              <a:rPr lang="pt-BR" dirty="0" smtClean="0"/>
              <a:t> Oliveira da Silva</a:t>
            </a:r>
          </a:p>
          <a:p>
            <a:pPr lvl="1"/>
            <a:r>
              <a:rPr lang="pt-BR" dirty="0" smtClean="0"/>
              <a:t>Doutorando em Ciência da Computação - UFBA</a:t>
            </a:r>
          </a:p>
          <a:p>
            <a:pPr lvl="1"/>
            <a:r>
              <a:rPr lang="pt-BR" dirty="0" smtClean="0"/>
              <a:t>Analista de Sistemas </a:t>
            </a:r>
            <a:r>
              <a:rPr lang="pt-BR" dirty="0" smtClean="0"/>
              <a:t>– FAMAM</a:t>
            </a:r>
          </a:p>
          <a:p>
            <a:pPr lvl="1"/>
            <a:r>
              <a:rPr lang="pt-BR" dirty="0" smtClean="0"/>
              <a:t>Professor </a:t>
            </a:r>
            <a:r>
              <a:rPr lang="pt-BR" dirty="0"/>
              <a:t>temporário </a:t>
            </a:r>
            <a:r>
              <a:rPr lang="pt-BR" dirty="0" smtClean="0"/>
              <a:t>UNEB</a:t>
            </a:r>
            <a:endParaRPr lang="pt-BR" dirty="0" smtClean="0"/>
          </a:p>
          <a:p>
            <a:pPr lvl="1"/>
            <a:r>
              <a:rPr lang="pt-BR" dirty="0" smtClean="0"/>
              <a:t>Mestre em Modelagem Computacional em Ciência e Tecnologia - UESC</a:t>
            </a:r>
          </a:p>
          <a:p>
            <a:pPr lvl="1"/>
            <a:r>
              <a:rPr lang="pt-BR" dirty="0" smtClean="0"/>
              <a:t>Bacharel em Ciência da Computação – UESC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 Professor FAMAM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 Professor temporário UFRB</a:t>
            </a:r>
          </a:p>
          <a:p>
            <a:pPr lvl="1"/>
            <a:endParaRPr lang="pt-BR" dirty="0" smtClean="0"/>
          </a:p>
          <a:p>
            <a:pPr lvl="2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/>
              <a:t>Ementa</a:t>
            </a:r>
          </a:p>
          <a:p>
            <a:pPr lvl="1"/>
            <a:r>
              <a:rPr lang="pt-BR" dirty="0"/>
              <a:t>Transações. Controle de Concorrência. Banco de Dados Distribuídos. Banco de Dados Orientados a Objeto. Banco de Dados Objeto-Relacional. Modelagem multidimensional. Aplicação com softwares de apoio</a:t>
            </a:r>
            <a:r>
              <a:rPr lang="pt-BR" dirty="0" smtClean="0"/>
              <a:t>.</a:t>
            </a:r>
          </a:p>
          <a:p>
            <a:r>
              <a:rPr lang="pt-BR" b="1" dirty="0"/>
              <a:t>Conhecimentos:</a:t>
            </a:r>
            <a:endParaRPr lang="pt-BR" dirty="0"/>
          </a:p>
          <a:p>
            <a:pPr lvl="1"/>
            <a:r>
              <a:rPr lang="pt-BR" sz="2700" dirty="0" smtClean="0"/>
              <a:t>Apresentar </a:t>
            </a:r>
            <a:r>
              <a:rPr lang="pt-BR" sz="2700" dirty="0"/>
              <a:t>Banco de Dados não convencionais;</a:t>
            </a:r>
          </a:p>
          <a:p>
            <a:pPr lvl="1"/>
            <a:r>
              <a:rPr lang="pt-BR" sz="2700" dirty="0" smtClean="0"/>
              <a:t>Conhecer </a:t>
            </a:r>
            <a:r>
              <a:rPr lang="pt-BR" sz="2700" dirty="0"/>
              <a:t>a modelagem de um banco de dados multidimensional;</a:t>
            </a:r>
          </a:p>
          <a:p>
            <a:pPr lvl="1"/>
            <a:r>
              <a:rPr lang="pt-BR" sz="2700" dirty="0" smtClean="0"/>
              <a:t>Apresentar </a:t>
            </a:r>
            <a:r>
              <a:rPr lang="pt-BR" sz="2700" dirty="0"/>
              <a:t>os comandos da linguagem SQL.</a:t>
            </a:r>
          </a:p>
          <a:p>
            <a:r>
              <a:rPr lang="pt-BR" b="1" dirty="0" smtClean="0"/>
              <a:t>Habilidades</a:t>
            </a:r>
            <a:r>
              <a:rPr lang="pt-BR" b="1" dirty="0"/>
              <a:t>:</a:t>
            </a:r>
            <a:endParaRPr lang="pt-BR" dirty="0"/>
          </a:p>
          <a:p>
            <a:pPr lvl="1"/>
            <a:r>
              <a:rPr lang="pt-BR" dirty="0" smtClean="0"/>
              <a:t>Implementar </a:t>
            </a:r>
            <a:r>
              <a:rPr lang="pt-BR" dirty="0"/>
              <a:t>um banco de dados não convencionais;</a:t>
            </a:r>
          </a:p>
          <a:p>
            <a:pPr lvl="1"/>
            <a:r>
              <a:rPr lang="pt-BR" dirty="0" smtClean="0"/>
              <a:t>Avaliar </a:t>
            </a:r>
            <a:r>
              <a:rPr lang="pt-BR" dirty="0"/>
              <a:t>a performance de um banco de dados e estabelecer estratégias sobretudo com índices para a otimização de consultas;</a:t>
            </a:r>
          </a:p>
          <a:p>
            <a:pPr lvl="1"/>
            <a:r>
              <a:rPr lang="pt-BR" dirty="0" smtClean="0"/>
              <a:t>Compreender </a:t>
            </a:r>
            <a:r>
              <a:rPr lang="pt-BR" dirty="0"/>
              <a:t>o funcionamento do controle de concorrência.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Conteúdos Programáticos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Transação </a:t>
            </a:r>
          </a:p>
          <a:p>
            <a:r>
              <a:rPr lang="pt-BR" dirty="0"/>
              <a:t> </a:t>
            </a:r>
            <a:r>
              <a:rPr lang="pt-BR" dirty="0" smtClean="0"/>
              <a:t>Controle </a:t>
            </a:r>
            <a:r>
              <a:rPr lang="pt-BR" dirty="0"/>
              <a:t>de Concorrência</a:t>
            </a:r>
          </a:p>
          <a:p>
            <a:r>
              <a:rPr lang="pt-BR" dirty="0"/>
              <a:t> </a:t>
            </a:r>
            <a:r>
              <a:rPr lang="pt-BR" dirty="0" smtClean="0"/>
              <a:t>Programação </a:t>
            </a:r>
            <a:r>
              <a:rPr lang="pt-BR" dirty="0"/>
              <a:t>do banco de dados </a:t>
            </a:r>
            <a:r>
              <a:rPr lang="pt-BR" dirty="0" smtClean="0"/>
              <a:t>com Procedimentos </a:t>
            </a:r>
            <a:r>
              <a:rPr lang="pt-BR" dirty="0"/>
              <a:t>Armazenados, funções e Gatilhos</a:t>
            </a:r>
          </a:p>
          <a:p>
            <a:r>
              <a:rPr lang="pt-BR" dirty="0"/>
              <a:t> </a:t>
            </a:r>
            <a:r>
              <a:rPr lang="pt-BR" dirty="0" smtClean="0"/>
              <a:t>Banco </a:t>
            </a:r>
            <a:r>
              <a:rPr lang="pt-BR" dirty="0"/>
              <a:t>de Dados Distribuídos</a:t>
            </a:r>
          </a:p>
          <a:p>
            <a:r>
              <a:rPr lang="pt-BR" dirty="0"/>
              <a:t> </a:t>
            </a:r>
            <a:r>
              <a:rPr lang="pt-BR" dirty="0" smtClean="0"/>
              <a:t>Modelagem </a:t>
            </a:r>
            <a:r>
              <a:rPr lang="pt-BR" dirty="0"/>
              <a:t>Multidimensional</a:t>
            </a:r>
          </a:p>
          <a:p>
            <a:r>
              <a:rPr lang="pt-BR" dirty="0"/>
              <a:t> </a:t>
            </a:r>
            <a:r>
              <a:rPr lang="pt-BR" dirty="0" smtClean="0"/>
              <a:t>Banco </a:t>
            </a:r>
            <a:r>
              <a:rPr lang="pt-BR" dirty="0"/>
              <a:t>de Dados Objeto Relacional</a:t>
            </a:r>
          </a:p>
          <a:p>
            <a:r>
              <a:rPr lang="pt-BR" dirty="0"/>
              <a:t> </a:t>
            </a:r>
            <a:r>
              <a:rPr lang="pt-BR" dirty="0" smtClean="0"/>
              <a:t>Banco </a:t>
            </a:r>
            <a:r>
              <a:rPr lang="pt-BR" dirty="0"/>
              <a:t>de Dados Orientado a Objeto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Aulas </a:t>
            </a:r>
            <a:r>
              <a:rPr lang="pt-BR" dirty="0"/>
              <a:t>teóricas para apresentação do conteúdo, reflexão e resolução de exercícios.</a:t>
            </a:r>
          </a:p>
          <a:p>
            <a:r>
              <a:rPr lang="pt-BR" dirty="0" smtClean="0"/>
              <a:t>Prática </a:t>
            </a:r>
            <a:r>
              <a:rPr lang="pt-BR" dirty="0"/>
              <a:t>através de demonstração e resolução de listas de exercícios com o uso de laboratório.</a:t>
            </a:r>
          </a:p>
          <a:p>
            <a:r>
              <a:rPr lang="pt-BR" dirty="0" smtClean="0"/>
              <a:t>Atividades </a:t>
            </a:r>
            <a:r>
              <a:rPr lang="pt-BR" dirty="0"/>
              <a:t>integradoras tais como seminários e desenvolvimento de projeto aplicado.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1: </a:t>
            </a:r>
            <a:endParaRPr lang="pt-BR" dirty="0" smtClean="0"/>
          </a:p>
          <a:p>
            <a:pPr lvl="1"/>
            <a:r>
              <a:rPr lang="pt-BR" dirty="0" smtClean="0"/>
              <a:t>Prova individual </a:t>
            </a:r>
          </a:p>
          <a:p>
            <a:pPr lvl="1"/>
            <a:r>
              <a:rPr lang="pt-BR" dirty="0" smtClean="0"/>
              <a:t>Atividade em grupo ou </a:t>
            </a:r>
            <a:r>
              <a:rPr lang="pt-BR" u="sng" dirty="0" smtClean="0"/>
              <a:t>individual</a:t>
            </a:r>
            <a:endParaRPr lang="pt-BR" u="sng" dirty="0"/>
          </a:p>
          <a:p>
            <a:r>
              <a:rPr lang="pt-BR" dirty="0"/>
              <a:t>Avaliação 2: </a:t>
            </a:r>
            <a:endParaRPr lang="pt-BR" dirty="0" smtClean="0"/>
          </a:p>
          <a:p>
            <a:pPr lvl="1"/>
            <a:r>
              <a:rPr lang="pt-BR" dirty="0" smtClean="0"/>
              <a:t>Atividade individual</a:t>
            </a:r>
          </a:p>
          <a:p>
            <a:pPr lvl="1"/>
            <a:r>
              <a:rPr lang="pt-BR" dirty="0" smtClean="0"/>
              <a:t>Atividade em grupo &amp; </a:t>
            </a:r>
            <a:r>
              <a:rPr lang="pt-BR" dirty="0"/>
              <a:t>Projeto </a:t>
            </a:r>
            <a:r>
              <a:rPr lang="pt-BR" dirty="0" smtClean="0"/>
              <a:t>Integrador</a:t>
            </a:r>
            <a:endParaRPr lang="pt-BR" dirty="0"/>
          </a:p>
          <a:p>
            <a:r>
              <a:rPr lang="pt-BR" dirty="0"/>
              <a:t>Avaliação 3: Prova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229</Words>
  <Application>Microsoft Office PowerPoint</Application>
  <PresentationFormat>Apresentação na tela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Banco de Dados II</vt:lpstr>
      <vt:lpstr>Docente</vt:lpstr>
      <vt:lpstr>Banco de Dados II</vt:lpstr>
      <vt:lpstr>Conteúdos Programáticos</vt:lpstr>
      <vt:lpstr>Metodologia</vt:lpstr>
      <vt:lpstr>Avaliação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Projeto de Sistemas II</dc:title>
  <dc:creator>luiza</dc:creator>
  <cp:lastModifiedBy>julio oliveira</cp:lastModifiedBy>
  <cp:revision>30</cp:revision>
  <cp:lastPrinted>2018-02-03T23:34:37Z</cp:lastPrinted>
  <dcterms:created xsi:type="dcterms:W3CDTF">2018-02-02T20:18:26Z</dcterms:created>
  <dcterms:modified xsi:type="dcterms:W3CDTF">2019-10-21T01:16:46Z</dcterms:modified>
</cp:coreProperties>
</file>