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92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97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63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8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37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300-931B-4549-A58E-FF626BA6D8C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DC76-260E-49C7-B8D4-49D5CE5E1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5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A578D3-C462-C0F3-B716-A4613A0C3E54}"/>
              </a:ext>
            </a:extLst>
          </p:cNvPr>
          <p:cNvSpPr txBox="1"/>
          <p:nvPr/>
        </p:nvSpPr>
        <p:spPr>
          <a:xfrm>
            <a:off x="1899805" y="1191491"/>
            <a:ext cx="8392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Estatística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EBF713-F3E7-E9E3-523C-62F889F88155}"/>
              </a:ext>
            </a:extLst>
          </p:cNvPr>
          <p:cNvSpPr txBox="1"/>
          <p:nvPr/>
        </p:nvSpPr>
        <p:spPr>
          <a:xfrm>
            <a:off x="1899805" y="5486400"/>
            <a:ext cx="839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Douglas Cezar Reginatto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0AC3BE-9E9E-7456-C02A-BD97514DA7FA}"/>
              </a:ext>
            </a:extLst>
          </p:cNvPr>
          <p:cNvSpPr txBox="1"/>
          <p:nvPr/>
        </p:nvSpPr>
        <p:spPr>
          <a:xfrm>
            <a:off x="1775114" y="3539000"/>
            <a:ext cx="8392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Análise e Desenvolvimento de Sistemas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F1FC1E-3EE9-3B0C-CEB3-EABA42120136}"/>
              </a:ext>
            </a:extLst>
          </p:cNvPr>
          <p:cNvSpPr txBox="1"/>
          <p:nvPr/>
        </p:nvSpPr>
        <p:spPr>
          <a:xfrm>
            <a:off x="1775114" y="213587"/>
            <a:ext cx="839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Aula 06</a:t>
            </a:r>
          </a:p>
        </p:txBody>
      </p:sp>
    </p:spTree>
    <p:extLst>
      <p:ext uri="{BB962C8B-B14F-4D97-AF65-F5344CB8AC3E}">
        <p14:creationId xmlns:p14="http://schemas.microsoft.com/office/powerpoint/2010/main" val="425156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2ABC5B-EC0C-48E7-9840-51FD9245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7" y="235759"/>
            <a:ext cx="6335009" cy="2867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DDA762-9C0A-D735-C220-97822C8E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64" y="3547040"/>
            <a:ext cx="8292187" cy="25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2ABC5B-EC0C-48E7-9840-51FD9245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7" y="235759"/>
            <a:ext cx="6335009" cy="2867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E27D50-1360-4DD6-3600-3EDDCC39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67" y="3429000"/>
            <a:ext cx="8887342" cy="2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2ABC5B-EC0C-48E7-9840-51FD9245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7" y="235759"/>
            <a:ext cx="6335009" cy="2867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0E74464-A24E-45B9-B046-6ABC6098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09" y="3429000"/>
            <a:ext cx="850560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2ABC5B-EC0C-48E7-9840-51FD9245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7" y="235759"/>
            <a:ext cx="6335009" cy="2867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23613A2-D4D4-CCAF-149A-5AEDB536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63" y="3578227"/>
            <a:ext cx="8584124" cy="26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DA6F8D-6B03-1289-F222-FD53245D5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58"/>
          <a:stretch/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D9A716-D41C-C152-2800-16C6187E6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43" r="75568"/>
          <a:stretch/>
        </p:blipFill>
        <p:spPr>
          <a:xfrm>
            <a:off x="1638300" y="5384219"/>
            <a:ext cx="2978727" cy="119881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CB97FD-82B8-A630-3F6B-AEC4ADD99C76}"/>
              </a:ext>
            </a:extLst>
          </p:cNvPr>
          <p:cNvSpPr txBox="1"/>
          <p:nvPr/>
        </p:nvSpPr>
        <p:spPr>
          <a:xfrm>
            <a:off x="1939635" y="4302401"/>
            <a:ext cx="2589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Divide a Série de dados em 4 partes iguais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ABBBB1-141F-5593-7CB4-FC059D6E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20" r="75568" b="83579"/>
          <a:stretch/>
        </p:blipFill>
        <p:spPr>
          <a:xfrm>
            <a:off x="1744806" y="3586316"/>
            <a:ext cx="2978727" cy="5587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6D04EE-281C-073D-873F-E5F8DB22D608}"/>
              </a:ext>
            </a:extLst>
          </p:cNvPr>
          <p:cNvSpPr txBox="1"/>
          <p:nvPr/>
        </p:nvSpPr>
        <p:spPr>
          <a:xfrm>
            <a:off x="4862945" y="4368556"/>
            <a:ext cx="2589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Divide a Série de dados em 10 partes iguais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410C9F-6AE6-51D1-85D7-1B92DAB6D5B7}"/>
              </a:ext>
            </a:extLst>
          </p:cNvPr>
          <p:cNvSpPr txBox="1"/>
          <p:nvPr/>
        </p:nvSpPr>
        <p:spPr>
          <a:xfrm>
            <a:off x="7786255" y="4368556"/>
            <a:ext cx="2589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Divide a Série de dados em 100 partes iguais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7EC3EB-C105-49E0-4C33-F88749CA6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60743"/>
          <a:stretch/>
        </p:blipFill>
        <p:spPr>
          <a:xfrm>
            <a:off x="4628509" y="5377610"/>
            <a:ext cx="6096000" cy="12649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EDDFB4-074B-CB28-43E9-8C8E12474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27" t="885" r="2500" b="83579"/>
          <a:stretch/>
        </p:blipFill>
        <p:spPr>
          <a:xfrm>
            <a:off x="4862945" y="3635980"/>
            <a:ext cx="5861564" cy="5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DF91CE-070D-F270-A8D8-77898F8B9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7"/>
          <a:stretch/>
        </p:blipFill>
        <p:spPr>
          <a:xfrm>
            <a:off x="347412" y="1977156"/>
            <a:ext cx="11844588" cy="35230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5AE1E3-C436-6258-4B8E-981D7F36456D}"/>
              </a:ext>
            </a:extLst>
          </p:cNvPr>
          <p:cNvSpPr txBox="1"/>
          <p:nvPr/>
        </p:nvSpPr>
        <p:spPr>
          <a:xfrm>
            <a:off x="124691" y="554181"/>
            <a:ext cx="1187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Cálculo dos Quartis para dados não agrupados em classes</a:t>
            </a:r>
          </a:p>
        </p:txBody>
      </p:sp>
    </p:spTree>
    <p:extLst>
      <p:ext uri="{BB962C8B-B14F-4D97-AF65-F5344CB8AC3E}">
        <p14:creationId xmlns:p14="http://schemas.microsoft.com/office/powerpoint/2010/main" val="3218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3AA63A-C316-A545-CB7B-10218F029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"/>
          <a:stretch/>
        </p:blipFill>
        <p:spPr>
          <a:xfrm>
            <a:off x="618985" y="439229"/>
            <a:ext cx="10644759" cy="61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9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DFE4D6-5EC7-32F3-6CDD-EE03A40A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0" y="497627"/>
            <a:ext cx="11357000" cy="54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5946244-CEA8-985E-F8A9-FD4C0306F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0"/>
          <a:stretch/>
        </p:blipFill>
        <p:spPr>
          <a:xfrm>
            <a:off x="638475" y="1544940"/>
            <a:ext cx="11446482" cy="32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70448E-8D45-9F76-6646-849EECFE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5" y="455629"/>
            <a:ext cx="10996378" cy="54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AF2361D-422B-01ED-9A5C-86EAC6AB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9" y="903344"/>
            <a:ext cx="11606346" cy="47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826A09-465B-8C78-3269-3C108BE5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1256128"/>
            <a:ext cx="9296497" cy="5148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12A0F5-D467-9E51-7E1C-DF9AE02AFE33}"/>
              </a:ext>
            </a:extLst>
          </p:cNvPr>
          <p:cNvSpPr txBox="1"/>
          <p:nvPr/>
        </p:nvSpPr>
        <p:spPr>
          <a:xfrm>
            <a:off x="124691" y="554181"/>
            <a:ext cx="1187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Cálculo dos Quartis para dados agrupados em classes</a:t>
            </a:r>
          </a:p>
        </p:txBody>
      </p:sp>
    </p:spTree>
    <p:extLst>
      <p:ext uri="{BB962C8B-B14F-4D97-AF65-F5344CB8AC3E}">
        <p14:creationId xmlns:p14="http://schemas.microsoft.com/office/powerpoint/2010/main" val="109976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62314</TotalTime>
  <Words>55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Reginatto</dc:creator>
  <cp:lastModifiedBy>Douglas Reginatto</cp:lastModifiedBy>
  <cp:revision>83</cp:revision>
  <dcterms:created xsi:type="dcterms:W3CDTF">2018-03-08T15:11:42Z</dcterms:created>
  <dcterms:modified xsi:type="dcterms:W3CDTF">2024-04-08T18:44:26Z</dcterms:modified>
</cp:coreProperties>
</file>