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60" r:id="rId3"/>
    <p:sldId id="258" r:id="rId4"/>
    <p:sldId id="262" r:id="rId5"/>
    <p:sldId id="259" r:id="rId6"/>
    <p:sldId id="263" r:id="rId7"/>
    <p:sldId id="257" r:id="rId8"/>
    <p:sldId id="261" r:id="rId9"/>
    <p:sldId id="25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7"/>
    <p:restoredTop sz="94694"/>
  </p:normalViewPr>
  <p:slideViewPr>
    <p:cSldViewPr snapToGrid="0" snapToObjects="1">
      <p:cViewPr>
        <p:scale>
          <a:sx n="51" d="100"/>
          <a:sy n="51" d="100"/>
        </p:scale>
        <p:origin x="209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86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21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57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43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71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29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5770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650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75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7646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115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94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7C0E-7A34-DA43-A120-8C490DC551E3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803C-FE32-5840-AB84-E5AFB869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B86-AFD4-EA4F-B6DC-CA2388E6F52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4/1/20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BE8C-9DED-C349-AA66-9824FF0016E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02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43F7A55-9DEE-2449-88EA-F1517479B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25" t="50000" r="7568"/>
          <a:stretch/>
        </p:blipFill>
        <p:spPr>
          <a:xfrm>
            <a:off x="902408" y="1691640"/>
            <a:ext cx="7339183" cy="347472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05FA21-BA21-2842-B5B4-75BBE876B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29" t="37638" b="38019"/>
          <a:stretch/>
        </p:blipFill>
        <p:spPr>
          <a:xfrm>
            <a:off x="4100575" y="5166360"/>
            <a:ext cx="942849" cy="169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21640-C0F8-384C-B77C-5F27575CB44F}"/>
              </a:ext>
            </a:extLst>
          </p:cNvPr>
          <p:cNvSpPr txBox="1"/>
          <p:nvPr/>
        </p:nvSpPr>
        <p:spPr>
          <a:xfrm>
            <a:off x="3321934" y="729205"/>
            <a:ext cx="304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aeruginosa -&gt; P. aeruginosa </a:t>
            </a:r>
          </a:p>
        </p:txBody>
      </p:sp>
    </p:spTree>
    <p:extLst>
      <p:ext uri="{BB962C8B-B14F-4D97-AF65-F5344CB8AC3E}">
        <p14:creationId xmlns:p14="http://schemas.microsoft.com/office/powerpoint/2010/main" val="410795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BB8298C-C792-A345-A20C-197D3148D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5" t="50222" r="9111"/>
          <a:stretch/>
        </p:blipFill>
        <p:spPr>
          <a:xfrm>
            <a:off x="444341" y="1700784"/>
            <a:ext cx="8255318" cy="345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D3C45-FA97-AE4E-AC66-D0443B16CE40}"/>
              </a:ext>
            </a:extLst>
          </p:cNvPr>
          <p:cNvSpPr txBox="1"/>
          <p:nvPr/>
        </p:nvSpPr>
        <p:spPr>
          <a:xfrm>
            <a:off x="3321934" y="729205"/>
            <a:ext cx="304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aeruginosa -&gt; P. aeruginosa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20DA7A7-CB54-EA42-930E-E725A4998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22" t="35620" b="34140"/>
          <a:stretch/>
        </p:blipFill>
        <p:spPr>
          <a:xfrm>
            <a:off x="4010550" y="5157216"/>
            <a:ext cx="1122897" cy="1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03906A-E3D3-974F-844E-8AED781CF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4" t="50000" r="7598"/>
          <a:stretch/>
        </p:blipFill>
        <p:spPr>
          <a:xfrm>
            <a:off x="942848" y="1691640"/>
            <a:ext cx="7258304" cy="347472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7981FE4-F9E8-6A40-B7E2-815286FEA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29" t="37638" b="38019"/>
          <a:stretch/>
        </p:blipFill>
        <p:spPr>
          <a:xfrm>
            <a:off x="4100575" y="5166360"/>
            <a:ext cx="942849" cy="169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87C96-E060-0147-85B2-74A4BBB64DE1}"/>
              </a:ext>
            </a:extLst>
          </p:cNvPr>
          <p:cNvSpPr txBox="1"/>
          <p:nvPr/>
        </p:nvSpPr>
        <p:spPr>
          <a:xfrm>
            <a:off x="3454353" y="754605"/>
            <a:ext cx="22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S. aureus -&gt; S. aureus </a:t>
            </a:r>
          </a:p>
        </p:txBody>
      </p:sp>
    </p:spTree>
    <p:extLst>
      <p:ext uri="{BB962C8B-B14F-4D97-AF65-F5344CB8AC3E}">
        <p14:creationId xmlns:p14="http://schemas.microsoft.com/office/powerpoint/2010/main" val="152966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C54EC-F5D7-3D43-98DE-6CFB9850E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44" t="50667" r="6667" b="-889"/>
          <a:stretch/>
        </p:blipFill>
        <p:spPr>
          <a:xfrm>
            <a:off x="312635" y="1700784"/>
            <a:ext cx="8518729" cy="345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D680E-FFD6-174B-85F6-9C8078267523}"/>
              </a:ext>
            </a:extLst>
          </p:cNvPr>
          <p:cNvSpPr txBox="1"/>
          <p:nvPr/>
        </p:nvSpPr>
        <p:spPr>
          <a:xfrm>
            <a:off x="3454353" y="754605"/>
            <a:ext cx="22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S. aureus -&gt; S. aureus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D68749-7223-7441-9013-4330C5A9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22" t="35620" b="34140"/>
          <a:stretch/>
        </p:blipFill>
        <p:spPr>
          <a:xfrm>
            <a:off x="4010550" y="5157216"/>
            <a:ext cx="1122897" cy="1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9689D7AD-3F6A-DA4B-BDD8-BCEB576EC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3" t="50000" r="7912" b="1"/>
          <a:stretch/>
        </p:blipFill>
        <p:spPr>
          <a:xfrm>
            <a:off x="962151" y="1691640"/>
            <a:ext cx="7219698" cy="347472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C6BDE9B-349D-D34A-ACC9-142A97E9E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29" t="37638" b="38019"/>
          <a:stretch/>
        </p:blipFill>
        <p:spPr>
          <a:xfrm>
            <a:off x="4100575" y="5166360"/>
            <a:ext cx="942849" cy="169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4409A-829E-3C41-8F5B-AE05386FBF10}"/>
              </a:ext>
            </a:extLst>
          </p:cNvPr>
          <p:cNvSpPr txBox="1"/>
          <p:nvPr/>
        </p:nvSpPr>
        <p:spPr>
          <a:xfrm>
            <a:off x="3321934" y="729205"/>
            <a:ext cx="26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S. aureus -&gt; P. aeruginosa </a:t>
            </a:r>
          </a:p>
        </p:txBody>
      </p:sp>
    </p:spTree>
    <p:extLst>
      <p:ext uri="{BB962C8B-B14F-4D97-AF65-F5344CB8AC3E}">
        <p14:creationId xmlns:p14="http://schemas.microsoft.com/office/powerpoint/2010/main" val="390157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0911ABF-7FAE-B04A-B0DB-ACBF22A8F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8" t="49333" r="9332"/>
          <a:stretch/>
        </p:blipFill>
        <p:spPr>
          <a:xfrm>
            <a:off x="539496" y="1700784"/>
            <a:ext cx="8065008" cy="345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03897-AA62-CC44-B5A8-4FFC164F5C22}"/>
              </a:ext>
            </a:extLst>
          </p:cNvPr>
          <p:cNvSpPr txBox="1"/>
          <p:nvPr/>
        </p:nvSpPr>
        <p:spPr>
          <a:xfrm>
            <a:off x="3321934" y="729205"/>
            <a:ext cx="26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S. aureus -&gt; P. aeruginosa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268C58-5A7C-B04F-9F0F-CEE1910AC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22" t="35620" b="34140"/>
          <a:stretch/>
        </p:blipFill>
        <p:spPr>
          <a:xfrm>
            <a:off x="4010550" y="5157216"/>
            <a:ext cx="1122897" cy="1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349D2223-038F-444E-ACF2-4A92A13DE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3" t="50000" r="7598"/>
          <a:stretch/>
        </p:blipFill>
        <p:spPr>
          <a:xfrm>
            <a:off x="942847" y="1691640"/>
            <a:ext cx="7258306" cy="347472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6E161EA-85A4-4045-99A5-D75B2BC1D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29" t="37638" b="38019"/>
          <a:stretch/>
        </p:blipFill>
        <p:spPr>
          <a:xfrm>
            <a:off x="4100575" y="5166360"/>
            <a:ext cx="942849" cy="169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EFBAE-8515-4149-8B8E-1E68B8CE6F6B}"/>
              </a:ext>
            </a:extLst>
          </p:cNvPr>
          <p:cNvSpPr txBox="1"/>
          <p:nvPr/>
        </p:nvSpPr>
        <p:spPr>
          <a:xfrm>
            <a:off x="3321934" y="729205"/>
            <a:ext cx="26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aeruginosa -&gt; S. aureus </a:t>
            </a:r>
          </a:p>
        </p:txBody>
      </p:sp>
    </p:spTree>
    <p:extLst>
      <p:ext uri="{BB962C8B-B14F-4D97-AF65-F5344CB8AC3E}">
        <p14:creationId xmlns:p14="http://schemas.microsoft.com/office/powerpoint/2010/main" val="141569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D48C3-8179-9948-9D09-5818FD03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9" t="49247" r="9560" b="-170"/>
          <a:stretch/>
        </p:blipFill>
        <p:spPr>
          <a:xfrm>
            <a:off x="567159" y="1701311"/>
            <a:ext cx="8009681" cy="3455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AAF50-1FC7-654F-9C84-85795893F370}"/>
              </a:ext>
            </a:extLst>
          </p:cNvPr>
          <p:cNvSpPr txBox="1"/>
          <p:nvPr/>
        </p:nvSpPr>
        <p:spPr>
          <a:xfrm>
            <a:off x="3321934" y="729205"/>
            <a:ext cx="256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aeruginosa-&gt; S. aureus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E50BFA9-A040-DB4C-9B6F-E5896E1B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22" t="35620" b="34140"/>
          <a:stretch/>
        </p:blipFill>
        <p:spPr>
          <a:xfrm>
            <a:off x="4010550" y="5157216"/>
            <a:ext cx="1122897" cy="17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81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7121</TotalTime>
  <Words>56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Default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Barraza Enciso, Juan P</dc:creator>
  <cp:lastModifiedBy>Barraza Enciso, Juan P</cp:lastModifiedBy>
  <cp:revision>4</cp:revision>
  <dcterms:created xsi:type="dcterms:W3CDTF">2020-04-01T16:55:41Z</dcterms:created>
  <dcterms:modified xsi:type="dcterms:W3CDTF">2020-04-06T15:37:27Z</dcterms:modified>
</cp:coreProperties>
</file>