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5" r:id="rId6"/>
    <p:sldId id="276"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64" d="100"/>
          <a:sy n="64" d="100"/>
        </p:scale>
        <p:origin x="8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F079AA-AFF6-4E28-BE46-95F224EC1B8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CD374A7-58C8-4147-A5CA-4FBE11BFEDB1}">
      <dgm:prSet/>
      <dgm:spPr/>
      <dgm:t>
        <a:bodyPr/>
        <a:lstStyle/>
        <a:p>
          <a:pPr>
            <a:defRPr cap="all"/>
          </a:pPr>
          <a:r>
            <a:rPr lang="en-US"/>
            <a:t>A Data set has been provided by the Refinitiv which comprises of the large collection of news with different time stamp and the model should able to depict the top trending topics from the corpus </a:t>
          </a:r>
        </a:p>
      </dgm:t>
    </dgm:pt>
    <dgm:pt modelId="{72056ED1-EBC1-4383-A4C6-D406F0A303F3}" type="parTrans" cxnId="{C3DAFBA2-0790-4864-B074-78813C9D0168}">
      <dgm:prSet/>
      <dgm:spPr/>
      <dgm:t>
        <a:bodyPr/>
        <a:lstStyle/>
        <a:p>
          <a:endParaRPr lang="en-US"/>
        </a:p>
      </dgm:t>
    </dgm:pt>
    <dgm:pt modelId="{26500B35-3D86-4AF8-9906-D2EB6D50A349}" type="sibTrans" cxnId="{C3DAFBA2-0790-4864-B074-78813C9D0168}">
      <dgm:prSet/>
      <dgm:spPr/>
      <dgm:t>
        <a:bodyPr/>
        <a:lstStyle/>
        <a:p>
          <a:endParaRPr lang="en-US"/>
        </a:p>
      </dgm:t>
    </dgm:pt>
    <dgm:pt modelId="{AA51214C-B7D6-404F-B7DA-0A70FBDC2286}">
      <dgm:prSet/>
      <dgm:spPr/>
      <dgm:t>
        <a:bodyPr/>
        <a:lstStyle/>
        <a:p>
          <a:pPr>
            <a:defRPr cap="all"/>
          </a:pPr>
          <a:r>
            <a:rPr lang="en-US"/>
            <a:t>Questions to be answer:</a:t>
          </a:r>
        </a:p>
      </dgm:t>
    </dgm:pt>
    <dgm:pt modelId="{55162D1A-1576-4B1C-AA4F-D19976057535}" type="parTrans" cxnId="{52DFE273-604E-4AB5-A18F-DDB9FB50C648}">
      <dgm:prSet/>
      <dgm:spPr/>
      <dgm:t>
        <a:bodyPr/>
        <a:lstStyle/>
        <a:p>
          <a:endParaRPr lang="en-US"/>
        </a:p>
      </dgm:t>
    </dgm:pt>
    <dgm:pt modelId="{F1F52CEB-FD8F-4081-A1A5-3A95EA711623}" type="sibTrans" cxnId="{52DFE273-604E-4AB5-A18F-DDB9FB50C648}">
      <dgm:prSet/>
      <dgm:spPr/>
      <dgm:t>
        <a:bodyPr/>
        <a:lstStyle/>
        <a:p>
          <a:endParaRPr lang="en-US"/>
        </a:p>
      </dgm:t>
    </dgm:pt>
    <dgm:pt modelId="{4E047AE3-7C16-4900-BE69-580BB70DBE83}">
      <dgm:prSet/>
      <dgm:spPr/>
      <dgm:t>
        <a:bodyPr/>
        <a:lstStyle/>
        <a:p>
          <a:pPr>
            <a:defRPr cap="all"/>
          </a:pPr>
          <a:r>
            <a:rPr lang="en-US"/>
            <a:t>How many Languages were news released?</a:t>
          </a:r>
        </a:p>
      </dgm:t>
    </dgm:pt>
    <dgm:pt modelId="{98AE5F82-880F-49E0-92DE-E1CA8E2539DA}" type="parTrans" cxnId="{1F6BF59C-037F-4D36-B76D-11C41E0A6C8B}">
      <dgm:prSet/>
      <dgm:spPr/>
      <dgm:t>
        <a:bodyPr/>
        <a:lstStyle/>
        <a:p>
          <a:endParaRPr lang="en-US"/>
        </a:p>
      </dgm:t>
    </dgm:pt>
    <dgm:pt modelId="{75431BE6-519F-4868-A6D7-C5B4521CD27E}" type="sibTrans" cxnId="{1F6BF59C-037F-4D36-B76D-11C41E0A6C8B}">
      <dgm:prSet/>
      <dgm:spPr/>
      <dgm:t>
        <a:bodyPr/>
        <a:lstStyle/>
        <a:p>
          <a:endParaRPr lang="en-US"/>
        </a:p>
      </dgm:t>
    </dgm:pt>
    <dgm:pt modelId="{F20AD27C-0A8E-46E3-9AF3-5D3707A678D2}">
      <dgm:prSet/>
      <dgm:spPr/>
      <dgm:t>
        <a:bodyPr/>
        <a:lstStyle/>
        <a:p>
          <a:pPr>
            <a:defRPr cap="all"/>
          </a:pPr>
          <a:r>
            <a:rPr lang="en-US"/>
            <a:t>What is the distribution of the news generated during certain interval.</a:t>
          </a:r>
        </a:p>
      </dgm:t>
    </dgm:pt>
    <dgm:pt modelId="{03EA8B73-1235-4973-B0A6-90C309F7F63E}" type="parTrans" cxnId="{0B8A1094-09B4-40CF-8752-030E283AF9F8}">
      <dgm:prSet/>
      <dgm:spPr/>
      <dgm:t>
        <a:bodyPr/>
        <a:lstStyle/>
        <a:p>
          <a:endParaRPr lang="en-US"/>
        </a:p>
      </dgm:t>
    </dgm:pt>
    <dgm:pt modelId="{D4EFAF2E-FF51-4B0F-BCB9-4D202697D286}" type="sibTrans" cxnId="{0B8A1094-09B4-40CF-8752-030E283AF9F8}">
      <dgm:prSet/>
      <dgm:spPr/>
      <dgm:t>
        <a:bodyPr/>
        <a:lstStyle/>
        <a:p>
          <a:endParaRPr lang="en-US"/>
        </a:p>
      </dgm:t>
    </dgm:pt>
    <dgm:pt modelId="{3BE98A51-F7C1-499C-99EE-1D6D787510F5}">
      <dgm:prSet/>
      <dgm:spPr/>
      <dgm:t>
        <a:bodyPr/>
        <a:lstStyle/>
        <a:p>
          <a:pPr>
            <a:defRPr cap="all"/>
          </a:pPr>
          <a:r>
            <a:rPr lang="en-US"/>
            <a:t>Show the top trending topics in a dashboard</a:t>
          </a:r>
        </a:p>
      </dgm:t>
    </dgm:pt>
    <dgm:pt modelId="{75F917CD-466C-488B-BB2B-059B7CAC4891}" type="parTrans" cxnId="{75D33059-9085-4383-8D20-D736C4F00314}">
      <dgm:prSet/>
      <dgm:spPr/>
      <dgm:t>
        <a:bodyPr/>
        <a:lstStyle/>
        <a:p>
          <a:endParaRPr lang="en-US"/>
        </a:p>
      </dgm:t>
    </dgm:pt>
    <dgm:pt modelId="{A3D35571-2FA6-4C53-A6EF-833764FB99F6}" type="sibTrans" cxnId="{75D33059-9085-4383-8D20-D736C4F00314}">
      <dgm:prSet/>
      <dgm:spPr/>
      <dgm:t>
        <a:bodyPr/>
        <a:lstStyle/>
        <a:p>
          <a:endParaRPr lang="en-US"/>
        </a:p>
      </dgm:t>
    </dgm:pt>
    <dgm:pt modelId="{FC47DDDA-F727-4349-96ED-C75D500EBAD2}" type="pres">
      <dgm:prSet presAssocID="{7AF079AA-AFF6-4E28-BE46-95F224EC1B84}" presName="root" presStyleCnt="0">
        <dgm:presLayoutVars>
          <dgm:dir/>
          <dgm:resizeHandles val="exact"/>
        </dgm:presLayoutVars>
      </dgm:prSet>
      <dgm:spPr/>
    </dgm:pt>
    <dgm:pt modelId="{0605E405-2977-4D43-ABC2-0405B832E75F}" type="pres">
      <dgm:prSet presAssocID="{8CD374A7-58C8-4147-A5CA-4FBE11BFEDB1}" presName="compNode" presStyleCnt="0"/>
      <dgm:spPr/>
    </dgm:pt>
    <dgm:pt modelId="{439292C8-6217-48BC-BCC5-49370E674F81}" type="pres">
      <dgm:prSet presAssocID="{8CD374A7-58C8-4147-A5CA-4FBE11BFEDB1}" presName="iconBgRect" presStyleLbl="bgShp" presStyleIdx="0" presStyleCnt="5"/>
      <dgm:spPr/>
    </dgm:pt>
    <dgm:pt modelId="{FB4A62D9-A474-4B2E-887A-FD43B6155449}" type="pres">
      <dgm:prSet presAssocID="{8CD374A7-58C8-4147-A5CA-4FBE11BFEDB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7FCCC3CC-365F-445F-BD6B-7C5E82F90E4F}" type="pres">
      <dgm:prSet presAssocID="{8CD374A7-58C8-4147-A5CA-4FBE11BFEDB1}" presName="spaceRect" presStyleCnt="0"/>
      <dgm:spPr/>
    </dgm:pt>
    <dgm:pt modelId="{F7BA2E7A-8A8B-4F64-921C-02B2E447E3E1}" type="pres">
      <dgm:prSet presAssocID="{8CD374A7-58C8-4147-A5CA-4FBE11BFEDB1}" presName="textRect" presStyleLbl="revTx" presStyleIdx="0" presStyleCnt="5">
        <dgm:presLayoutVars>
          <dgm:chMax val="1"/>
          <dgm:chPref val="1"/>
        </dgm:presLayoutVars>
      </dgm:prSet>
      <dgm:spPr/>
    </dgm:pt>
    <dgm:pt modelId="{A9E61280-3AC6-49EA-B27E-F7873C44AA22}" type="pres">
      <dgm:prSet presAssocID="{26500B35-3D86-4AF8-9906-D2EB6D50A349}" presName="sibTrans" presStyleCnt="0"/>
      <dgm:spPr/>
    </dgm:pt>
    <dgm:pt modelId="{14F2F413-D4BE-4208-8267-36B67CC696C1}" type="pres">
      <dgm:prSet presAssocID="{AA51214C-B7D6-404F-B7DA-0A70FBDC2286}" presName="compNode" presStyleCnt="0"/>
      <dgm:spPr/>
    </dgm:pt>
    <dgm:pt modelId="{7DBB51C2-4276-4C41-B59E-83505FD78FE6}" type="pres">
      <dgm:prSet presAssocID="{AA51214C-B7D6-404F-B7DA-0A70FBDC2286}" presName="iconBgRect" presStyleLbl="bgShp" presStyleIdx="1" presStyleCnt="5"/>
      <dgm:spPr/>
    </dgm:pt>
    <dgm:pt modelId="{9E524569-5AEA-45E1-9AD2-2E6113DDBDC6}" type="pres">
      <dgm:prSet presAssocID="{AA51214C-B7D6-404F-B7DA-0A70FBDC228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2739A4DC-7E08-4CB3-90F9-5917CD28FFD7}" type="pres">
      <dgm:prSet presAssocID="{AA51214C-B7D6-404F-B7DA-0A70FBDC2286}" presName="spaceRect" presStyleCnt="0"/>
      <dgm:spPr/>
    </dgm:pt>
    <dgm:pt modelId="{8F98680D-3887-4C9A-90FE-CBC5773363AF}" type="pres">
      <dgm:prSet presAssocID="{AA51214C-B7D6-404F-B7DA-0A70FBDC2286}" presName="textRect" presStyleLbl="revTx" presStyleIdx="1" presStyleCnt="5">
        <dgm:presLayoutVars>
          <dgm:chMax val="1"/>
          <dgm:chPref val="1"/>
        </dgm:presLayoutVars>
      </dgm:prSet>
      <dgm:spPr/>
    </dgm:pt>
    <dgm:pt modelId="{0E8AF0B7-56D7-4B9A-8329-E07C8762DA0A}" type="pres">
      <dgm:prSet presAssocID="{F1F52CEB-FD8F-4081-A1A5-3A95EA711623}" presName="sibTrans" presStyleCnt="0"/>
      <dgm:spPr/>
    </dgm:pt>
    <dgm:pt modelId="{DE2A072E-D90D-4847-9773-AAA8302894CA}" type="pres">
      <dgm:prSet presAssocID="{4E047AE3-7C16-4900-BE69-580BB70DBE83}" presName="compNode" presStyleCnt="0"/>
      <dgm:spPr/>
    </dgm:pt>
    <dgm:pt modelId="{6DA73529-74A4-419F-9772-1BCD33294095}" type="pres">
      <dgm:prSet presAssocID="{4E047AE3-7C16-4900-BE69-580BB70DBE83}" presName="iconBgRect" presStyleLbl="bgShp" presStyleIdx="2" presStyleCnt="5"/>
      <dgm:spPr/>
    </dgm:pt>
    <dgm:pt modelId="{3865654E-7819-46BA-89F2-FE38355E90BA}" type="pres">
      <dgm:prSet presAssocID="{4E047AE3-7C16-4900-BE69-580BB70DBE8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A55EC893-53E2-4481-B8B0-99F761D3C751}" type="pres">
      <dgm:prSet presAssocID="{4E047AE3-7C16-4900-BE69-580BB70DBE83}" presName="spaceRect" presStyleCnt="0"/>
      <dgm:spPr/>
    </dgm:pt>
    <dgm:pt modelId="{6ED3129D-EB53-4FC9-99BA-C4D435B8D47A}" type="pres">
      <dgm:prSet presAssocID="{4E047AE3-7C16-4900-BE69-580BB70DBE83}" presName="textRect" presStyleLbl="revTx" presStyleIdx="2" presStyleCnt="5">
        <dgm:presLayoutVars>
          <dgm:chMax val="1"/>
          <dgm:chPref val="1"/>
        </dgm:presLayoutVars>
      </dgm:prSet>
      <dgm:spPr/>
    </dgm:pt>
    <dgm:pt modelId="{4C4185DE-21C4-4AA9-A6CB-BC0F8C19D36D}" type="pres">
      <dgm:prSet presAssocID="{75431BE6-519F-4868-A6D7-C5B4521CD27E}" presName="sibTrans" presStyleCnt="0"/>
      <dgm:spPr/>
    </dgm:pt>
    <dgm:pt modelId="{4D4DCCE1-16D2-4FFC-A593-8885A09EEDF9}" type="pres">
      <dgm:prSet presAssocID="{F20AD27C-0A8E-46E3-9AF3-5D3707A678D2}" presName="compNode" presStyleCnt="0"/>
      <dgm:spPr/>
    </dgm:pt>
    <dgm:pt modelId="{2B4BD461-C19A-48E7-B09C-DFE57483EBEE}" type="pres">
      <dgm:prSet presAssocID="{F20AD27C-0A8E-46E3-9AF3-5D3707A678D2}" presName="iconBgRect" presStyleLbl="bgShp" presStyleIdx="3" presStyleCnt="5"/>
      <dgm:spPr/>
    </dgm:pt>
    <dgm:pt modelId="{A4DE3195-213B-4154-BC02-B2BB6E93F91E}" type="pres">
      <dgm:prSet presAssocID="{F20AD27C-0A8E-46E3-9AF3-5D3707A678D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D99B725A-59E1-40CA-9434-DC0F8553C420}" type="pres">
      <dgm:prSet presAssocID="{F20AD27C-0A8E-46E3-9AF3-5D3707A678D2}" presName="spaceRect" presStyleCnt="0"/>
      <dgm:spPr/>
    </dgm:pt>
    <dgm:pt modelId="{AE44CE44-30A3-47A3-84C5-B531539B8BF2}" type="pres">
      <dgm:prSet presAssocID="{F20AD27C-0A8E-46E3-9AF3-5D3707A678D2}" presName="textRect" presStyleLbl="revTx" presStyleIdx="3" presStyleCnt="5">
        <dgm:presLayoutVars>
          <dgm:chMax val="1"/>
          <dgm:chPref val="1"/>
        </dgm:presLayoutVars>
      </dgm:prSet>
      <dgm:spPr/>
    </dgm:pt>
    <dgm:pt modelId="{76CA3216-5520-46E2-BF4D-A1CC9270E45E}" type="pres">
      <dgm:prSet presAssocID="{D4EFAF2E-FF51-4B0F-BCB9-4D202697D286}" presName="sibTrans" presStyleCnt="0"/>
      <dgm:spPr/>
    </dgm:pt>
    <dgm:pt modelId="{1E4E4AA7-86D9-446A-9BB6-37D4947FF669}" type="pres">
      <dgm:prSet presAssocID="{3BE98A51-F7C1-499C-99EE-1D6D787510F5}" presName="compNode" presStyleCnt="0"/>
      <dgm:spPr/>
    </dgm:pt>
    <dgm:pt modelId="{41DA1FB0-E7CF-4755-B4CC-7455A433143D}" type="pres">
      <dgm:prSet presAssocID="{3BE98A51-F7C1-499C-99EE-1D6D787510F5}" presName="iconBgRect" presStyleLbl="bgShp" presStyleIdx="4" presStyleCnt="5"/>
      <dgm:spPr/>
    </dgm:pt>
    <dgm:pt modelId="{AA6F7778-14A6-48FD-89F9-781B2FD5ACF9}" type="pres">
      <dgm:prSet presAssocID="{3BE98A51-F7C1-499C-99EE-1D6D787510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0A147546-4A82-4CE5-B34D-7B6E291E7FE9}" type="pres">
      <dgm:prSet presAssocID="{3BE98A51-F7C1-499C-99EE-1D6D787510F5}" presName="spaceRect" presStyleCnt="0"/>
      <dgm:spPr/>
    </dgm:pt>
    <dgm:pt modelId="{0711691D-F64F-4B35-B1BB-B9637C75C9A0}" type="pres">
      <dgm:prSet presAssocID="{3BE98A51-F7C1-499C-99EE-1D6D787510F5}" presName="textRect" presStyleLbl="revTx" presStyleIdx="4" presStyleCnt="5">
        <dgm:presLayoutVars>
          <dgm:chMax val="1"/>
          <dgm:chPref val="1"/>
        </dgm:presLayoutVars>
      </dgm:prSet>
      <dgm:spPr/>
    </dgm:pt>
  </dgm:ptLst>
  <dgm:cxnLst>
    <dgm:cxn modelId="{7EA6560B-8AA0-4EA0-B676-38E1DEE30496}" type="presOf" srcId="{8CD374A7-58C8-4147-A5CA-4FBE11BFEDB1}" destId="{F7BA2E7A-8A8B-4F64-921C-02B2E447E3E1}" srcOrd="0" destOrd="0" presId="urn:microsoft.com/office/officeart/2018/5/layout/IconCircleLabelList"/>
    <dgm:cxn modelId="{C2F9F20F-FD79-40D4-BB4F-A77459AA500F}" type="presOf" srcId="{AA51214C-B7D6-404F-B7DA-0A70FBDC2286}" destId="{8F98680D-3887-4C9A-90FE-CBC5773363AF}" srcOrd="0" destOrd="0" presId="urn:microsoft.com/office/officeart/2018/5/layout/IconCircleLabelList"/>
    <dgm:cxn modelId="{D3246A2E-28E9-4AF8-B48C-D79602841843}" type="presOf" srcId="{F20AD27C-0A8E-46E3-9AF3-5D3707A678D2}" destId="{AE44CE44-30A3-47A3-84C5-B531539B8BF2}" srcOrd="0" destOrd="0" presId="urn:microsoft.com/office/officeart/2018/5/layout/IconCircleLabelList"/>
    <dgm:cxn modelId="{7791AE5C-B13C-4DB7-9EB0-369E729D2718}" type="presOf" srcId="{7AF079AA-AFF6-4E28-BE46-95F224EC1B84}" destId="{FC47DDDA-F727-4349-96ED-C75D500EBAD2}" srcOrd="0" destOrd="0" presId="urn:microsoft.com/office/officeart/2018/5/layout/IconCircleLabelList"/>
    <dgm:cxn modelId="{52DFE273-604E-4AB5-A18F-DDB9FB50C648}" srcId="{7AF079AA-AFF6-4E28-BE46-95F224EC1B84}" destId="{AA51214C-B7D6-404F-B7DA-0A70FBDC2286}" srcOrd="1" destOrd="0" parTransId="{55162D1A-1576-4B1C-AA4F-D19976057535}" sibTransId="{F1F52CEB-FD8F-4081-A1A5-3A95EA711623}"/>
    <dgm:cxn modelId="{75D33059-9085-4383-8D20-D736C4F00314}" srcId="{7AF079AA-AFF6-4E28-BE46-95F224EC1B84}" destId="{3BE98A51-F7C1-499C-99EE-1D6D787510F5}" srcOrd="4" destOrd="0" parTransId="{75F917CD-466C-488B-BB2B-059B7CAC4891}" sibTransId="{A3D35571-2FA6-4C53-A6EF-833764FB99F6}"/>
    <dgm:cxn modelId="{0B8A1094-09B4-40CF-8752-030E283AF9F8}" srcId="{7AF079AA-AFF6-4E28-BE46-95F224EC1B84}" destId="{F20AD27C-0A8E-46E3-9AF3-5D3707A678D2}" srcOrd="3" destOrd="0" parTransId="{03EA8B73-1235-4973-B0A6-90C309F7F63E}" sibTransId="{D4EFAF2E-FF51-4B0F-BCB9-4D202697D286}"/>
    <dgm:cxn modelId="{1F6BF59C-037F-4D36-B76D-11C41E0A6C8B}" srcId="{7AF079AA-AFF6-4E28-BE46-95F224EC1B84}" destId="{4E047AE3-7C16-4900-BE69-580BB70DBE83}" srcOrd="2" destOrd="0" parTransId="{98AE5F82-880F-49E0-92DE-E1CA8E2539DA}" sibTransId="{75431BE6-519F-4868-A6D7-C5B4521CD27E}"/>
    <dgm:cxn modelId="{C3DAFBA2-0790-4864-B074-78813C9D0168}" srcId="{7AF079AA-AFF6-4E28-BE46-95F224EC1B84}" destId="{8CD374A7-58C8-4147-A5CA-4FBE11BFEDB1}" srcOrd="0" destOrd="0" parTransId="{72056ED1-EBC1-4383-A4C6-D406F0A303F3}" sibTransId="{26500B35-3D86-4AF8-9906-D2EB6D50A349}"/>
    <dgm:cxn modelId="{BA481DE4-2D35-4048-A3BA-13AC06DCBD08}" type="presOf" srcId="{3BE98A51-F7C1-499C-99EE-1D6D787510F5}" destId="{0711691D-F64F-4B35-B1BB-B9637C75C9A0}" srcOrd="0" destOrd="0" presId="urn:microsoft.com/office/officeart/2018/5/layout/IconCircleLabelList"/>
    <dgm:cxn modelId="{F1199DFB-14BE-48BB-B47C-76945A881934}" type="presOf" srcId="{4E047AE3-7C16-4900-BE69-580BB70DBE83}" destId="{6ED3129D-EB53-4FC9-99BA-C4D435B8D47A}" srcOrd="0" destOrd="0" presId="urn:microsoft.com/office/officeart/2018/5/layout/IconCircleLabelList"/>
    <dgm:cxn modelId="{55AAA682-60BD-4FBD-99CA-3EEF94C3C29B}" type="presParOf" srcId="{FC47DDDA-F727-4349-96ED-C75D500EBAD2}" destId="{0605E405-2977-4D43-ABC2-0405B832E75F}" srcOrd="0" destOrd="0" presId="urn:microsoft.com/office/officeart/2018/5/layout/IconCircleLabelList"/>
    <dgm:cxn modelId="{1D855A6A-151E-4850-BDFB-F7EE1E3DB9AA}" type="presParOf" srcId="{0605E405-2977-4D43-ABC2-0405B832E75F}" destId="{439292C8-6217-48BC-BCC5-49370E674F81}" srcOrd="0" destOrd="0" presId="urn:microsoft.com/office/officeart/2018/5/layout/IconCircleLabelList"/>
    <dgm:cxn modelId="{A1BA669B-374C-4A33-AB85-31443C1D0FC2}" type="presParOf" srcId="{0605E405-2977-4D43-ABC2-0405B832E75F}" destId="{FB4A62D9-A474-4B2E-887A-FD43B6155449}" srcOrd="1" destOrd="0" presId="urn:microsoft.com/office/officeart/2018/5/layout/IconCircleLabelList"/>
    <dgm:cxn modelId="{EC2D3433-C901-4282-A0CA-E9DFF5AB1BC5}" type="presParOf" srcId="{0605E405-2977-4D43-ABC2-0405B832E75F}" destId="{7FCCC3CC-365F-445F-BD6B-7C5E82F90E4F}" srcOrd="2" destOrd="0" presId="urn:microsoft.com/office/officeart/2018/5/layout/IconCircleLabelList"/>
    <dgm:cxn modelId="{8CD58B3A-FF62-40D2-A56B-B460F70F9BFA}" type="presParOf" srcId="{0605E405-2977-4D43-ABC2-0405B832E75F}" destId="{F7BA2E7A-8A8B-4F64-921C-02B2E447E3E1}" srcOrd="3" destOrd="0" presId="urn:microsoft.com/office/officeart/2018/5/layout/IconCircleLabelList"/>
    <dgm:cxn modelId="{976A25D3-B9FC-4383-91BB-D510BC2D2A59}" type="presParOf" srcId="{FC47DDDA-F727-4349-96ED-C75D500EBAD2}" destId="{A9E61280-3AC6-49EA-B27E-F7873C44AA22}" srcOrd="1" destOrd="0" presId="urn:microsoft.com/office/officeart/2018/5/layout/IconCircleLabelList"/>
    <dgm:cxn modelId="{633369A7-8F6C-4FF3-9C0F-CC60013C429F}" type="presParOf" srcId="{FC47DDDA-F727-4349-96ED-C75D500EBAD2}" destId="{14F2F413-D4BE-4208-8267-36B67CC696C1}" srcOrd="2" destOrd="0" presId="urn:microsoft.com/office/officeart/2018/5/layout/IconCircleLabelList"/>
    <dgm:cxn modelId="{25C06BF8-A7C8-4A3F-AD1E-A5B4AC1D7063}" type="presParOf" srcId="{14F2F413-D4BE-4208-8267-36B67CC696C1}" destId="{7DBB51C2-4276-4C41-B59E-83505FD78FE6}" srcOrd="0" destOrd="0" presId="urn:microsoft.com/office/officeart/2018/5/layout/IconCircleLabelList"/>
    <dgm:cxn modelId="{047D2DFF-FE4F-4821-B15A-A50080384CD6}" type="presParOf" srcId="{14F2F413-D4BE-4208-8267-36B67CC696C1}" destId="{9E524569-5AEA-45E1-9AD2-2E6113DDBDC6}" srcOrd="1" destOrd="0" presId="urn:microsoft.com/office/officeart/2018/5/layout/IconCircleLabelList"/>
    <dgm:cxn modelId="{2E4F7F43-460D-421F-AC93-EADBA46C7BF3}" type="presParOf" srcId="{14F2F413-D4BE-4208-8267-36B67CC696C1}" destId="{2739A4DC-7E08-4CB3-90F9-5917CD28FFD7}" srcOrd="2" destOrd="0" presId="urn:microsoft.com/office/officeart/2018/5/layout/IconCircleLabelList"/>
    <dgm:cxn modelId="{E4B72020-0C63-4350-8D54-D2C8D94D7C80}" type="presParOf" srcId="{14F2F413-D4BE-4208-8267-36B67CC696C1}" destId="{8F98680D-3887-4C9A-90FE-CBC5773363AF}" srcOrd="3" destOrd="0" presId="urn:microsoft.com/office/officeart/2018/5/layout/IconCircleLabelList"/>
    <dgm:cxn modelId="{13DC1ED1-0774-4316-B4CF-15E46300AD7E}" type="presParOf" srcId="{FC47DDDA-F727-4349-96ED-C75D500EBAD2}" destId="{0E8AF0B7-56D7-4B9A-8329-E07C8762DA0A}" srcOrd="3" destOrd="0" presId="urn:microsoft.com/office/officeart/2018/5/layout/IconCircleLabelList"/>
    <dgm:cxn modelId="{91F8C706-09C5-4667-BBAB-71A343230E50}" type="presParOf" srcId="{FC47DDDA-F727-4349-96ED-C75D500EBAD2}" destId="{DE2A072E-D90D-4847-9773-AAA8302894CA}" srcOrd="4" destOrd="0" presId="urn:microsoft.com/office/officeart/2018/5/layout/IconCircleLabelList"/>
    <dgm:cxn modelId="{9D6F9DAF-C27D-4E1C-ADEE-32388A55BCAD}" type="presParOf" srcId="{DE2A072E-D90D-4847-9773-AAA8302894CA}" destId="{6DA73529-74A4-419F-9772-1BCD33294095}" srcOrd="0" destOrd="0" presId="urn:microsoft.com/office/officeart/2018/5/layout/IconCircleLabelList"/>
    <dgm:cxn modelId="{0BD0BDE8-5DA8-4270-B584-D9A2AACC546F}" type="presParOf" srcId="{DE2A072E-D90D-4847-9773-AAA8302894CA}" destId="{3865654E-7819-46BA-89F2-FE38355E90BA}" srcOrd="1" destOrd="0" presId="urn:microsoft.com/office/officeart/2018/5/layout/IconCircleLabelList"/>
    <dgm:cxn modelId="{9849C111-DD47-41CE-A65D-9834C4C1F73C}" type="presParOf" srcId="{DE2A072E-D90D-4847-9773-AAA8302894CA}" destId="{A55EC893-53E2-4481-B8B0-99F761D3C751}" srcOrd="2" destOrd="0" presId="urn:microsoft.com/office/officeart/2018/5/layout/IconCircleLabelList"/>
    <dgm:cxn modelId="{78DDBA37-C9C0-4CC8-881A-3D120C576E17}" type="presParOf" srcId="{DE2A072E-D90D-4847-9773-AAA8302894CA}" destId="{6ED3129D-EB53-4FC9-99BA-C4D435B8D47A}" srcOrd="3" destOrd="0" presId="urn:microsoft.com/office/officeart/2018/5/layout/IconCircleLabelList"/>
    <dgm:cxn modelId="{5C370E51-4BEA-4ED2-8936-F2F21A10AD84}" type="presParOf" srcId="{FC47DDDA-F727-4349-96ED-C75D500EBAD2}" destId="{4C4185DE-21C4-4AA9-A6CB-BC0F8C19D36D}" srcOrd="5" destOrd="0" presId="urn:microsoft.com/office/officeart/2018/5/layout/IconCircleLabelList"/>
    <dgm:cxn modelId="{911EAF58-BE65-43E7-8E7B-C9FD2CB20799}" type="presParOf" srcId="{FC47DDDA-F727-4349-96ED-C75D500EBAD2}" destId="{4D4DCCE1-16D2-4FFC-A593-8885A09EEDF9}" srcOrd="6" destOrd="0" presId="urn:microsoft.com/office/officeart/2018/5/layout/IconCircleLabelList"/>
    <dgm:cxn modelId="{D7ADF510-4CB7-4BE4-9294-C1E3AD0252BC}" type="presParOf" srcId="{4D4DCCE1-16D2-4FFC-A593-8885A09EEDF9}" destId="{2B4BD461-C19A-48E7-B09C-DFE57483EBEE}" srcOrd="0" destOrd="0" presId="urn:microsoft.com/office/officeart/2018/5/layout/IconCircleLabelList"/>
    <dgm:cxn modelId="{4879203C-FF57-4E48-96AD-C3AD4BBFDFB8}" type="presParOf" srcId="{4D4DCCE1-16D2-4FFC-A593-8885A09EEDF9}" destId="{A4DE3195-213B-4154-BC02-B2BB6E93F91E}" srcOrd="1" destOrd="0" presId="urn:microsoft.com/office/officeart/2018/5/layout/IconCircleLabelList"/>
    <dgm:cxn modelId="{223A2B14-B870-45E8-A6AE-FAD2071ADA96}" type="presParOf" srcId="{4D4DCCE1-16D2-4FFC-A593-8885A09EEDF9}" destId="{D99B725A-59E1-40CA-9434-DC0F8553C420}" srcOrd="2" destOrd="0" presId="urn:microsoft.com/office/officeart/2018/5/layout/IconCircleLabelList"/>
    <dgm:cxn modelId="{D25FD055-6C73-43E7-A1AB-99890E8CEC92}" type="presParOf" srcId="{4D4DCCE1-16D2-4FFC-A593-8885A09EEDF9}" destId="{AE44CE44-30A3-47A3-84C5-B531539B8BF2}" srcOrd="3" destOrd="0" presId="urn:microsoft.com/office/officeart/2018/5/layout/IconCircleLabelList"/>
    <dgm:cxn modelId="{3B356A1C-1F53-4B6D-A33A-3A1D8573F627}" type="presParOf" srcId="{FC47DDDA-F727-4349-96ED-C75D500EBAD2}" destId="{76CA3216-5520-46E2-BF4D-A1CC9270E45E}" srcOrd="7" destOrd="0" presId="urn:microsoft.com/office/officeart/2018/5/layout/IconCircleLabelList"/>
    <dgm:cxn modelId="{E638EB9F-BACE-453E-A6FE-A3599376BFC0}" type="presParOf" srcId="{FC47DDDA-F727-4349-96ED-C75D500EBAD2}" destId="{1E4E4AA7-86D9-446A-9BB6-37D4947FF669}" srcOrd="8" destOrd="0" presId="urn:microsoft.com/office/officeart/2018/5/layout/IconCircleLabelList"/>
    <dgm:cxn modelId="{E7FE447E-7F41-4B29-A214-2C4E8B21C2D5}" type="presParOf" srcId="{1E4E4AA7-86D9-446A-9BB6-37D4947FF669}" destId="{41DA1FB0-E7CF-4755-B4CC-7455A433143D}" srcOrd="0" destOrd="0" presId="urn:microsoft.com/office/officeart/2018/5/layout/IconCircleLabelList"/>
    <dgm:cxn modelId="{59F64B80-F893-4148-ACCB-DABB6A64F556}" type="presParOf" srcId="{1E4E4AA7-86D9-446A-9BB6-37D4947FF669}" destId="{AA6F7778-14A6-48FD-89F9-781B2FD5ACF9}" srcOrd="1" destOrd="0" presId="urn:microsoft.com/office/officeart/2018/5/layout/IconCircleLabelList"/>
    <dgm:cxn modelId="{ACB348D7-75FE-41B5-AFC0-66A597A6BA51}" type="presParOf" srcId="{1E4E4AA7-86D9-446A-9BB6-37D4947FF669}" destId="{0A147546-4A82-4CE5-B34D-7B6E291E7FE9}" srcOrd="2" destOrd="0" presId="urn:microsoft.com/office/officeart/2018/5/layout/IconCircleLabelList"/>
    <dgm:cxn modelId="{CA0550A7-7580-4AC0-A814-29EE6C57080B}" type="presParOf" srcId="{1E4E4AA7-86D9-446A-9BB6-37D4947FF669}" destId="{0711691D-F64F-4B35-B1BB-B9637C75C9A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3D873F-EDBE-46C0-820C-5F64B85D402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D8586D-6DE6-4B81-90CA-80027D9BA82A}">
      <dgm:prSet/>
      <dgm:spPr/>
      <dgm:t>
        <a:bodyPr/>
        <a:lstStyle/>
        <a:p>
          <a:r>
            <a:rPr lang="en-US"/>
            <a:t>There is lot of rows with EVENT_TYPE AS ‘ DELETED’ </a:t>
          </a:r>
        </a:p>
      </dgm:t>
    </dgm:pt>
    <dgm:pt modelId="{734CFA19-9C85-4BDB-AB6F-FE34418E4192}" type="parTrans" cxnId="{B4124FBD-6545-44ED-AB39-DBAF14DE7830}">
      <dgm:prSet/>
      <dgm:spPr/>
      <dgm:t>
        <a:bodyPr/>
        <a:lstStyle/>
        <a:p>
          <a:endParaRPr lang="en-US"/>
        </a:p>
      </dgm:t>
    </dgm:pt>
    <dgm:pt modelId="{585F2EB1-2210-4D3B-84F7-5C36807C1394}" type="sibTrans" cxnId="{B4124FBD-6545-44ED-AB39-DBAF14DE7830}">
      <dgm:prSet/>
      <dgm:spPr/>
      <dgm:t>
        <a:bodyPr/>
        <a:lstStyle/>
        <a:p>
          <a:endParaRPr lang="en-US"/>
        </a:p>
      </dgm:t>
    </dgm:pt>
    <dgm:pt modelId="{DDD7DB90-20D5-4031-A0BF-CC29E2CC3005}">
      <dgm:prSet/>
      <dgm:spPr/>
      <dgm:t>
        <a:bodyPr/>
        <a:lstStyle/>
        <a:p>
          <a:r>
            <a:rPr lang="en-US"/>
            <a:t>some rows have the same 'UNIQUE_STORY_INDEX', in those cases we will keep the last duplicate as same.</a:t>
          </a:r>
        </a:p>
      </dgm:t>
    </dgm:pt>
    <dgm:pt modelId="{92BE6725-3763-4EFC-964F-C27CA23B9BD4}" type="parTrans" cxnId="{2CC93DE9-D0CE-4490-9906-C38FA233A652}">
      <dgm:prSet/>
      <dgm:spPr/>
      <dgm:t>
        <a:bodyPr/>
        <a:lstStyle/>
        <a:p>
          <a:endParaRPr lang="en-US"/>
        </a:p>
      </dgm:t>
    </dgm:pt>
    <dgm:pt modelId="{181C4E55-BA00-4FF5-A434-6EF5F02D168F}" type="sibTrans" cxnId="{2CC93DE9-D0CE-4490-9906-C38FA233A652}">
      <dgm:prSet/>
      <dgm:spPr/>
      <dgm:t>
        <a:bodyPr/>
        <a:lstStyle/>
        <a:p>
          <a:endParaRPr lang="en-US"/>
        </a:p>
      </dgm:t>
    </dgm:pt>
    <dgm:pt modelId="{D5FDC8A4-A6EC-4469-A946-25CEB10F6DC1}" type="pres">
      <dgm:prSet presAssocID="{B13D873F-EDBE-46C0-820C-5F64B85D402B}" presName="root" presStyleCnt="0">
        <dgm:presLayoutVars>
          <dgm:dir/>
          <dgm:resizeHandles val="exact"/>
        </dgm:presLayoutVars>
      </dgm:prSet>
      <dgm:spPr/>
    </dgm:pt>
    <dgm:pt modelId="{8048E3E9-66A3-41A0-AFD7-06A31E4DE83C}" type="pres">
      <dgm:prSet presAssocID="{68D8586D-6DE6-4B81-90CA-80027D9BA82A}" presName="compNode" presStyleCnt="0"/>
      <dgm:spPr/>
    </dgm:pt>
    <dgm:pt modelId="{A9BC7D99-3363-483A-8ADB-E7CB8C17C42F}" type="pres">
      <dgm:prSet presAssocID="{68D8586D-6DE6-4B81-90CA-80027D9BA8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5B05EA8-6877-46C9-9A24-CCEAE1E6D35F}" type="pres">
      <dgm:prSet presAssocID="{68D8586D-6DE6-4B81-90CA-80027D9BA82A}" presName="spaceRect" presStyleCnt="0"/>
      <dgm:spPr/>
    </dgm:pt>
    <dgm:pt modelId="{27C8003D-F761-466B-921D-FD1E5EFE5141}" type="pres">
      <dgm:prSet presAssocID="{68D8586D-6DE6-4B81-90CA-80027D9BA82A}" presName="textRect" presStyleLbl="revTx" presStyleIdx="0" presStyleCnt="2">
        <dgm:presLayoutVars>
          <dgm:chMax val="1"/>
          <dgm:chPref val="1"/>
        </dgm:presLayoutVars>
      </dgm:prSet>
      <dgm:spPr/>
    </dgm:pt>
    <dgm:pt modelId="{6C9C0F89-117B-4ACF-BA09-04EB4A4350AE}" type="pres">
      <dgm:prSet presAssocID="{585F2EB1-2210-4D3B-84F7-5C36807C1394}" presName="sibTrans" presStyleCnt="0"/>
      <dgm:spPr/>
    </dgm:pt>
    <dgm:pt modelId="{1FB783A8-A3B8-4B50-B75D-6897C620404A}" type="pres">
      <dgm:prSet presAssocID="{DDD7DB90-20D5-4031-A0BF-CC29E2CC3005}" presName="compNode" presStyleCnt="0"/>
      <dgm:spPr/>
    </dgm:pt>
    <dgm:pt modelId="{F067B365-614C-40E9-8EBA-2CF3BD561AD6}" type="pres">
      <dgm:prSet presAssocID="{DDD7DB90-20D5-4031-A0BF-CC29E2CC30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FB0960B-BED6-4660-B4EE-4A2A29E50986}" type="pres">
      <dgm:prSet presAssocID="{DDD7DB90-20D5-4031-A0BF-CC29E2CC3005}" presName="spaceRect" presStyleCnt="0"/>
      <dgm:spPr/>
    </dgm:pt>
    <dgm:pt modelId="{FD7A9D31-ED62-44A2-AB4A-05F71904EE69}" type="pres">
      <dgm:prSet presAssocID="{DDD7DB90-20D5-4031-A0BF-CC29E2CC3005}" presName="textRect" presStyleLbl="revTx" presStyleIdx="1" presStyleCnt="2">
        <dgm:presLayoutVars>
          <dgm:chMax val="1"/>
          <dgm:chPref val="1"/>
        </dgm:presLayoutVars>
      </dgm:prSet>
      <dgm:spPr/>
    </dgm:pt>
  </dgm:ptLst>
  <dgm:cxnLst>
    <dgm:cxn modelId="{7669C443-8FEB-4D07-9237-C844CEFE9C24}" type="presOf" srcId="{DDD7DB90-20D5-4031-A0BF-CC29E2CC3005}" destId="{FD7A9D31-ED62-44A2-AB4A-05F71904EE69}" srcOrd="0" destOrd="0" presId="urn:microsoft.com/office/officeart/2018/2/layout/IconLabelList"/>
    <dgm:cxn modelId="{A7504CBC-4766-4B4F-A6EE-D9EE5CAF06B6}" type="presOf" srcId="{B13D873F-EDBE-46C0-820C-5F64B85D402B}" destId="{D5FDC8A4-A6EC-4469-A946-25CEB10F6DC1}" srcOrd="0" destOrd="0" presId="urn:microsoft.com/office/officeart/2018/2/layout/IconLabelList"/>
    <dgm:cxn modelId="{B4124FBD-6545-44ED-AB39-DBAF14DE7830}" srcId="{B13D873F-EDBE-46C0-820C-5F64B85D402B}" destId="{68D8586D-6DE6-4B81-90CA-80027D9BA82A}" srcOrd="0" destOrd="0" parTransId="{734CFA19-9C85-4BDB-AB6F-FE34418E4192}" sibTransId="{585F2EB1-2210-4D3B-84F7-5C36807C1394}"/>
    <dgm:cxn modelId="{2CC93DE9-D0CE-4490-9906-C38FA233A652}" srcId="{B13D873F-EDBE-46C0-820C-5F64B85D402B}" destId="{DDD7DB90-20D5-4031-A0BF-CC29E2CC3005}" srcOrd="1" destOrd="0" parTransId="{92BE6725-3763-4EFC-964F-C27CA23B9BD4}" sibTransId="{181C4E55-BA00-4FF5-A434-6EF5F02D168F}"/>
    <dgm:cxn modelId="{1516F2EF-DA6E-421C-BF3C-EDF98EA58FE0}" type="presOf" srcId="{68D8586D-6DE6-4B81-90CA-80027D9BA82A}" destId="{27C8003D-F761-466B-921D-FD1E5EFE5141}" srcOrd="0" destOrd="0" presId="urn:microsoft.com/office/officeart/2018/2/layout/IconLabelList"/>
    <dgm:cxn modelId="{2C5C17BA-F543-41DD-8C82-9E0C2721083F}" type="presParOf" srcId="{D5FDC8A4-A6EC-4469-A946-25CEB10F6DC1}" destId="{8048E3E9-66A3-41A0-AFD7-06A31E4DE83C}" srcOrd="0" destOrd="0" presId="urn:microsoft.com/office/officeart/2018/2/layout/IconLabelList"/>
    <dgm:cxn modelId="{28626AF4-13F2-4137-B8D5-D034F2F9AF24}" type="presParOf" srcId="{8048E3E9-66A3-41A0-AFD7-06A31E4DE83C}" destId="{A9BC7D99-3363-483A-8ADB-E7CB8C17C42F}" srcOrd="0" destOrd="0" presId="urn:microsoft.com/office/officeart/2018/2/layout/IconLabelList"/>
    <dgm:cxn modelId="{61CA5662-11D5-4B2E-83EF-BB28C0B7671B}" type="presParOf" srcId="{8048E3E9-66A3-41A0-AFD7-06A31E4DE83C}" destId="{65B05EA8-6877-46C9-9A24-CCEAE1E6D35F}" srcOrd="1" destOrd="0" presId="urn:microsoft.com/office/officeart/2018/2/layout/IconLabelList"/>
    <dgm:cxn modelId="{EA3530E4-435E-42D0-BA0B-71ABEC64A059}" type="presParOf" srcId="{8048E3E9-66A3-41A0-AFD7-06A31E4DE83C}" destId="{27C8003D-F761-466B-921D-FD1E5EFE5141}" srcOrd="2" destOrd="0" presId="urn:microsoft.com/office/officeart/2018/2/layout/IconLabelList"/>
    <dgm:cxn modelId="{CDCA441D-9DF4-4DE1-84EE-F8B598ABE6C0}" type="presParOf" srcId="{D5FDC8A4-A6EC-4469-A946-25CEB10F6DC1}" destId="{6C9C0F89-117B-4ACF-BA09-04EB4A4350AE}" srcOrd="1" destOrd="0" presId="urn:microsoft.com/office/officeart/2018/2/layout/IconLabelList"/>
    <dgm:cxn modelId="{1BEBF1E9-CE51-48FF-A262-10F2ADBFEDD0}" type="presParOf" srcId="{D5FDC8A4-A6EC-4469-A946-25CEB10F6DC1}" destId="{1FB783A8-A3B8-4B50-B75D-6897C620404A}" srcOrd="2" destOrd="0" presId="urn:microsoft.com/office/officeart/2018/2/layout/IconLabelList"/>
    <dgm:cxn modelId="{D7452DAB-1024-43BB-A64B-8863020A4886}" type="presParOf" srcId="{1FB783A8-A3B8-4B50-B75D-6897C620404A}" destId="{F067B365-614C-40E9-8EBA-2CF3BD561AD6}" srcOrd="0" destOrd="0" presId="urn:microsoft.com/office/officeart/2018/2/layout/IconLabelList"/>
    <dgm:cxn modelId="{DE88096C-655E-4B0B-B570-12A0943B333F}" type="presParOf" srcId="{1FB783A8-A3B8-4B50-B75D-6897C620404A}" destId="{0FB0960B-BED6-4660-B4EE-4A2A29E50986}" srcOrd="1" destOrd="0" presId="urn:microsoft.com/office/officeart/2018/2/layout/IconLabelList"/>
    <dgm:cxn modelId="{47C747AA-66C0-4E0E-A9E9-5747072CBB57}" type="presParOf" srcId="{1FB783A8-A3B8-4B50-B75D-6897C620404A}" destId="{FD7A9D31-ED62-44A2-AB4A-05F71904EE6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3C83CB-88FD-439C-92CA-5DDD923A076F}"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DC39CD2F-9A83-44DC-AD8D-934EFEDE20A5}">
      <dgm:prSet/>
      <dgm:spPr/>
      <dgm:t>
        <a:bodyPr/>
        <a:lstStyle/>
        <a:p>
          <a:r>
            <a:rPr lang="en-US" b="1"/>
            <a:t>Latent Dirichlet Allocation </a:t>
          </a:r>
          <a:r>
            <a:rPr lang="en-US"/>
            <a:t>(LDA) is an example of topic model and is used to classify text in a document to a particular topic. It builds a topic per document model and words per topic model, modeled as Dirichlet distributions.</a:t>
          </a:r>
        </a:p>
      </dgm:t>
    </dgm:pt>
    <dgm:pt modelId="{5C884C22-17C5-48CB-AA30-26FA49A78439}" type="parTrans" cxnId="{C4994F34-A811-420F-8F9E-B7E7321A4CDF}">
      <dgm:prSet/>
      <dgm:spPr/>
      <dgm:t>
        <a:bodyPr/>
        <a:lstStyle/>
        <a:p>
          <a:endParaRPr lang="en-US"/>
        </a:p>
      </dgm:t>
    </dgm:pt>
    <dgm:pt modelId="{7F0B0257-BF6C-4DB6-B438-D72A1DB41724}" type="sibTrans" cxnId="{C4994F34-A811-420F-8F9E-B7E7321A4CDF}">
      <dgm:prSet/>
      <dgm:spPr/>
      <dgm:t>
        <a:bodyPr/>
        <a:lstStyle/>
        <a:p>
          <a:endParaRPr lang="en-US"/>
        </a:p>
      </dgm:t>
    </dgm:pt>
    <dgm:pt modelId="{A2B47FB5-2FDC-42B2-B6B2-EC3A3BC7664C}">
      <dgm:prSet/>
      <dgm:spPr/>
      <dgm:t>
        <a:bodyPr/>
        <a:lstStyle/>
        <a:p>
          <a:r>
            <a:rPr lang="en-US" b="1"/>
            <a:t>Data Pre-processing</a:t>
          </a:r>
          <a:endParaRPr lang="en-US"/>
        </a:p>
      </dgm:t>
    </dgm:pt>
    <dgm:pt modelId="{0BDC4DB0-F5EC-45EA-A2A5-1DE7CB108AAA}" type="parTrans" cxnId="{C34543A4-8CE9-4864-B0B1-C12BD20A5A6C}">
      <dgm:prSet/>
      <dgm:spPr/>
      <dgm:t>
        <a:bodyPr/>
        <a:lstStyle/>
        <a:p>
          <a:endParaRPr lang="en-US"/>
        </a:p>
      </dgm:t>
    </dgm:pt>
    <dgm:pt modelId="{ECC9D4B1-D7F2-4CCF-B86C-FFA6E9766C04}" type="sibTrans" cxnId="{C34543A4-8CE9-4864-B0B1-C12BD20A5A6C}">
      <dgm:prSet/>
      <dgm:spPr/>
      <dgm:t>
        <a:bodyPr/>
        <a:lstStyle/>
        <a:p>
          <a:endParaRPr lang="en-US"/>
        </a:p>
      </dgm:t>
    </dgm:pt>
    <dgm:pt modelId="{33D09569-F82C-405D-819E-9088D46931BA}">
      <dgm:prSet/>
      <dgm:spPr/>
      <dgm:t>
        <a:bodyPr/>
        <a:lstStyle/>
        <a:p>
          <a:r>
            <a:rPr lang="en-US"/>
            <a:t>We will perform the following steps:</a:t>
          </a:r>
        </a:p>
      </dgm:t>
    </dgm:pt>
    <dgm:pt modelId="{6507FC89-22CC-467F-837B-BD26F72F3119}" type="parTrans" cxnId="{D40ADEBD-2D75-4F78-84F9-CBEAF0EA0BB3}">
      <dgm:prSet/>
      <dgm:spPr/>
      <dgm:t>
        <a:bodyPr/>
        <a:lstStyle/>
        <a:p>
          <a:endParaRPr lang="en-US"/>
        </a:p>
      </dgm:t>
    </dgm:pt>
    <dgm:pt modelId="{AFA23DE8-1EDE-4CC2-9F99-9FAD295223ED}" type="sibTrans" cxnId="{D40ADEBD-2D75-4F78-84F9-CBEAF0EA0BB3}">
      <dgm:prSet/>
      <dgm:spPr/>
      <dgm:t>
        <a:bodyPr/>
        <a:lstStyle/>
        <a:p>
          <a:endParaRPr lang="en-US"/>
        </a:p>
      </dgm:t>
    </dgm:pt>
    <dgm:pt modelId="{3117AF9A-2313-4D01-8083-72A7A551AD1E}">
      <dgm:prSet/>
      <dgm:spPr/>
      <dgm:t>
        <a:bodyPr/>
        <a:lstStyle/>
        <a:p>
          <a:r>
            <a:rPr lang="en-US" b="1"/>
            <a:t>Tokenization</a:t>
          </a:r>
          <a:r>
            <a:rPr lang="en-US"/>
            <a:t>: Split the text into sentences and the sentences into words. Lowercase the words and remove punctuation.</a:t>
          </a:r>
        </a:p>
      </dgm:t>
    </dgm:pt>
    <dgm:pt modelId="{274D0D26-A1A8-4592-9A75-409C0E1FA8EF}" type="parTrans" cxnId="{CB69EA88-8829-4D89-B193-418A41AB2CE8}">
      <dgm:prSet/>
      <dgm:spPr/>
      <dgm:t>
        <a:bodyPr/>
        <a:lstStyle/>
        <a:p>
          <a:endParaRPr lang="en-US"/>
        </a:p>
      </dgm:t>
    </dgm:pt>
    <dgm:pt modelId="{40585063-14CF-4281-9E82-F2533633421E}" type="sibTrans" cxnId="{CB69EA88-8829-4D89-B193-418A41AB2CE8}">
      <dgm:prSet/>
      <dgm:spPr/>
      <dgm:t>
        <a:bodyPr/>
        <a:lstStyle/>
        <a:p>
          <a:endParaRPr lang="en-US"/>
        </a:p>
      </dgm:t>
    </dgm:pt>
    <dgm:pt modelId="{3CD7B6A4-E19C-4C93-92F8-18FAFA43D9DD}">
      <dgm:prSet/>
      <dgm:spPr/>
      <dgm:t>
        <a:bodyPr/>
        <a:lstStyle/>
        <a:p>
          <a:r>
            <a:rPr lang="en-US"/>
            <a:t>Words that have fewer than 3 characters are removed.</a:t>
          </a:r>
        </a:p>
      </dgm:t>
    </dgm:pt>
    <dgm:pt modelId="{5A70DD17-A17B-44D4-BEA4-E54E68977E87}" type="parTrans" cxnId="{CC5F8D23-A459-4FBD-8417-9FD11AE39B6A}">
      <dgm:prSet/>
      <dgm:spPr/>
      <dgm:t>
        <a:bodyPr/>
        <a:lstStyle/>
        <a:p>
          <a:endParaRPr lang="en-US"/>
        </a:p>
      </dgm:t>
    </dgm:pt>
    <dgm:pt modelId="{781FE49E-D4FB-46E4-817A-7F8F22628134}" type="sibTrans" cxnId="{CC5F8D23-A459-4FBD-8417-9FD11AE39B6A}">
      <dgm:prSet/>
      <dgm:spPr/>
      <dgm:t>
        <a:bodyPr/>
        <a:lstStyle/>
        <a:p>
          <a:endParaRPr lang="en-US"/>
        </a:p>
      </dgm:t>
    </dgm:pt>
    <dgm:pt modelId="{8A97C67C-F7B2-4AF4-9D81-586283EC285B}">
      <dgm:prSet/>
      <dgm:spPr/>
      <dgm:t>
        <a:bodyPr/>
        <a:lstStyle/>
        <a:p>
          <a:r>
            <a:rPr lang="en-US"/>
            <a:t>All </a:t>
          </a:r>
          <a:r>
            <a:rPr lang="en-US" b="1"/>
            <a:t>stopwords</a:t>
          </a:r>
          <a:r>
            <a:rPr lang="en-US"/>
            <a:t> are removed.</a:t>
          </a:r>
        </a:p>
      </dgm:t>
    </dgm:pt>
    <dgm:pt modelId="{17DBFAED-8323-436E-BEDA-0D4F9F6561BF}" type="parTrans" cxnId="{087A3C9D-FF62-43D9-B01E-C068856AE086}">
      <dgm:prSet/>
      <dgm:spPr/>
      <dgm:t>
        <a:bodyPr/>
        <a:lstStyle/>
        <a:p>
          <a:endParaRPr lang="en-US"/>
        </a:p>
      </dgm:t>
    </dgm:pt>
    <dgm:pt modelId="{DAF908BC-942B-43C9-A8A3-A602C7299344}" type="sibTrans" cxnId="{087A3C9D-FF62-43D9-B01E-C068856AE086}">
      <dgm:prSet/>
      <dgm:spPr/>
      <dgm:t>
        <a:bodyPr/>
        <a:lstStyle/>
        <a:p>
          <a:endParaRPr lang="en-US"/>
        </a:p>
      </dgm:t>
    </dgm:pt>
    <dgm:pt modelId="{FF8E3FD5-C5F1-44F1-9172-DC3C41E84183}">
      <dgm:prSet/>
      <dgm:spPr/>
      <dgm:t>
        <a:bodyPr/>
        <a:lstStyle/>
        <a:p>
          <a:r>
            <a:rPr lang="en-US"/>
            <a:t>Words are </a:t>
          </a:r>
          <a:r>
            <a:rPr lang="en-US" b="1"/>
            <a:t>lemmatized</a:t>
          </a:r>
          <a:r>
            <a:rPr lang="en-US"/>
            <a:t> — words in third person are changed to first person and verbs in past and future tenses are changed into present.</a:t>
          </a:r>
        </a:p>
      </dgm:t>
    </dgm:pt>
    <dgm:pt modelId="{B7AFEC1B-CE9B-458A-9F38-D99C8AA89B00}" type="parTrans" cxnId="{F37C0E09-A8CA-40FD-8D59-00A041D8D6F8}">
      <dgm:prSet/>
      <dgm:spPr/>
      <dgm:t>
        <a:bodyPr/>
        <a:lstStyle/>
        <a:p>
          <a:endParaRPr lang="en-US"/>
        </a:p>
      </dgm:t>
    </dgm:pt>
    <dgm:pt modelId="{99CBAD25-1BC2-4EAD-BDEF-200D5F48223E}" type="sibTrans" cxnId="{F37C0E09-A8CA-40FD-8D59-00A041D8D6F8}">
      <dgm:prSet/>
      <dgm:spPr/>
      <dgm:t>
        <a:bodyPr/>
        <a:lstStyle/>
        <a:p>
          <a:endParaRPr lang="en-US"/>
        </a:p>
      </dgm:t>
    </dgm:pt>
    <dgm:pt modelId="{432C16FA-7AA4-4780-847E-09755140889E}">
      <dgm:prSet/>
      <dgm:spPr/>
      <dgm:t>
        <a:bodyPr/>
        <a:lstStyle/>
        <a:p>
          <a:r>
            <a:rPr lang="en-US"/>
            <a:t>Words are </a:t>
          </a:r>
          <a:r>
            <a:rPr lang="en-US" b="1"/>
            <a:t>stemmed</a:t>
          </a:r>
          <a:r>
            <a:rPr lang="en-US"/>
            <a:t> — words are reduced to their root form.</a:t>
          </a:r>
        </a:p>
      </dgm:t>
    </dgm:pt>
    <dgm:pt modelId="{4441B213-AFF2-4058-B8D2-ED6C6C81F725}" type="parTrans" cxnId="{EC71F2FA-21D6-4E4D-ABDF-C6A9E6DCB7F4}">
      <dgm:prSet/>
      <dgm:spPr/>
      <dgm:t>
        <a:bodyPr/>
        <a:lstStyle/>
        <a:p>
          <a:endParaRPr lang="en-US"/>
        </a:p>
      </dgm:t>
    </dgm:pt>
    <dgm:pt modelId="{925108E3-3E1E-4C61-95E7-C4BC3599EE84}" type="sibTrans" cxnId="{EC71F2FA-21D6-4E4D-ABDF-C6A9E6DCB7F4}">
      <dgm:prSet/>
      <dgm:spPr/>
      <dgm:t>
        <a:bodyPr/>
        <a:lstStyle/>
        <a:p>
          <a:endParaRPr lang="en-US"/>
        </a:p>
      </dgm:t>
    </dgm:pt>
    <dgm:pt modelId="{69E2969A-04C6-4629-AE96-12BF99718777}">
      <dgm:prSet/>
      <dgm:spPr/>
      <dgm:t>
        <a:bodyPr/>
        <a:lstStyle/>
        <a:p>
          <a:r>
            <a:rPr lang="en-US" b="1"/>
            <a:t>Loading gensim and nltk libraries</a:t>
          </a:r>
          <a:endParaRPr lang="en-US"/>
        </a:p>
      </dgm:t>
    </dgm:pt>
    <dgm:pt modelId="{803B8059-B93E-45FC-8B38-9830E2FB9CCF}" type="parTrans" cxnId="{548544F6-CDCA-4C5E-BEC7-E8082BC1E93A}">
      <dgm:prSet/>
      <dgm:spPr/>
      <dgm:t>
        <a:bodyPr/>
        <a:lstStyle/>
        <a:p>
          <a:endParaRPr lang="en-US"/>
        </a:p>
      </dgm:t>
    </dgm:pt>
    <dgm:pt modelId="{D9BF1C01-93AC-4BB2-A036-D9938E437DD8}" type="sibTrans" cxnId="{548544F6-CDCA-4C5E-BEC7-E8082BC1E93A}">
      <dgm:prSet/>
      <dgm:spPr/>
      <dgm:t>
        <a:bodyPr/>
        <a:lstStyle/>
        <a:p>
          <a:endParaRPr lang="en-US"/>
        </a:p>
      </dgm:t>
    </dgm:pt>
    <dgm:pt modelId="{3FDCF029-03C8-4112-81BC-5C617D9DAB3A}" type="pres">
      <dgm:prSet presAssocID="{E03C83CB-88FD-439C-92CA-5DDD923A076F}" presName="Name0" presStyleCnt="0">
        <dgm:presLayoutVars>
          <dgm:dir/>
          <dgm:resizeHandles val="exact"/>
        </dgm:presLayoutVars>
      </dgm:prSet>
      <dgm:spPr/>
    </dgm:pt>
    <dgm:pt modelId="{0CCC840C-23D7-4B03-B0C2-10216CBF05D3}" type="pres">
      <dgm:prSet presAssocID="{DC39CD2F-9A83-44DC-AD8D-934EFEDE20A5}" presName="node" presStyleLbl="node1" presStyleIdx="0" presStyleCnt="9">
        <dgm:presLayoutVars>
          <dgm:bulletEnabled val="1"/>
        </dgm:presLayoutVars>
      </dgm:prSet>
      <dgm:spPr/>
    </dgm:pt>
    <dgm:pt modelId="{A7DF855B-9332-4345-B6C4-15A8071F6EA0}" type="pres">
      <dgm:prSet presAssocID="{7F0B0257-BF6C-4DB6-B438-D72A1DB41724}" presName="sibTrans" presStyleLbl="sibTrans1D1" presStyleIdx="0" presStyleCnt="8"/>
      <dgm:spPr/>
    </dgm:pt>
    <dgm:pt modelId="{14B503CE-3C12-4EF8-B155-A1F88C2E6EB3}" type="pres">
      <dgm:prSet presAssocID="{7F0B0257-BF6C-4DB6-B438-D72A1DB41724}" presName="connectorText" presStyleLbl="sibTrans1D1" presStyleIdx="0" presStyleCnt="8"/>
      <dgm:spPr/>
    </dgm:pt>
    <dgm:pt modelId="{9020764F-248A-42C5-9AF1-222F02145F83}" type="pres">
      <dgm:prSet presAssocID="{A2B47FB5-2FDC-42B2-B6B2-EC3A3BC7664C}" presName="node" presStyleLbl="node1" presStyleIdx="1" presStyleCnt="9">
        <dgm:presLayoutVars>
          <dgm:bulletEnabled val="1"/>
        </dgm:presLayoutVars>
      </dgm:prSet>
      <dgm:spPr/>
    </dgm:pt>
    <dgm:pt modelId="{32F7D866-049C-47FD-B37D-588D4EAF75E6}" type="pres">
      <dgm:prSet presAssocID="{ECC9D4B1-D7F2-4CCF-B86C-FFA6E9766C04}" presName="sibTrans" presStyleLbl="sibTrans1D1" presStyleIdx="1" presStyleCnt="8"/>
      <dgm:spPr/>
    </dgm:pt>
    <dgm:pt modelId="{CD59405A-844D-4EF0-96F8-835853270B92}" type="pres">
      <dgm:prSet presAssocID="{ECC9D4B1-D7F2-4CCF-B86C-FFA6E9766C04}" presName="connectorText" presStyleLbl="sibTrans1D1" presStyleIdx="1" presStyleCnt="8"/>
      <dgm:spPr/>
    </dgm:pt>
    <dgm:pt modelId="{F24C7A9B-52E4-40E7-B915-7A8304784F51}" type="pres">
      <dgm:prSet presAssocID="{33D09569-F82C-405D-819E-9088D46931BA}" presName="node" presStyleLbl="node1" presStyleIdx="2" presStyleCnt="9">
        <dgm:presLayoutVars>
          <dgm:bulletEnabled val="1"/>
        </dgm:presLayoutVars>
      </dgm:prSet>
      <dgm:spPr/>
    </dgm:pt>
    <dgm:pt modelId="{6D5DBDAF-4BDE-4698-8EE4-BC3E08F0CB5F}" type="pres">
      <dgm:prSet presAssocID="{AFA23DE8-1EDE-4CC2-9F99-9FAD295223ED}" presName="sibTrans" presStyleLbl="sibTrans1D1" presStyleIdx="2" presStyleCnt="8"/>
      <dgm:spPr/>
    </dgm:pt>
    <dgm:pt modelId="{DD42F518-393A-434A-B27D-210F22A2B9B1}" type="pres">
      <dgm:prSet presAssocID="{AFA23DE8-1EDE-4CC2-9F99-9FAD295223ED}" presName="connectorText" presStyleLbl="sibTrans1D1" presStyleIdx="2" presStyleCnt="8"/>
      <dgm:spPr/>
    </dgm:pt>
    <dgm:pt modelId="{24BB4A90-EA1D-4450-817C-1FEA46BD5628}" type="pres">
      <dgm:prSet presAssocID="{3117AF9A-2313-4D01-8083-72A7A551AD1E}" presName="node" presStyleLbl="node1" presStyleIdx="3" presStyleCnt="9">
        <dgm:presLayoutVars>
          <dgm:bulletEnabled val="1"/>
        </dgm:presLayoutVars>
      </dgm:prSet>
      <dgm:spPr/>
    </dgm:pt>
    <dgm:pt modelId="{9CF591EB-B6EC-4B57-A4B9-53507856C20D}" type="pres">
      <dgm:prSet presAssocID="{40585063-14CF-4281-9E82-F2533633421E}" presName="sibTrans" presStyleLbl="sibTrans1D1" presStyleIdx="3" presStyleCnt="8"/>
      <dgm:spPr/>
    </dgm:pt>
    <dgm:pt modelId="{D56671DE-952A-4F2F-A947-1BCE9A579C36}" type="pres">
      <dgm:prSet presAssocID="{40585063-14CF-4281-9E82-F2533633421E}" presName="connectorText" presStyleLbl="sibTrans1D1" presStyleIdx="3" presStyleCnt="8"/>
      <dgm:spPr/>
    </dgm:pt>
    <dgm:pt modelId="{0C087E1B-5163-4D2B-9E9C-75F8CD03C304}" type="pres">
      <dgm:prSet presAssocID="{3CD7B6A4-E19C-4C93-92F8-18FAFA43D9DD}" presName="node" presStyleLbl="node1" presStyleIdx="4" presStyleCnt="9">
        <dgm:presLayoutVars>
          <dgm:bulletEnabled val="1"/>
        </dgm:presLayoutVars>
      </dgm:prSet>
      <dgm:spPr/>
    </dgm:pt>
    <dgm:pt modelId="{5FD65B8F-1F98-4B3E-A164-8F92B3BE99DC}" type="pres">
      <dgm:prSet presAssocID="{781FE49E-D4FB-46E4-817A-7F8F22628134}" presName="sibTrans" presStyleLbl="sibTrans1D1" presStyleIdx="4" presStyleCnt="8"/>
      <dgm:spPr/>
    </dgm:pt>
    <dgm:pt modelId="{F5665173-9A49-40B4-AC6D-5FB90B756E22}" type="pres">
      <dgm:prSet presAssocID="{781FE49E-D4FB-46E4-817A-7F8F22628134}" presName="connectorText" presStyleLbl="sibTrans1D1" presStyleIdx="4" presStyleCnt="8"/>
      <dgm:spPr/>
    </dgm:pt>
    <dgm:pt modelId="{BD4DBB2A-066D-4B0D-8B61-EEDB41B21A08}" type="pres">
      <dgm:prSet presAssocID="{8A97C67C-F7B2-4AF4-9D81-586283EC285B}" presName="node" presStyleLbl="node1" presStyleIdx="5" presStyleCnt="9">
        <dgm:presLayoutVars>
          <dgm:bulletEnabled val="1"/>
        </dgm:presLayoutVars>
      </dgm:prSet>
      <dgm:spPr/>
    </dgm:pt>
    <dgm:pt modelId="{BE6C9536-718C-4F3B-AAF8-9291F6D7AAC5}" type="pres">
      <dgm:prSet presAssocID="{DAF908BC-942B-43C9-A8A3-A602C7299344}" presName="sibTrans" presStyleLbl="sibTrans1D1" presStyleIdx="5" presStyleCnt="8"/>
      <dgm:spPr/>
    </dgm:pt>
    <dgm:pt modelId="{A707A039-6EB3-42C8-833F-A2B07112CDFA}" type="pres">
      <dgm:prSet presAssocID="{DAF908BC-942B-43C9-A8A3-A602C7299344}" presName="connectorText" presStyleLbl="sibTrans1D1" presStyleIdx="5" presStyleCnt="8"/>
      <dgm:spPr/>
    </dgm:pt>
    <dgm:pt modelId="{11CEDF97-6C0B-4A3C-B1B8-A34BF414DBF1}" type="pres">
      <dgm:prSet presAssocID="{FF8E3FD5-C5F1-44F1-9172-DC3C41E84183}" presName="node" presStyleLbl="node1" presStyleIdx="6" presStyleCnt="9">
        <dgm:presLayoutVars>
          <dgm:bulletEnabled val="1"/>
        </dgm:presLayoutVars>
      </dgm:prSet>
      <dgm:spPr/>
    </dgm:pt>
    <dgm:pt modelId="{830A7902-758E-42D2-BD55-3B91203ACBAA}" type="pres">
      <dgm:prSet presAssocID="{99CBAD25-1BC2-4EAD-BDEF-200D5F48223E}" presName="sibTrans" presStyleLbl="sibTrans1D1" presStyleIdx="6" presStyleCnt="8"/>
      <dgm:spPr/>
    </dgm:pt>
    <dgm:pt modelId="{25630568-98BD-4EB8-8A0E-3FF260ED9896}" type="pres">
      <dgm:prSet presAssocID="{99CBAD25-1BC2-4EAD-BDEF-200D5F48223E}" presName="connectorText" presStyleLbl="sibTrans1D1" presStyleIdx="6" presStyleCnt="8"/>
      <dgm:spPr/>
    </dgm:pt>
    <dgm:pt modelId="{99EEEC55-3895-49B9-93D9-9A7AAB77C562}" type="pres">
      <dgm:prSet presAssocID="{432C16FA-7AA4-4780-847E-09755140889E}" presName="node" presStyleLbl="node1" presStyleIdx="7" presStyleCnt="9">
        <dgm:presLayoutVars>
          <dgm:bulletEnabled val="1"/>
        </dgm:presLayoutVars>
      </dgm:prSet>
      <dgm:spPr/>
    </dgm:pt>
    <dgm:pt modelId="{2694DB2A-7D60-4873-97BE-36C9F219038F}" type="pres">
      <dgm:prSet presAssocID="{925108E3-3E1E-4C61-95E7-C4BC3599EE84}" presName="sibTrans" presStyleLbl="sibTrans1D1" presStyleIdx="7" presStyleCnt="8"/>
      <dgm:spPr/>
    </dgm:pt>
    <dgm:pt modelId="{D97FD8B9-6333-48B1-B02C-DF6412C19CEF}" type="pres">
      <dgm:prSet presAssocID="{925108E3-3E1E-4C61-95E7-C4BC3599EE84}" presName="connectorText" presStyleLbl="sibTrans1D1" presStyleIdx="7" presStyleCnt="8"/>
      <dgm:spPr/>
    </dgm:pt>
    <dgm:pt modelId="{47CEB94D-1E39-4DDE-A843-0A3903085FDC}" type="pres">
      <dgm:prSet presAssocID="{69E2969A-04C6-4629-AE96-12BF99718777}" presName="node" presStyleLbl="node1" presStyleIdx="8" presStyleCnt="9">
        <dgm:presLayoutVars>
          <dgm:bulletEnabled val="1"/>
        </dgm:presLayoutVars>
      </dgm:prSet>
      <dgm:spPr/>
    </dgm:pt>
  </dgm:ptLst>
  <dgm:cxnLst>
    <dgm:cxn modelId="{DEFD2D00-811F-4151-8E53-468A69C784AF}" type="presOf" srcId="{781FE49E-D4FB-46E4-817A-7F8F22628134}" destId="{F5665173-9A49-40B4-AC6D-5FB90B756E22}" srcOrd="1" destOrd="0" presId="urn:microsoft.com/office/officeart/2016/7/layout/RepeatingBendingProcessNew"/>
    <dgm:cxn modelId="{D879EF03-A3B9-4544-B37E-14C07D31B8E4}" type="presOf" srcId="{ECC9D4B1-D7F2-4CCF-B86C-FFA6E9766C04}" destId="{CD59405A-844D-4EF0-96F8-835853270B92}" srcOrd="1" destOrd="0" presId="urn:microsoft.com/office/officeart/2016/7/layout/RepeatingBendingProcessNew"/>
    <dgm:cxn modelId="{F37C0E09-A8CA-40FD-8D59-00A041D8D6F8}" srcId="{E03C83CB-88FD-439C-92CA-5DDD923A076F}" destId="{FF8E3FD5-C5F1-44F1-9172-DC3C41E84183}" srcOrd="6" destOrd="0" parTransId="{B7AFEC1B-CE9B-458A-9F38-D99C8AA89B00}" sibTransId="{99CBAD25-1BC2-4EAD-BDEF-200D5F48223E}"/>
    <dgm:cxn modelId="{EABDB611-23FD-4457-AE2F-4C2DE70EE188}" type="presOf" srcId="{69E2969A-04C6-4629-AE96-12BF99718777}" destId="{47CEB94D-1E39-4DDE-A843-0A3903085FDC}" srcOrd="0" destOrd="0" presId="urn:microsoft.com/office/officeart/2016/7/layout/RepeatingBendingProcessNew"/>
    <dgm:cxn modelId="{9DE6A116-8EE2-42BC-A5DB-DE9D1C8BC637}" type="presOf" srcId="{DAF908BC-942B-43C9-A8A3-A602C7299344}" destId="{A707A039-6EB3-42C8-833F-A2B07112CDFA}" srcOrd="1" destOrd="0" presId="urn:microsoft.com/office/officeart/2016/7/layout/RepeatingBendingProcessNew"/>
    <dgm:cxn modelId="{7BF0D717-A1CD-4E7A-901D-0CBB4678E7FE}" type="presOf" srcId="{925108E3-3E1E-4C61-95E7-C4BC3599EE84}" destId="{2694DB2A-7D60-4873-97BE-36C9F219038F}" srcOrd="0" destOrd="0" presId="urn:microsoft.com/office/officeart/2016/7/layout/RepeatingBendingProcessNew"/>
    <dgm:cxn modelId="{CC5F8D23-A459-4FBD-8417-9FD11AE39B6A}" srcId="{E03C83CB-88FD-439C-92CA-5DDD923A076F}" destId="{3CD7B6A4-E19C-4C93-92F8-18FAFA43D9DD}" srcOrd="4" destOrd="0" parTransId="{5A70DD17-A17B-44D4-BEA4-E54E68977E87}" sibTransId="{781FE49E-D4FB-46E4-817A-7F8F22628134}"/>
    <dgm:cxn modelId="{6FD88926-C998-4B54-A584-A77B2439AB71}" type="presOf" srcId="{33D09569-F82C-405D-819E-9088D46931BA}" destId="{F24C7A9B-52E4-40E7-B915-7A8304784F51}" srcOrd="0" destOrd="0" presId="urn:microsoft.com/office/officeart/2016/7/layout/RepeatingBendingProcessNew"/>
    <dgm:cxn modelId="{74281828-743B-4164-8A07-66898CB5D87C}" type="presOf" srcId="{8A97C67C-F7B2-4AF4-9D81-586283EC285B}" destId="{BD4DBB2A-066D-4B0D-8B61-EEDB41B21A08}" srcOrd="0" destOrd="0" presId="urn:microsoft.com/office/officeart/2016/7/layout/RepeatingBendingProcessNew"/>
    <dgm:cxn modelId="{60404531-8E58-4A14-B3AF-CBCAB0E72C73}" type="presOf" srcId="{781FE49E-D4FB-46E4-817A-7F8F22628134}" destId="{5FD65B8F-1F98-4B3E-A164-8F92B3BE99DC}" srcOrd="0" destOrd="0" presId="urn:microsoft.com/office/officeart/2016/7/layout/RepeatingBendingProcessNew"/>
    <dgm:cxn modelId="{C4994F34-A811-420F-8F9E-B7E7321A4CDF}" srcId="{E03C83CB-88FD-439C-92CA-5DDD923A076F}" destId="{DC39CD2F-9A83-44DC-AD8D-934EFEDE20A5}" srcOrd="0" destOrd="0" parTransId="{5C884C22-17C5-48CB-AA30-26FA49A78439}" sibTransId="{7F0B0257-BF6C-4DB6-B438-D72A1DB41724}"/>
    <dgm:cxn modelId="{35739937-3835-44B6-9773-FAF873F8E4BF}" type="presOf" srcId="{ECC9D4B1-D7F2-4CCF-B86C-FFA6E9766C04}" destId="{32F7D866-049C-47FD-B37D-588D4EAF75E6}" srcOrd="0" destOrd="0" presId="urn:microsoft.com/office/officeart/2016/7/layout/RepeatingBendingProcessNew"/>
    <dgm:cxn modelId="{3729FD60-6109-4F9E-9F11-7D2427C3DAF3}" type="presOf" srcId="{3CD7B6A4-E19C-4C93-92F8-18FAFA43D9DD}" destId="{0C087E1B-5163-4D2B-9E9C-75F8CD03C304}" srcOrd="0" destOrd="0" presId="urn:microsoft.com/office/officeart/2016/7/layout/RepeatingBendingProcessNew"/>
    <dgm:cxn modelId="{DEE9EF45-6919-4D06-BEB5-3826E3284729}" type="presOf" srcId="{40585063-14CF-4281-9E82-F2533633421E}" destId="{9CF591EB-B6EC-4B57-A4B9-53507856C20D}" srcOrd="0" destOrd="0" presId="urn:microsoft.com/office/officeart/2016/7/layout/RepeatingBendingProcessNew"/>
    <dgm:cxn modelId="{788D2368-C85B-4B99-AF2D-E49EE3F2F944}" type="presOf" srcId="{AFA23DE8-1EDE-4CC2-9F99-9FAD295223ED}" destId="{DD42F518-393A-434A-B27D-210F22A2B9B1}" srcOrd="1" destOrd="0" presId="urn:microsoft.com/office/officeart/2016/7/layout/RepeatingBendingProcessNew"/>
    <dgm:cxn modelId="{D198956E-33B6-4CC4-8406-834732FC5185}" type="presOf" srcId="{A2B47FB5-2FDC-42B2-B6B2-EC3A3BC7664C}" destId="{9020764F-248A-42C5-9AF1-222F02145F83}" srcOrd="0" destOrd="0" presId="urn:microsoft.com/office/officeart/2016/7/layout/RepeatingBendingProcessNew"/>
    <dgm:cxn modelId="{E3DC5B71-BCEA-4A76-A7C8-F9962D8CB67C}" type="presOf" srcId="{432C16FA-7AA4-4780-847E-09755140889E}" destId="{99EEEC55-3895-49B9-93D9-9A7AAB77C562}" srcOrd="0" destOrd="0" presId="urn:microsoft.com/office/officeart/2016/7/layout/RepeatingBendingProcessNew"/>
    <dgm:cxn modelId="{1E02F951-9730-481F-81E5-36DE37D2C8B5}" type="presOf" srcId="{DAF908BC-942B-43C9-A8A3-A602C7299344}" destId="{BE6C9536-718C-4F3B-AAF8-9291F6D7AAC5}" srcOrd="0" destOrd="0" presId="urn:microsoft.com/office/officeart/2016/7/layout/RepeatingBendingProcessNew"/>
    <dgm:cxn modelId="{CB69EA88-8829-4D89-B193-418A41AB2CE8}" srcId="{E03C83CB-88FD-439C-92CA-5DDD923A076F}" destId="{3117AF9A-2313-4D01-8083-72A7A551AD1E}" srcOrd="3" destOrd="0" parTransId="{274D0D26-A1A8-4592-9A75-409C0E1FA8EF}" sibTransId="{40585063-14CF-4281-9E82-F2533633421E}"/>
    <dgm:cxn modelId="{F690858A-B4F3-4225-8DA9-AFAC90BD3BD9}" type="presOf" srcId="{3117AF9A-2313-4D01-8083-72A7A551AD1E}" destId="{24BB4A90-EA1D-4450-817C-1FEA46BD5628}" srcOrd="0" destOrd="0" presId="urn:microsoft.com/office/officeart/2016/7/layout/RepeatingBendingProcessNew"/>
    <dgm:cxn modelId="{5AFBB990-E178-4879-994D-4D55936C4C47}" type="presOf" srcId="{925108E3-3E1E-4C61-95E7-C4BC3599EE84}" destId="{D97FD8B9-6333-48B1-B02C-DF6412C19CEF}" srcOrd="1" destOrd="0" presId="urn:microsoft.com/office/officeart/2016/7/layout/RepeatingBendingProcessNew"/>
    <dgm:cxn modelId="{087A3C9D-FF62-43D9-B01E-C068856AE086}" srcId="{E03C83CB-88FD-439C-92CA-5DDD923A076F}" destId="{8A97C67C-F7B2-4AF4-9D81-586283EC285B}" srcOrd="5" destOrd="0" parTransId="{17DBFAED-8323-436E-BEDA-0D4F9F6561BF}" sibTransId="{DAF908BC-942B-43C9-A8A3-A602C7299344}"/>
    <dgm:cxn modelId="{C34543A4-8CE9-4864-B0B1-C12BD20A5A6C}" srcId="{E03C83CB-88FD-439C-92CA-5DDD923A076F}" destId="{A2B47FB5-2FDC-42B2-B6B2-EC3A3BC7664C}" srcOrd="1" destOrd="0" parTransId="{0BDC4DB0-F5EC-45EA-A2A5-1DE7CB108AAA}" sibTransId="{ECC9D4B1-D7F2-4CCF-B86C-FFA6E9766C04}"/>
    <dgm:cxn modelId="{5AB7ABA8-6A9C-4F17-8C32-CDDE70D092DA}" type="presOf" srcId="{AFA23DE8-1EDE-4CC2-9F99-9FAD295223ED}" destId="{6D5DBDAF-4BDE-4698-8EE4-BC3E08F0CB5F}" srcOrd="0" destOrd="0" presId="urn:microsoft.com/office/officeart/2016/7/layout/RepeatingBendingProcessNew"/>
    <dgm:cxn modelId="{9D6CAEAA-B8C9-4C51-AE76-5021711558CD}" type="presOf" srcId="{7F0B0257-BF6C-4DB6-B438-D72A1DB41724}" destId="{A7DF855B-9332-4345-B6C4-15A8071F6EA0}" srcOrd="0" destOrd="0" presId="urn:microsoft.com/office/officeart/2016/7/layout/RepeatingBendingProcessNew"/>
    <dgm:cxn modelId="{D40ADEBD-2D75-4F78-84F9-CBEAF0EA0BB3}" srcId="{E03C83CB-88FD-439C-92CA-5DDD923A076F}" destId="{33D09569-F82C-405D-819E-9088D46931BA}" srcOrd="2" destOrd="0" parTransId="{6507FC89-22CC-467F-837B-BD26F72F3119}" sibTransId="{AFA23DE8-1EDE-4CC2-9F99-9FAD295223ED}"/>
    <dgm:cxn modelId="{6CC13AC2-3132-4466-BBE7-6E192732F42C}" type="presOf" srcId="{FF8E3FD5-C5F1-44F1-9172-DC3C41E84183}" destId="{11CEDF97-6C0B-4A3C-B1B8-A34BF414DBF1}" srcOrd="0" destOrd="0" presId="urn:microsoft.com/office/officeart/2016/7/layout/RepeatingBendingProcessNew"/>
    <dgm:cxn modelId="{E9B411D0-9A57-4DE3-8B40-E81D8B79AF53}" type="presOf" srcId="{99CBAD25-1BC2-4EAD-BDEF-200D5F48223E}" destId="{25630568-98BD-4EB8-8A0E-3FF260ED9896}" srcOrd="1" destOrd="0" presId="urn:microsoft.com/office/officeart/2016/7/layout/RepeatingBendingProcessNew"/>
    <dgm:cxn modelId="{D5A143D9-DD3A-4518-91FC-67A8AF4C8CB1}" type="presOf" srcId="{7F0B0257-BF6C-4DB6-B438-D72A1DB41724}" destId="{14B503CE-3C12-4EF8-B155-A1F88C2E6EB3}" srcOrd="1" destOrd="0" presId="urn:microsoft.com/office/officeart/2016/7/layout/RepeatingBendingProcessNew"/>
    <dgm:cxn modelId="{4EC518DD-837F-4151-B71E-2E63F97859EE}" type="presOf" srcId="{DC39CD2F-9A83-44DC-AD8D-934EFEDE20A5}" destId="{0CCC840C-23D7-4B03-B0C2-10216CBF05D3}" srcOrd="0" destOrd="0" presId="urn:microsoft.com/office/officeart/2016/7/layout/RepeatingBendingProcessNew"/>
    <dgm:cxn modelId="{6D23D4E7-BE7B-4401-B1E5-CD657660398E}" type="presOf" srcId="{E03C83CB-88FD-439C-92CA-5DDD923A076F}" destId="{3FDCF029-03C8-4112-81BC-5C617D9DAB3A}" srcOrd="0" destOrd="0" presId="urn:microsoft.com/office/officeart/2016/7/layout/RepeatingBendingProcessNew"/>
    <dgm:cxn modelId="{548544F6-CDCA-4C5E-BEC7-E8082BC1E93A}" srcId="{E03C83CB-88FD-439C-92CA-5DDD923A076F}" destId="{69E2969A-04C6-4629-AE96-12BF99718777}" srcOrd="8" destOrd="0" parTransId="{803B8059-B93E-45FC-8B38-9830E2FB9CCF}" sibTransId="{D9BF1C01-93AC-4BB2-A036-D9938E437DD8}"/>
    <dgm:cxn modelId="{91D825F9-7F30-4D6F-980B-F0953CC1AEE9}" type="presOf" srcId="{99CBAD25-1BC2-4EAD-BDEF-200D5F48223E}" destId="{830A7902-758E-42D2-BD55-3B91203ACBAA}" srcOrd="0" destOrd="0" presId="urn:microsoft.com/office/officeart/2016/7/layout/RepeatingBendingProcessNew"/>
    <dgm:cxn modelId="{E8C5BAFA-9F8D-4BFB-BFB7-F71E0A821A95}" type="presOf" srcId="{40585063-14CF-4281-9E82-F2533633421E}" destId="{D56671DE-952A-4F2F-A947-1BCE9A579C36}" srcOrd="1" destOrd="0" presId="urn:microsoft.com/office/officeart/2016/7/layout/RepeatingBendingProcessNew"/>
    <dgm:cxn modelId="{EC71F2FA-21D6-4E4D-ABDF-C6A9E6DCB7F4}" srcId="{E03C83CB-88FD-439C-92CA-5DDD923A076F}" destId="{432C16FA-7AA4-4780-847E-09755140889E}" srcOrd="7" destOrd="0" parTransId="{4441B213-AFF2-4058-B8D2-ED6C6C81F725}" sibTransId="{925108E3-3E1E-4C61-95E7-C4BC3599EE84}"/>
    <dgm:cxn modelId="{5147B644-FA88-429B-AD2A-69032B6451D4}" type="presParOf" srcId="{3FDCF029-03C8-4112-81BC-5C617D9DAB3A}" destId="{0CCC840C-23D7-4B03-B0C2-10216CBF05D3}" srcOrd="0" destOrd="0" presId="urn:microsoft.com/office/officeart/2016/7/layout/RepeatingBendingProcessNew"/>
    <dgm:cxn modelId="{C57F5B78-C60E-4E60-AE4F-326CC74A177B}" type="presParOf" srcId="{3FDCF029-03C8-4112-81BC-5C617D9DAB3A}" destId="{A7DF855B-9332-4345-B6C4-15A8071F6EA0}" srcOrd="1" destOrd="0" presId="urn:microsoft.com/office/officeart/2016/7/layout/RepeatingBendingProcessNew"/>
    <dgm:cxn modelId="{C3328477-08B6-4704-A263-AF2AB892B8BA}" type="presParOf" srcId="{A7DF855B-9332-4345-B6C4-15A8071F6EA0}" destId="{14B503CE-3C12-4EF8-B155-A1F88C2E6EB3}" srcOrd="0" destOrd="0" presId="urn:microsoft.com/office/officeart/2016/7/layout/RepeatingBendingProcessNew"/>
    <dgm:cxn modelId="{C99E472D-FBD5-4CFF-B636-C56A8EA862C3}" type="presParOf" srcId="{3FDCF029-03C8-4112-81BC-5C617D9DAB3A}" destId="{9020764F-248A-42C5-9AF1-222F02145F83}" srcOrd="2" destOrd="0" presId="urn:microsoft.com/office/officeart/2016/7/layout/RepeatingBendingProcessNew"/>
    <dgm:cxn modelId="{698B7B4F-CBCB-4E1A-A64F-50B7FAEDE76D}" type="presParOf" srcId="{3FDCF029-03C8-4112-81BC-5C617D9DAB3A}" destId="{32F7D866-049C-47FD-B37D-588D4EAF75E6}" srcOrd="3" destOrd="0" presId="urn:microsoft.com/office/officeart/2016/7/layout/RepeatingBendingProcessNew"/>
    <dgm:cxn modelId="{52056DA8-F76D-4CE9-B06D-BACC5C4E9375}" type="presParOf" srcId="{32F7D866-049C-47FD-B37D-588D4EAF75E6}" destId="{CD59405A-844D-4EF0-96F8-835853270B92}" srcOrd="0" destOrd="0" presId="urn:microsoft.com/office/officeart/2016/7/layout/RepeatingBendingProcessNew"/>
    <dgm:cxn modelId="{59C2433B-2A9F-4FE4-9F66-C36C69764BF3}" type="presParOf" srcId="{3FDCF029-03C8-4112-81BC-5C617D9DAB3A}" destId="{F24C7A9B-52E4-40E7-B915-7A8304784F51}" srcOrd="4" destOrd="0" presId="urn:microsoft.com/office/officeart/2016/7/layout/RepeatingBendingProcessNew"/>
    <dgm:cxn modelId="{B41E498C-EB68-425B-81D6-6B28FD5CCC1F}" type="presParOf" srcId="{3FDCF029-03C8-4112-81BC-5C617D9DAB3A}" destId="{6D5DBDAF-4BDE-4698-8EE4-BC3E08F0CB5F}" srcOrd="5" destOrd="0" presId="urn:microsoft.com/office/officeart/2016/7/layout/RepeatingBendingProcessNew"/>
    <dgm:cxn modelId="{477BF3EA-6EFE-444E-AAEB-E0E4A5AEA1C7}" type="presParOf" srcId="{6D5DBDAF-4BDE-4698-8EE4-BC3E08F0CB5F}" destId="{DD42F518-393A-434A-B27D-210F22A2B9B1}" srcOrd="0" destOrd="0" presId="urn:microsoft.com/office/officeart/2016/7/layout/RepeatingBendingProcessNew"/>
    <dgm:cxn modelId="{192C464C-7E45-4A47-BC1B-EBB139A13824}" type="presParOf" srcId="{3FDCF029-03C8-4112-81BC-5C617D9DAB3A}" destId="{24BB4A90-EA1D-4450-817C-1FEA46BD5628}" srcOrd="6" destOrd="0" presId="urn:microsoft.com/office/officeart/2016/7/layout/RepeatingBendingProcessNew"/>
    <dgm:cxn modelId="{8A8539E3-36D1-4FDF-9C15-2A2073301212}" type="presParOf" srcId="{3FDCF029-03C8-4112-81BC-5C617D9DAB3A}" destId="{9CF591EB-B6EC-4B57-A4B9-53507856C20D}" srcOrd="7" destOrd="0" presId="urn:microsoft.com/office/officeart/2016/7/layout/RepeatingBendingProcessNew"/>
    <dgm:cxn modelId="{6AA9084A-F9B7-4255-9409-8537DC5FD075}" type="presParOf" srcId="{9CF591EB-B6EC-4B57-A4B9-53507856C20D}" destId="{D56671DE-952A-4F2F-A947-1BCE9A579C36}" srcOrd="0" destOrd="0" presId="urn:microsoft.com/office/officeart/2016/7/layout/RepeatingBendingProcessNew"/>
    <dgm:cxn modelId="{FC5A9D97-AD79-4E3F-AA5F-013376EA9716}" type="presParOf" srcId="{3FDCF029-03C8-4112-81BC-5C617D9DAB3A}" destId="{0C087E1B-5163-4D2B-9E9C-75F8CD03C304}" srcOrd="8" destOrd="0" presId="urn:microsoft.com/office/officeart/2016/7/layout/RepeatingBendingProcessNew"/>
    <dgm:cxn modelId="{27421EB7-917D-43F2-8FC2-2A49B06A0BB1}" type="presParOf" srcId="{3FDCF029-03C8-4112-81BC-5C617D9DAB3A}" destId="{5FD65B8F-1F98-4B3E-A164-8F92B3BE99DC}" srcOrd="9" destOrd="0" presId="urn:microsoft.com/office/officeart/2016/7/layout/RepeatingBendingProcessNew"/>
    <dgm:cxn modelId="{FD381D2F-D2A5-4B79-A72D-83C628A1C7DC}" type="presParOf" srcId="{5FD65B8F-1F98-4B3E-A164-8F92B3BE99DC}" destId="{F5665173-9A49-40B4-AC6D-5FB90B756E22}" srcOrd="0" destOrd="0" presId="urn:microsoft.com/office/officeart/2016/7/layout/RepeatingBendingProcessNew"/>
    <dgm:cxn modelId="{6FCDB543-E7E5-4C14-985A-FE6BFDF1320A}" type="presParOf" srcId="{3FDCF029-03C8-4112-81BC-5C617D9DAB3A}" destId="{BD4DBB2A-066D-4B0D-8B61-EEDB41B21A08}" srcOrd="10" destOrd="0" presId="urn:microsoft.com/office/officeart/2016/7/layout/RepeatingBendingProcessNew"/>
    <dgm:cxn modelId="{F3361365-809D-46B6-8A06-C11D6A8B0951}" type="presParOf" srcId="{3FDCF029-03C8-4112-81BC-5C617D9DAB3A}" destId="{BE6C9536-718C-4F3B-AAF8-9291F6D7AAC5}" srcOrd="11" destOrd="0" presId="urn:microsoft.com/office/officeart/2016/7/layout/RepeatingBendingProcessNew"/>
    <dgm:cxn modelId="{1CF659FB-F597-42E8-A8AC-EDFD10A0A353}" type="presParOf" srcId="{BE6C9536-718C-4F3B-AAF8-9291F6D7AAC5}" destId="{A707A039-6EB3-42C8-833F-A2B07112CDFA}" srcOrd="0" destOrd="0" presId="urn:microsoft.com/office/officeart/2016/7/layout/RepeatingBendingProcessNew"/>
    <dgm:cxn modelId="{A720B37C-A6AE-4823-B84D-EF2BFB816E96}" type="presParOf" srcId="{3FDCF029-03C8-4112-81BC-5C617D9DAB3A}" destId="{11CEDF97-6C0B-4A3C-B1B8-A34BF414DBF1}" srcOrd="12" destOrd="0" presId="urn:microsoft.com/office/officeart/2016/7/layout/RepeatingBendingProcessNew"/>
    <dgm:cxn modelId="{922D59B9-9F1D-4FD7-9FCE-8622B3EFA104}" type="presParOf" srcId="{3FDCF029-03C8-4112-81BC-5C617D9DAB3A}" destId="{830A7902-758E-42D2-BD55-3B91203ACBAA}" srcOrd="13" destOrd="0" presId="urn:microsoft.com/office/officeart/2016/7/layout/RepeatingBendingProcessNew"/>
    <dgm:cxn modelId="{3A8BF728-E5D2-4FF7-B646-8BC87F89E7BC}" type="presParOf" srcId="{830A7902-758E-42D2-BD55-3B91203ACBAA}" destId="{25630568-98BD-4EB8-8A0E-3FF260ED9896}" srcOrd="0" destOrd="0" presId="urn:microsoft.com/office/officeart/2016/7/layout/RepeatingBendingProcessNew"/>
    <dgm:cxn modelId="{36D67F83-CC5E-4805-A04B-12E561275E5E}" type="presParOf" srcId="{3FDCF029-03C8-4112-81BC-5C617D9DAB3A}" destId="{99EEEC55-3895-49B9-93D9-9A7AAB77C562}" srcOrd="14" destOrd="0" presId="urn:microsoft.com/office/officeart/2016/7/layout/RepeatingBendingProcessNew"/>
    <dgm:cxn modelId="{A1AD901B-1449-4A82-A6C3-075955F7A0C2}" type="presParOf" srcId="{3FDCF029-03C8-4112-81BC-5C617D9DAB3A}" destId="{2694DB2A-7D60-4873-97BE-36C9F219038F}" srcOrd="15" destOrd="0" presId="urn:microsoft.com/office/officeart/2016/7/layout/RepeatingBendingProcessNew"/>
    <dgm:cxn modelId="{4EB584E2-A657-4787-BD47-9FEA93FD31E2}" type="presParOf" srcId="{2694DB2A-7D60-4873-97BE-36C9F219038F}" destId="{D97FD8B9-6333-48B1-B02C-DF6412C19CEF}" srcOrd="0" destOrd="0" presId="urn:microsoft.com/office/officeart/2016/7/layout/RepeatingBendingProcessNew"/>
    <dgm:cxn modelId="{8A06B13D-543A-42EA-8D71-385896E2F2B4}" type="presParOf" srcId="{3FDCF029-03C8-4112-81BC-5C617D9DAB3A}" destId="{47CEB94D-1E39-4DDE-A843-0A3903085FDC}"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292C8-6217-48BC-BCC5-49370E674F81}">
      <dsp:nvSpPr>
        <dsp:cNvPr id="0" name=""/>
        <dsp:cNvSpPr/>
      </dsp:nvSpPr>
      <dsp:spPr>
        <a:xfrm>
          <a:off x="350684" y="246542"/>
          <a:ext cx="1081916" cy="10819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A62D9-A474-4B2E-887A-FD43B6155449}">
      <dsp:nvSpPr>
        <dsp:cNvPr id="0" name=""/>
        <dsp:cNvSpPr/>
      </dsp:nvSpPr>
      <dsp:spPr>
        <a:xfrm>
          <a:off x="581257" y="477114"/>
          <a:ext cx="620771" cy="620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BA2E7A-8A8B-4F64-921C-02B2E447E3E1}">
      <dsp:nvSpPr>
        <dsp:cNvPr id="0" name=""/>
        <dsp:cNvSpPr/>
      </dsp:nvSpPr>
      <dsp:spPr>
        <a:xfrm>
          <a:off x="4826" y="1665448"/>
          <a:ext cx="1773632" cy="1219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 Data set has been provided by the Refinitiv which comprises of the large collection of news with different time stamp and the model should able to depict the top trending topics from the corpus </a:t>
          </a:r>
        </a:p>
      </dsp:txBody>
      <dsp:txXfrm>
        <a:off x="4826" y="1665448"/>
        <a:ext cx="1773632" cy="1219372"/>
      </dsp:txXfrm>
    </dsp:sp>
    <dsp:sp modelId="{7DBB51C2-4276-4C41-B59E-83505FD78FE6}">
      <dsp:nvSpPr>
        <dsp:cNvPr id="0" name=""/>
        <dsp:cNvSpPr/>
      </dsp:nvSpPr>
      <dsp:spPr>
        <a:xfrm>
          <a:off x="2434703" y="246542"/>
          <a:ext cx="1081916" cy="108191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24569-5AEA-45E1-9AD2-2E6113DDBDC6}">
      <dsp:nvSpPr>
        <dsp:cNvPr id="0" name=""/>
        <dsp:cNvSpPr/>
      </dsp:nvSpPr>
      <dsp:spPr>
        <a:xfrm>
          <a:off x="2665275" y="477114"/>
          <a:ext cx="620771" cy="620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8680D-3887-4C9A-90FE-CBC5773363AF}">
      <dsp:nvSpPr>
        <dsp:cNvPr id="0" name=""/>
        <dsp:cNvSpPr/>
      </dsp:nvSpPr>
      <dsp:spPr>
        <a:xfrm>
          <a:off x="2088845" y="1665448"/>
          <a:ext cx="1773632" cy="1219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Questions to be answer:</a:t>
          </a:r>
        </a:p>
      </dsp:txBody>
      <dsp:txXfrm>
        <a:off x="2088845" y="1665448"/>
        <a:ext cx="1773632" cy="1219372"/>
      </dsp:txXfrm>
    </dsp:sp>
    <dsp:sp modelId="{6DA73529-74A4-419F-9772-1BCD33294095}">
      <dsp:nvSpPr>
        <dsp:cNvPr id="0" name=""/>
        <dsp:cNvSpPr/>
      </dsp:nvSpPr>
      <dsp:spPr>
        <a:xfrm>
          <a:off x="4518721" y="246542"/>
          <a:ext cx="1081916" cy="108191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5654E-7819-46BA-89F2-FE38355E90BA}">
      <dsp:nvSpPr>
        <dsp:cNvPr id="0" name=""/>
        <dsp:cNvSpPr/>
      </dsp:nvSpPr>
      <dsp:spPr>
        <a:xfrm>
          <a:off x="4749294" y="477114"/>
          <a:ext cx="620771" cy="620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D3129D-EB53-4FC9-99BA-C4D435B8D47A}">
      <dsp:nvSpPr>
        <dsp:cNvPr id="0" name=""/>
        <dsp:cNvSpPr/>
      </dsp:nvSpPr>
      <dsp:spPr>
        <a:xfrm>
          <a:off x="4172863" y="1665448"/>
          <a:ext cx="1773632" cy="1219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How many Languages were news released?</a:t>
          </a:r>
        </a:p>
      </dsp:txBody>
      <dsp:txXfrm>
        <a:off x="4172863" y="1665448"/>
        <a:ext cx="1773632" cy="1219372"/>
      </dsp:txXfrm>
    </dsp:sp>
    <dsp:sp modelId="{2B4BD461-C19A-48E7-B09C-DFE57483EBEE}">
      <dsp:nvSpPr>
        <dsp:cNvPr id="0" name=""/>
        <dsp:cNvSpPr/>
      </dsp:nvSpPr>
      <dsp:spPr>
        <a:xfrm>
          <a:off x="6602740" y="246542"/>
          <a:ext cx="1081916" cy="108191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E3195-213B-4154-BC02-B2BB6E93F91E}">
      <dsp:nvSpPr>
        <dsp:cNvPr id="0" name=""/>
        <dsp:cNvSpPr/>
      </dsp:nvSpPr>
      <dsp:spPr>
        <a:xfrm>
          <a:off x="6833312" y="477114"/>
          <a:ext cx="620771" cy="620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4CE44-30A3-47A3-84C5-B531539B8BF2}">
      <dsp:nvSpPr>
        <dsp:cNvPr id="0" name=""/>
        <dsp:cNvSpPr/>
      </dsp:nvSpPr>
      <dsp:spPr>
        <a:xfrm>
          <a:off x="6256882" y="1665448"/>
          <a:ext cx="1773632" cy="1219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is the distribution of the news generated during certain interval.</a:t>
          </a:r>
        </a:p>
      </dsp:txBody>
      <dsp:txXfrm>
        <a:off x="6256882" y="1665448"/>
        <a:ext cx="1773632" cy="1219372"/>
      </dsp:txXfrm>
    </dsp:sp>
    <dsp:sp modelId="{41DA1FB0-E7CF-4755-B4CC-7455A433143D}">
      <dsp:nvSpPr>
        <dsp:cNvPr id="0" name=""/>
        <dsp:cNvSpPr/>
      </dsp:nvSpPr>
      <dsp:spPr>
        <a:xfrm>
          <a:off x="8686759" y="246542"/>
          <a:ext cx="1081916" cy="108191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F7778-14A6-48FD-89F9-781B2FD5ACF9}">
      <dsp:nvSpPr>
        <dsp:cNvPr id="0" name=""/>
        <dsp:cNvSpPr/>
      </dsp:nvSpPr>
      <dsp:spPr>
        <a:xfrm>
          <a:off x="8917331" y="477114"/>
          <a:ext cx="620771" cy="620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11691D-F64F-4B35-B1BB-B9637C75C9A0}">
      <dsp:nvSpPr>
        <dsp:cNvPr id="0" name=""/>
        <dsp:cNvSpPr/>
      </dsp:nvSpPr>
      <dsp:spPr>
        <a:xfrm>
          <a:off x="8340900" y="1665448"/>
          <a:ext cx="1773632" cy="1219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Show the top trending topics in a dashboard</a:t>
          </a:r>
        </a:p>
      </dsp:txBody>
      <dsp:txXfrm>
        <a:off x="8340900" y="1665448"/>
        <a:ext cx="1773632" cy="1219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C7D99-3363-483A-8ADB-E7CB8C17C42F}">
      <dsp:nvSpPr>
        <dsp:cNvPr id="0" name=""/>
        <dsp:cNvSpPr/>
      </dsp:nvSpPr>
      <dsp:spPr>
        <a:xfrm>
          <a:off x="1613664" y="19300"/>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C8003D-F761-466B-921D-FD1E5EFE5141}">
      <dsp:nvSpPr>
        <dsp:cNvPr id="0" name=""/>
        <dsp:cNvSpPr/>
      </dsp:nvSpPr>
      <dsp:spPr>
        <a:xfrm>
          <a:off x="447320" y="239206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There is lot of rows with EVENT_TYPE AS ‘ DELETED’ </a:t>
          </a:r>
        </a:p>
      </dsp:txBody>
      <dsp:txXfrm>
        <a:off x="447320" y="2392063"/>
        <a:ext cx="4241250" cy="720000"/>
      </dsp:txXfrm>
    </dsp:sp>
    <dsp:sp modelId="{F067B365-614C-40E9-8EBA-2CF3BD561AD6}">
      <dsp:nvSpPr>
        <dsp:cNvPr id="0" name=""/>
        <dsp:cNvSpPr/>
      </dsp:nvSpPr>
      <dsp:spPr>
        <a:xfrm>
          <a:off x="6597133" y="19300"/>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7A9D31-ED62-44A2-AB4A-05F71904EE69}">
      <dsp:nvSpPr>
        <dsp:cNvPr id="0" name=""/>
        <dsp:cNvSpPr/>
      </dsp:nvSpPr>
      <dsp:spPr>
        <a:xfrm>
          <a:off x="5430789" y="239206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some rows have the same 'UNIQUE_STORY_INDEX', in those cases we will keep the last duplicate as same.</a:t>
          </a:r>
        </a:p>
      </dsp:txBody>
      <dsp:txXfrm>
        <a:off x="5430789" y="2392063"/>
        <a:ext cx="424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F855B-9332-4345-B6C4-15A8071F6EA0}">
      <dsp:nvSpPr>
        <dsp:cNvPr id="0" name=""/>
        <dsp:cNvSpPr/>
      </dsp:nvSpPr>
      <dsp:spPr>
        <a:xfrm>
          <a:off x="1884191" y="1338400"/>
          <a:ext cx="401299" cy="91440"/>
        </a:xfrm>
        <a:custGeom>
          <a:avLst/>
          <a:gdLst/>
          <a:ahLst/>
          <a:cxnLst/>
          <a:rect l="0" t="0" r="0" b="0"/>
          <a:pathLst>
            <a:path>
              <a:moveTo>
                <a:pt x="0" y="45720"/>
              </a:moveTo>
              <a:lnTo>
                <a:pt x="4012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4043" y="1381958"/>
        <a:ext cx="21594" cy="4323"/>
      </dsp:txXfrm>
    </dsp:sp>
    <dsp:sp modelId="{0CCC840C-23D7-4B03-B0C2-10216CBF05D3}">
      <dsp:nvSpPr>
        <dsp:cNvPr id="0" name=""/>
        <dsp:cNvSpPr/>
      </dsp:nvSpPr>
      <dsp:spPr>
        <a:xfrm>
          <a:off x="8168" y="820773"/>
          <a:ext cx="1877822" cy="1126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b="1" kern="1200"/>
            <a:t>Latent Dirichlet Allocation </a:t>
          </a:r>
          <a:r>
            <a:rPr lang="en-US" sz="1200" kern="1200"/>
            <a:t>(LDA) is an example of topic model and is used to classify text in a document to a particular topic. It builds a topic per document model and words per topic model, modeled as Dirichlet distributions.</a:t>
          </a:r>
        </a:p>
      </dsp:txBody>
      <dsp:txXfrm>
        <a:off x="8168" y="820773"/>
        <a:ext cx="1877822" cy="1126693"/>
      </dsp:txXfrm>
    </dsp:sp>
    <dsp:sp modelId="{32F7D866-049C-47FD-B37D-588D4EAF75E6}">
      <dsp:nvSpPr>
        <dsp:cNvPr id="0" name=""/>
        <dsp:cNvSpPr/>
      </dsp:nvSpPr>
      <dsp:spPr>
        <a:xfrm>
          <a:off x="4193913" y="1338400"/>
          <a:ext cx="401299" cy="91440"/>
        </a:xfrm>
        <a:custGeom>
          <a:avLst/>
          <a:gdLst/>
          <a:ahLst/>
          <a:cxnLst/>
          <a:rect l="0" t="0" r="0" b="0"/>
          <a:pathLst>
            <a:path>
              <a:moveTo>
                <a:pt x="0" y="45720"/>
              </a:moveTo>
              <a:lnTo>
                <a:pt x="401299" y="45720"/>
              </a:lnTo>
            </a:path>
          </a:pathLst>
        </a:custGeom>
        <a:noFill/>
        <a:ln w="6350" cap="flat" cmpd="sng" algn="ctr">
          <a:solidFill>
            <a:schemeClr val="accent5">
              <a:hueOff val="-965506"/>
              <a:satOff val="-2488"/>
              <a:lumOff val="-16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765" y="1381958"/>
        <a:ext cx="21594" cy="4323"/>
      </dsp:txXfrm>
    </dsp:sp>
    <dsp:sp modelId="{9020764F-248A-42C5-9AF1-222F02145F83}">
      <dsp:nvSpPr>
        <dsp:cNvPr id="0" name=""/>
        <dsp:cNvSpPr/>
      </dsp:nvSpPr>
      <dsp:spPr>
        <a:xfrm>
          <a:off x="2317890" y="820773"/>
          <a:ext cx="1877822" cy="1126693"/>
        </a:xfrm>
        <a:prstGeom prst="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b="1" kern="1200"/>
            <a:t>Data Pre-processing</a:t>
          </a:r>
          <a:endParaRPr lang="en-US" sz="1200" kern="1200"/>
        </a:p>
      </dsp:txBody>
      <dsp:txXfrm>
        <a:off x="2317890" y="820773"/>
        <a:ext cx="1877822" cy="1126693"/>
      </dsp:txXfrm>
    </dsp:sp>
    <dsp:sp modelId="{6D5DBDAF-4BDE-4698-8EE4-BC3E08F0CB5F}">
      <dsp:nvSpPr>
        <dsp:cNvPr id="0" name=""/>
        <dsp:cNvSpPr/>
      </dsp:nvSpPr>
      <dsp:spPr>
        <a:xfrm>
          <a:off x="947080" y="1945667"/>
          <a:ext cx="4619443" cy="401299"/>
        </a:xfrm>
        <a:custGeom>
          <a:avLst/>
          <a:gdLst/>
          <a:ahLst/>
          <a:cxnLst/>
          <a:rect l="0" t="0" r="0" b="0"/>
          <a:pathLst>
            <a:path>
              <a:moveTo>
                <a:pt x="4619443" y="0"/>
              </a:moveTo>
              <a:lnTo>
                <a:pt x="4619443" y="217749"/>
              </a:lnTo>
              <a:lnTo>
                <a:pt x="0" y="217749"/>
              </a:lnTo>
              <a:lnTo>
                <a:pt x="0" y="401299"/>
              </a:lnTo>
            </a:path>
          </a:pathLst>
        </a:custGeom>
        <a:noFill/>
        <a:ln w="6350" cap="flat" cmpd="sng" algn="ctr">
          <a:solidFill>
            <a:schemeClr val="accent5">
              <a:hueOff val="-1931012"/>
              <a:satOff val="-4977"/>
              <a:lumOff val="-33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40812" y="2144155"/>
        <a:ext cx="231979" cy="4323"/>
      </dsp:txXfrm>
    </dsp:sp>
    <dsp:sp modelId="{F24C7A9B-52E4-40E7-B915-7A8304784F51}">
      <dsp:nvSpPr>
        <dsp:cNvPr id="0" name=""/>
        <dsp:cNvSpPr/>
      </dsp:nvSpPr>
      <dsp:spPr>
        <a:xfrm>
          <a:off x="4627612" y="820773"/>
          <a:ext cx="1877822" cy="1126693"/>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kern="1200"/>
            <a:t>We will perform the following steps:</a:t>
          </a:r>
        </a:p>
      </dsp:txBody>
      <dsp:txXfrm>
        <a:off x="4627612" y="820773"/>
        <a:ext cx="1877822" cy="1126693"/>
      </dsp:txXfrm>
    </dsp:sp>
    <dsp:sp modelId="{9CF591EB-B6EC-4B57-A4B9-53507856C20D}">
      <dsp:nvSpPr>
        <dsp:cNvPr id="0" name=""/>
        <dsp:cNvSpPr/>
      </dsp:nvSpPr>
      <dsp:spPr>
        <a:xfrm>
          <a:off x="1884191" y="2896993"/>
          <a:ext cx="401299" cy="91440"/>
        </a:xfrm>
        <a:custGeom>
          <a:avLst/>
          <a:gdLst/>
          <a:ahLst/>
          <a:cxnLst/>
          <a:rect l="0" t="0" r="0" b="0"/>
          <a:pathLst>
            <a:path>
              <a:moveTo>
                <a:pt x="0" y="45720"/>
              </a:moveTo>
              <a:lnTo>
                <a:pt x="401299" y="45720"/>
              </a:lnTo>
            </a:path>
          </a:pathLst>
        </a:custGeom>
        <a:noFill/>
        <a:ln w="6350" cap="flat" cmpd="sng" algn="ctr">
          <a:solidFill>
            <a:schemeClr val="accent5">
              <a:hueOff val="-2896518"/>
              <a:satOff val="-7465"/>
              <a:lumOff val="-504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4043" y="2940551"/>
        <a:ext cx="21594" cy="4323"/>
      </dsp:txXfrm>
    </dsp:sp>
    <dsp:sp modelId="{24BB4A90-EA1D-4450-817C-1FEA46BD5628}">
      <dsp:nvSpPr>
        <dsp:cNvPr id="0" name=""/>
        <dsp:cNvSpPr/>
      </dsp:nvSpPr>
      <dsp:spPr>
        <a:xfrm>
          <a:off x="8168" y="2379366"/>
          <a:ext cx="1877822" cy="1126693"/>
        </a:xfrm>
        <a:prstGeom prst="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b="1" kern="1200"/>
            <a:t>Tokenization</a:t>
          </a:r>
          <a:r>
            <a:rPr lang="en-US" sz="1200" kern="1200"/>
            <a:t>: Split the text into sentences and the sentences into words. Lowercase the words and remove punctuation.</a:t>
          </a:r>
        </a:p>
      </dsp:txBody>
      <dsp:txXfrm>
        <a:off x="8168" y="2379366"/>
        <a:ext cx="1877822" cy="1126693"/>
      </dsp:txXfrm>
    </dsp:sp>
    <dsp:sp modelId="{5FD65B8F-1F98-4B3E-A164-8F92B3BE99DC}">
      <dsp:nvSpPr>
        <dsp:cNvPr id="0" name=""/>
        <dsp:cNvSpPr/>
      </dsp:nvSpPr>
      <dsp:spPr>
        <a:xfrm>
          <a:off x="4193913" y="2896993"/>
          <a:ext cx="401299" cy="91440"/>
        </a:xfrm>
        <a:custGeom>
          <a:avLst/>
          <a:gdLst/>
          <a:ahLst/>
          <a:cxnLst/>
          <a:rect l="0" t="0" r="0" b="0"/>
          <a:pathLst>
            <a:path>
              <a:moveTo>
                <a:pt x="0" y="45720"/>
              </a:moveTo>
              <a:lnTo>
                <a:pt x="401299" y="45720"/>
              </a:lnTo>
            </a:path>
          </a:pathLst>
        </a:custGeom>
        <a:noFill/>
        <a:ln w="6350" cap="flat" cmpd="sng" algn="ctr">
          <a:solidFill>
            <a:schemeClr val="accent5">
              <a:hueOff val="-3862025"/>
              <a:satOff val="-9954"/>
              <a:lumOff val="-672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765" y="2940551"/>
        <a:ext cx="21594" cy="4323"/>
      </dsp:txXfrm>
    </dsp:sp>
    <dsp:sp modelId="{0C087E1B-5163-4D2B-9E9C-75F8CD03C304}">
      <dsp:nvSpPr>
        <dsp:cNvPr id="0" name=""/>
        <dsp:cNvSpPr/>
      </dsp:nvSpPr>
      <dsp:spPr>
        <a:xfrm>
          <a:off x="2317890" y="2379366"/>
          <a:ext cx="1877822" cy="112669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kern="1200"/>
            <a:t>Words that have fewer than 3 characters are removed.</a:t>
          </a:r>
        </a:p>
      </dsp:txBody>
      <dsp:txXfrm>
        <a:off x="2317890" y="2379366"/>
        <a:ext cx="1877822" cy="1126693"/>
      </dsp:txXfrm>
    </dsp:sp>
    <dsp:sp modelId="{BE6C9536-718C-4F3B-AAF8-9291F6D7AAC5}">
      <dsp:nvSpPr>
        <dsp:cNvPr id="0" name=""/>
        <dsp:cNvSpPr/>
      </dsp:nvSpPr>
      <dsp:spPr>
        <a:xfrm>
          <a:off x="947080" y="3504259"/>
          <a:ext cx="4619443" cy="401299"/>
        </a:xfrm>
        <a:custGeom>
          <a:avLst/>
          <a:gdLst/>
          <a:ahLst/>
          <a:cxnLst/>
          <a:rect l="0" t="0" r="0" b="0"/>
          <a:pathLst>
            <a:path>
              <a:moveTo>
                <a:pt x="4619443" y="0"/>
              </a:moveTo>
              <a:lnTo>
                <a:pt x="4619443" y="217749"/>
              </a:lnTo>
              <a:lnTo>
                <a:pt x="0" y="217749"/>
              </a:lnTo>
              <a:lnTo>
                <a:pt x="0" y="401299"/>
              </a:lnTo>
            </a:path>
          </a:pathLst>
        </a:custGeom>
        <a:noFill/>
        <a:ln w="6350" cap="flat" cmpd="sng" algn="ctr">
          <a:solidFill>
            <a:schemeClr val="accent5">
              <a:hueOff val="-4827531"/>
              <a:satOff val="-12442"/>
              <a:lumOff val="-84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40812" y="3702747"/>
        <a:ext cx="231979" cy="4323"/>
      </dsp:txXfrm>
    </dsp:sp>
    <dsp:sp modelId="{BD4DBB2A-066D-4B0D-8B61-EEDB41B21A08}">
      <dsp:nvSpPr>
        <dsp:cNvPr id="0" name=""/>
        <dsp:cNvSpPr/>
      </dsp:nvSpPr>
      <dsp:spPr>
        <a:xfrm>
          <a:off x="4627612" y="2379366"/>
          <a:ext cx="1877822" cy="1126693"/>
        </a:xfrm>
        <a:prstGeom prst="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kern="1200"/>
            <a:t>All </a:t>
          </a:r>
          <a:r>
            <a:rPr lang="en-US" sz="1200" b="1" kern="1200"/>
            <a:t>stopwords</a:t>
          </a:r>
          <a:r>
            <a:rPr lang="en-US" sz="1200" kern="1200"/>
            <a:t> are removed.</a:t>
          </a:r>
        </a:p>
      </dsp:txBody>
      <dsp:txXfrm>
        <a:off x="4627612" y="2379366"/>
        <a:ext cx="1877822" cy="1126693"/>
      </dsp:txXfrm>
    </dsp:sp>
    <dsp:sp modelId="{830A7902-758E-42D2-BD55-3B91203ACBAA}">
      <dsp:nvSpPr>
        <dsp:cNvPr id="0" name=""/>
        <dsp:cNvSpPr/>
      </dsp:nvSpPr>
      <dsp:spPr>
        <a:xfrm>
          <a:off x="1884191" y="4455585"/>
          <a:ext cx="401299" cy="91440"/>
        </a:xfrm>
        <a:custGeom>
          <a:avLst/>
          <a:gdLst/>
          <a:ahLst/>
          <a:cxnLst/>
          <a:rect l="0" t="0" r="0" b="0"/>
          <a:pathLst>
            <a:path>
              <a:moveTo>
                <a:pt x="0" y="45720"/>
              </a:moveTo>
              <a:lnTo>
                <a:pt x="401299" y="45720"/>
              </a:lnTo>
            </a:path>
          </a:pathLst>
        </a:custGeom>
        <a:noFill/>
        <a:ln w="6350" cap="flat" cmpd="sng" algn="ctr">
          <a:solidFill>
            <a:schemeClr val="accent5">
              <a:hueOff val="-5793037"/>
              <a:satOff val="-14931"/>
              <a:lumOff val="-1008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4043" y="4499144"/>
        <a:ext cx="21594" cy="4323"/>
      </dsp:txXfrm>
    </dsp:sp>
    <dsp:sp modelId="{11CEDF97-6C0B-4A3C-B1B8-A34BF414DBF1}">
      <dsp:nvSpPr>
        <dsp:cNvPr id="0" name=""/>
        <dsp:cNvSpPr/>
      </dsp:nvSpPr>
      <dsp:spPr>
        <a:xfrm>
          <a:off x="8168" y="3937958"/>
          <a:ext cx="1877822" cy="1126693"/>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kern="1200"/>
            <a:t>Words are </a:t>
          </a:r>
          <a:r>
            <a:rPr lang="en-US" sz="1200" b="1" kern="1200"/>
            <a:t>lemmatized</a:t>
          </a:r>
          <a:r>
            <a:rPr lang="en-US" sz="1200" kern="1200"/>
            <a:t> — words in third person are changed to first person and verbs in past and future tenses are changed into present.</a:t>
          </a:r>
        </a:p>
      </dsp:txBody>
      <dsp:txXfrm>
        <a:off x="8168" y="3937958"/>
        <a:ext cx="1877822" cy="1126693"/>
      </dsp:txXfrm>
    </dsp:sp>
    <dsp:sp modelId="{2694DB2A-7D60-4873-97BE-36C9F219038F}">
      <dsp:nvSpPr>
        <dsp:cNvPr id="0" name=""/>
        <dsp:cNvSpPr/>
      </dsp:nvSpPr>
      <dsp:spPr>
        <a:xfrm>
          <a:off x="4193913" y="4455585"/>
          <a:ext cx="401299" cy="91440"/>
        </a:xfrm>
        <a:custGeom>
          <a:avLst/>
          <a:gdLst/>
          <a:ahLst/>
          <a:cxnLst/>
          <a:rect l="0" t="0" r="0" b="0"/>
          <a:pathLst>
            <a:path>
              <a:moveTo>
                <a:pt x="0" y="45720"/>
              </a:moveTo>
              <a:lnTo>
                <a:pt x="401299"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765" y="4499144"/>
        <a:ext cx="21594" cy="4323"/>
      </dsp:txXfrm>
    </dsp:sp>
    <dsp:sp modelId="{99EEEC55-3895-49B9-93D9-9A7AAB77C562}">
      <dsp:nvSpPr>
        <dsp:cNvPr id="0" name=""/>
        <dsp:cNvSpPr/>
      </dsp:nvSpPr>
      <dsp:spPr>
        <a:xfrm>
          <a:off x="2317890" y="3937958"/>
          <a:ext cx="1877822" cy="1126693"/>
        </a:xfrm>
        <a:prstGeom prst="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kern="1200"/>
            <a:t>Words are </a:t>
          </a:r>
          <a:r>
            <a:rPr lang="en-US" sz="1200" b="1" kern="1200"/>
            <a:t>stemmed</a:t>
          </a:r>
          <a:r>
            <a:rPr lang="en-US" sz="1200" kern="1200"/>
            <a:t> — words are reduced to their root form.</a:t>
          </a:r>
        </a:p>
      </dsp:txBody>
      <dsp:txXfrm>
        <a:off x="2317890" y="3937958"/>
        <a:ext cx="1877822" cy="1126693"/>
      </dsp:txXfrm>
    </dsp:sp>
    <dsp:sp modelId="{47CEB94D-1E39-4DDE-A843-0A3903085FDC}">
      <dsp:nvSpPr>
        <dsp:cNvPr id="0" name=""/>
        <dsp:cNvSpPr/>
      </dsp:nvSpPr>
      <dsp:spPr>
        <a:xfrm>
          <a:off x="4627612" y="3937958"/>
          <a:ext cx="1877822" cy="112669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5" tIns="96586" rIns="92015" bIns="96586" numCol="1" spcCol="1270" anchor="ctr" anchorCtr="0">
          <a:noAutofit/>
        </a:bodyPr>
        <a:lstStyle/>
        <a:p>
          <a:pPr marL="0" lvl="0" indent="0" algn="ctr" defTabSz="533400">
            <a:lnSpc>
              <a:spcPct val="90000"/>
            </a:lnSpc>
            <a:spcBef>
              <a:spcPct val="0"/>
            </a:spcBef>
            <a:spcAft>
              <a:spcPct val="35000"/>
            </a:spcAft>
            <a:buNone/>
          </a:pPr>
          <a:r>
            <a:rPr lang="en-US" sz="1200" b="1" kern="1200"/>
            <a:t>Loading gensim and nltk libraries</a:t>
          </a:r>
          <a:endParaRPr lang="en-US" sz="1200" kern="1200"/>
        </a:p>
      </dsp:txBody>
      <dsp:txXfrm>
        <a:off x="4627612" y="3937958"/>
        <a:ext cx="1877822" cy="11266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3631-AE50-489D-AF85-FFAF64C48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DFEEC7-C3D5-4114-A1C1-B4C433DA3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385196-36FD-4D5B-B9C6-4A6E81E611D8}"/>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5" name="Footer Placeholder 4">
            <a:extLst>
              <a:ext uri="{FF2B5EF4-FFF2-40B4-BE49-F238E27FC236}">
                <a16:creationId xmlns:a16="http://schemas.microsoft.com/office/drawing/2014/main" id="{3B3A06C0-52F2-4793-A887-2CA5FE223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E930-89B7-444A-84E5-F685A3DD00D5}"/>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162481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4953-0711-4F81-B869-B0BD09EDAE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F2A0D9-06D5-40F5-989D-6718CC412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5E7B0-2316-4469-A262-AEB9D9F1FFFA}"/>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5" name="Footer Placeholder 4">
            <a:extLst>
              <a:ext uri="{FF2B5EF4-FFF2-40B4-BE49-F238E27FC236}">
                <a16:creationId xmlns:a16="http://schemas.microsoft.com/office/drawing/2014/main" id="{3A6B8B7A-77A2-4115-8760-DA5F06FD0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22F16-1B09-467E-A297-0D5DD2D1A390}"/>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85551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D89B2-D917-40C5-8EFC-E60465157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E20EF1-9BAF-4893-99BD-1DF3E558D7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2E2CE-BE1A-4060-9B81-624E449E347C}"/>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5" name="Footer Placeholder 4">
            <a:extLst>
              <a:ext uri="{FF2B5EF4-FFF2-40B4-BE49-F238E27FC236}">
                <a16:creationId xmlns:a16="http://schemas.microsoft.com/office/drawing/2014/main" id="{2EF3DE09-9EF6-4DC4-9CF9-EE581548D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550CA-68B3-49C0-9102-F7FFF86A239A}"/>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32155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E27F-8A57-45A8-B074-BBE05A1A6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8D40B-6920-459B-99D1-B9B4CD4AF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015CE-CD11-48BA-8D69-11E6A21DD87B}"/>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5" name="Footer Placeholder 4">
            <a:extLst>
              <a:ext uri="{FF2B5EF4-FFF2-40B4-BE49-F238E27FC236}">
                <a16:creationId xmlns:a16="http://schemas.microsoft.com/office/drawing/2014/main" id="{BAEC5D04-9E1C-4FBE-BFE4-79FD5A027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ABE2E-237E-4ACA-87B0-06E5294A5573}"/>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303338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342E-B452-4A73-B61C-8A892FDDF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EA3E79-6197-4336-9C86-CE3CF1499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A5AC72-72A7-423A-B3E0-AD9F07A3BEF9}"/>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5" name="Footer Placeholder 4">
            <a:extLst>
              <a:ext uri="{FF2B5EF4-FFF2-40B4-BE49-F238E27FC236}">
                <a16:creationId xmlns:a16="http://schemas.microsoft.com/office/drawing/2014/main" id="{D2FCD0B6-882A-467F-81F5-FBB82287A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33A54-EE61-46B1-AE6E-A2F01B14095F}"/>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25303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7F9E-85E7-4AF3-BF42-23B4712B8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74DCB-56A7-4F43-A179-4B5524345C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F25F78-7E55-48A8-8D5C-51648CB027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0B72D-75BF-4E7F-8916-3ED86FD94DFE}"/>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6" name="Footer Placeholder 5">
            <a:extLst>
              <a:ext uri="{FF2B5EF4-FFF2-40B4-BE49-F238E27FC236}">
                <a16:creationId xmlns:a16="http://schemas.microsoft.com/office/drawing/2014/main" id="{07B7F787-8962-41D5-8240-EA3287D44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77B129-0498-4442-B962-37C5A489D69D}"/>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125023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C86C-10D9-46FC-AC58-696315E94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2750BD-C31E-48B2-B6AA-C49BF34F2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A90189-819A-47B8-86AD-524EADCE53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C23225-CAF7-4258-8A5D-89BE9C25B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5A646-76C8-4C10-8944-5BB9EBFC4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BF8B7-DD44-455E-9442-96D86F44FF8C}"/>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8" name="Footer Placeholder 7">
            <a:extLst>
              <a:ext uri="{FF2B5EF4-FFF2-40B4-BE49-F238E27FC236}">
                <a16:creationId xmlns:a16="http://schemas.microsoft.com/office/drawing/2014/main" id="{87822242-5C78-4FD6-9544-32EB05EF77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E65546-2824-4B65-97C6-DD49B7F360E7}"/>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271783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4DE0-F0C6-4927-9036-9CBB0D3A9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AD1C0-CB79-4DFF-ABE0-C24CC1967AB4}"/>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4" name="Footer Placeholder 3">
            <a:extLst>
              <a:ext uri="{FF2B5EF4-FFF2-40B4-BE49-F238E27FC236}">
                <a16:creationId xmlns:a16="http://schemas.microsoft.com/office/drawing/2014/main" id="{4CCC3CF0-AF43-49F2-9D63-C04D10BB7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773BC2-9807-46DF-B2B6-4229C16CD048}"/>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390008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9C464B-6100-417E-8A2E-82697F5A4DE7}"/>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3" name="Footer Placeholder 2">
            <a:extLst>
              <a:ext uri="{FF2B5EF4-FFF2-40B4-BE49-F238E27FC236}">
                <a16:creationId xmlns:a16="http://schemas.microsoft.com/office/drawing/2014/main" id="{1673B717-2217-460C-B6CA-C3068215B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DFFFA6-080B-47F1-AD5A-4F503FADE30E}"/>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421027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83E-53BF-4E12-85D4-2D64EE278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F4C43-AB49-413C-8809-D3444C643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4345E3-FE7A-439C-AAF5-643615BE9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595E9-3B33-4292-8821-0E320BFE774E}"/>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6" name="Footer Placeholder 5">
            <a:extLst>
              <a:ext uri="{FF2B5EF4-FFF2-40B4-BE49-F238E27FC236}">
                <a16:creationId xmlns:a16="http://schemas.microsoft.com/office/drawing/2014/main" id="{D1F69EF4-D168-410D-BA97-22638EE5D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90CA8-C135-4F4F-8AF1-FB628A50ACD5}"/>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408287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623B-AADD-4916-B1B6-7C9CA2AB1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E79F5-CB39-42A3-ADAD-704F6DD77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6AB332-08A0-4D8B-99BB-B2B0555C8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E204F-6855-4FE4-9238-AC4BBE6DFB8D}"/>
              </a:ext>
            </a:extLst>
          </p:cNvPr>
          <p:cNvSpPr>
            <a:spLocks noGrp="1"/>
          </p:cNvSpPr>
          <p:nvPr>
            <p:ph type="dt" sz="half" idx="10"/>
          </p:nvPr>
        </p:nvSpPr>
        <p:spPr/>
        <p:txBody>
          <a:bodyPr/>
          <a:lstStyle/>
          <a:p>
            <a:fld id="{8EDBE872-E19D-41B9-BA0D-D752B456924E}" type="datetimeFigureOut">
              <a:rPr lang="en-US" smtClean="0"/>
              <a:t>6/7/2021</a:t>
            </a:fld>
            <a:endParaRPr lang="en-US"/>
          </a:p>
        </p:txBody>
      </p:sp>
      <p:sp>
        <p:nvSpPr>
          <p:cNvPr id="6" name="Footer Placeholder 5">
            <a:extLst>
              <a:ext uri="{FF2B5EF4-FFF2-40B4-BE49-F238E27FC236}">
                <a16:creationId xmlns:a16="http://schemas.microsoft.com/office/drawing/2014/main" id="{5FDC78C0-5814-4463-B3BB-BCB0984A0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7167E-EF7F-474C-8ED8-B7D0C5E37BF8}"/>
              </a:ext>
            </a:extLst>
          </p:cNvPr>
          <p:cNvSpPr>
            <a:spLocks noGrp="1"/>
          </p:cNvSpPr>
          <p:nvPr>
            <p:ph type="sldNum" sz="quarter" idx="12"/>
          </p:nvPr>
        </p:nvSpPr>
        <p:spPr/>
        <p:txBody>
          <a:bodyPr/>
          <a:lstStyle/>
          <a:p>
            <a:fld id="{EDBEDC9E-3518-47C3-AC59-D8D4A77A9B8B}" type="slidenum">
              <a:rPr lang="en-US" smtClean="0"/>
              <a:t>‹#›</a:t>
            </a:fld>
            <a:endParaRPr lang="en-US"/>
          </a:p>
        </p:txBody>
      </p:sp>
    </p:spTree>
    <p:extLst>
      <p:ext uri="{BB962C8B-B14F-4D97-AF65-F5344CB8AC3E}">
        <p14:creationId xmlns:p14="http://schemas.microsoft.com/office/powerpoint/2010/main" val="98873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7B147-AEF8-4BBA-97D9-650918431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628A6-4618-4DAB-972B-87EBBAC0B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13FEB-B285-481B-9AD0-AF4C51343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BE872-E19D-41B9-BA0D-D752B456924E}" type="datetimeFigureOut">
              <a:rPr lang="en-US" smtClean="0"/>
              <a:t>6/7/2021</a:t>
            </a:fld>
            <a:endParaRPr lang="en-US"/>
          </a:p>
        </p:txBody>
      </p:sp>
      <p:sp>
        <p:nvSpPr>
          <p:cNvPr id="5" name="Footer Placeholder 4">
            <a:extLst>
              <a:ext uri="{FF2B5EF4-FFF2-40B4-BE49-F238E27FC236}">
                <a16:creationId xmlns:a16="http://schemas.microsoft.com/office/drawing/2014/main" id="{CAAD6EB3-E4D3-4874-AB3F-002D1DC7F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DD1F81-E372-4F0C-A3D4-5A5588F25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EDC9E-3518-47C3-AC59-D8D4A77A9B8B}" type="slidenum">
              <a:rPr lang="en-US" smtClean="0"/>
              <a:t>‹#›</a:t>
            </a:fld>
            <a:endParaRPr lang="en-US"/>
          </a:p>
        </p:txBody>
      </p:sp>
    </p:spTree>
    <p:extLst>
      <p:ext uri="{BB962C8B-B14F-4D97-AF65-F5344CB8AC3E}">
        <p14:creationId xmlns:p14="http://schemas.microsoft.com/office/powerpoint/2010/main" val="3567105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97814D81-946B-48BE-8A0E-C424CA98DC44}"/>
              </a:ext>
            </a:extLst>
          </p:cNvPr>
          <p:cNvSpPr>
            <a:spLocks noGrp="1"/>
          </p:cNvSpPr>
          <p:nvPr>
            <p:ph type="subTitle" idx="1"/>
          </p:nvPr>
        </p:nvSpPr>
        <p:spPr>
          <a:xfrm>
            <a:off x="4557010" y="4332157"/>
            <a:ext cx="4593552" cy="424640"/>
          </a:xfrm>
        </p:spPr>
        <p:txBody>
          <a:bodyPr>
            <a:normAutofit/>
          </a:bodyPr>
          <a:lstStyle/>
          <a:p>
            <a:r>
              <a:rPr lang="en-US" dirty="0">
                <a:solidFill>
                  <a:srgbClr val="FFFFFF"/>
                </a:solidFill>
              </a:rPr>
              <a:t>Submitted by : Jitendra Upadhyay</a:t>
            </a:r>
          </a:p>
        </p:txBody>
      </p:sp>
      <p:sp>
        <p:nvSpPr>
          <p:cNvPr id="2" name="Title 1">
            <a:extLst>
              <a:ext uri="{FF2B5EF4-FFF2-40B4-BE49-F238E27FC236}">
                <a16:creationId xmlns:a16="http://schemas.microsoft.com/office/drawing/2014/main" id="{CB7BC5E4-73AF-4648-8AC1-C8141B035328}"/>
              </a:ext>
            </a:extLst>
          </p:cNvPr>
          <p:cNvSpPr>
            <a:spLocks noGrp="1"/>
          </p:cNvSpPr>
          <p:nvPr>
            <p:ph type="ctrTitle"/>
          </p:nvPr>
        </p:nvSpPr>
        <p:spPr>
          <a:xfrm>
            <a:off x="3045368" y="2043663"/>
            <a:ext cx="6105194" cy="2031055"/>
          </a:xfrm>
        </p:spPr>
        <p:txBody>
          <a:bodyPr>
            <a:normAutofit/>
          </a:bodyPr>
          <a:lstStyle/>
          <a:p>
            <a:r>
              <a:rPr lang="en-US" sz="5100" dirty="0">
                <a:solidFill>
                  <a:srgbClr val="FFFFFF"/>
                </a:solidFill>
              </a:rPr>
              <a:t>REFINITIV Labs - Data Science Challenge</a:t>
            </a:r>
          </a:p>
        </p:txBody>
      </p:sp>
    </p:spTree>
    <p:extLst>
      <p:ext uri="{BB962C8B-B14F-4D97-AF65-F5344CB8AC3E}">
        <p14:creationId xmlns:p14="http://schemas.microsoft.com/office/powerpoint/2010/main" val="269699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33F-24A0-4469-B36A-EA9EB3B3D28F}"/>
              </a:ext>
            </a:extLst>
          </p:cNvPr>
          <p:cNvSpPr>
            <a:spLocks noGrp="1"/>
          </p:cNvSpPr>
          <p:nvPr>
            <p:ph type="title"/>
          </p:nvPr>
        </p:nvSpPr>
        <p:spPr>
          <a:xfrm>
            <a:off x="838200" y="365126"/>
            <a:ext cx="5340605" cy="1146176"/>
          </a:xfrm>
        </p:spPr>
        <p:txBody>
          <a:bodyPr vert="horz" lIns="91440" tIns="45720" rIns="91440" bIns="45720" rtlCol="0">
            <a:normAutofit/>
          </a:bodyPr>
          <a:lstStyle/>
          <a:p>
            <a:r>
              <a:rPr lang="en-US" sz="2100" b="1" kern="1200" dirty="0">
                <a:latin typeface="+mj-lt"/>
                <a:ea typeface="+mj-ea"/>
                <a:cs typeface="+mj-cs"/>
              </a:rPr>
              <a:t>Probability Density Function during the day</a:t>
            </a:r>
            <a:br>
              <a:rPr lang="en-US" sz="2100" kern="1200" dirty="0">
                <a:latin typeface="+mj-lt"/>
                <a:ea typeface="+mj-ea"/>
                <a:cs typeface="+mj-cs"/>
              </a:rPr>
            </a:br>
            <a:endParaRPr lang="en-US" sz="2100" kern="1200" dirty="0">
              <a:latin typeface="+mj-lt"/>
              <a:ea typeface="+mj-ea"/>
              <a:cs typeface="+mj-cs"/>
            </a:endParaRPr>
          </a:p>
        </p:txBody>
      </p:sp>
      <p:sp>
        <p:nvSpPr>
          <p:cNvPr id="87" name="Freeform: Shape 8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9" name="Content Placeholder 3085">
            <a:extLst>
              <a:ext uri="{FF2B5EF4-FFF2-40B4-BE49-F238E27FC236}">
                <a16:creationId xmlns:a16="http://schemas.microsoft.com/office/drawing/2014/main" id="{36E82341-E63D-446F-80C0-8AD599CA1EC3}"/>
              </a:ext>
            </a:extLst>
          </p:cNvPr>
          <p:cNvSpPr>
            <a:spLocks noGrp="1"/>
          </p:cNvSpPr>
          <p:nvPr>
            <p:ph idx="1"/>
          </p:nvPr>
        </p:nvSpPr>
        <p:spPr>
          <a:xfrm>
            <a:off x="838200" y="2173288"/>
            <a:ext cx="3603171" cy="3639684"/>
          </a:xfrm>
        </p:spPr>
        <p:txBody>
          <a:bodyPr anchor="ctr">
            <a:normAutofit/>
          </a:bodyPr>
          <a:lstStyle/>
          <a:p>
            <a:r>
              <a:rPr lang="en-US" sz="2000">
                <a:solidFill>
                  <a:srgbClr val="FFFFFF"/>
                </a:solidFill>
              </a:rPr>
              <a:t>Important times coincide with the early morning (6:00-7:00), the 'lunch time' (12:00-14:00), and a mayor release of news at 'dinner time' </a:t>
            </a:r>
          </a:p>
        </p:txBody>
      </p:sp>
      <p:pic>
        <p:nvPicPr>
          <p:cNvPr id="3090" name="Picture 2">
            <a:extLst>
              <a:ext uri="{FF2B5EF4-FFF2-40B4-BE49-F238E27FC236}">
                <a16:creationId xmlns:a16="http://schemas.microsoft.com/office/drawing/2014/main" id="{2118C664-EEC0-4EC4-8D1F-22F37B02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146" y="2173287"/>
            <a:ext cx="5004594" cy="400367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99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8BB4D-4F2A-45DF-935F-8CA477535F6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a:solidFill>
                  <a:srgbClr val="FFFFFF"/>
                </a:solidFill>
                <a:latin typeface="+mj-lt"/>
                <a:ea typeface="+mj-ea"/>
                <a:cs typeface="+mj-cs"/>
              </a:rPr>
              <a:t>Top Trending words during three different intervals</a:t>
            </a:r>
          </a:p>
        </p:txBody>
      </p:sp>
      <p:cxnSp>
        <p:nvCxnSpPr>
          <p:cNvPr id="137" name="Straight Connector 13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descr="A close up of text on a black surface&#10;&#10;Description automatically generated">
            <a:extLst>
              <a:ext uri="{FF2B5EF4-FFF2-40B4-BE49-F238E27FC236}">
                <a16:creationId xmlns:a16="http://schemas.microsoft.com/office/drawing/2014/main" id="{4EE6BCE5-2A91-4490-8BA2-1499B05A4B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729049"/>
            <a:ext cx="6553545" cy="340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53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62300-8C9D-4B55-B588-64FC3CEFAA5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Group 2</a:t>
            </a:r>
          </a:p>
        </p:txBody>
      </p:sp>
      <p:pic>
        <p:nvPicPr>
          <p:cNvPr id="5130" name="Picture 2">
            <a:extLst>
              <a:ext uri="{FF2B5EF4-FFF2-40B4-BE49-F238E27FC236}">
                <a16:creationId xmlns:a16="http://schemas.microsoft.com/office/drawing/2014/main" id="{B315A9D4-C49D-47FC-B21A-0AD1F51391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729049"/>
            <a:ext cx="6553545" cy="340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49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70FDFD-1699-4503-B6B8-38E941C4B0B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Group 3</a:t>
            </a: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149" name="Picture 2">
            <a:extLst>
              <a:ext uri="{FF2B5EF4-FFF2-40B4-BE49-F238E27FC236}">
                <a16:creationId xmlns:a16="http://schemas.microsoft.com/office/drawing/2014/main" id="{7D4250B7-C5C9-4A1A-9521-02DE8C6FEA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729049"/>
            <a:ext cx="6553545" cy="340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0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4F6F8-8527-4299-A3A7-9D34B3C68FD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Group 4</a:t>
            </a:r>
          </a:p>
        </p:txBody>
      </p:sp>
      <p:pic>
        <p:nvPicPr>
          <p:cNvPr id="7170" name="Picture 2">
            <a:extLst>
              <a:ext uri="{FF2B5EF4-FFF2-40B4-BE49-F238E27FC236}">
                <a16:creationId xmlns:a16="http://schemas.microsoft.com/office/drawing/2014/main" id="{FBCA89E6-B8FE-4938-8B1D-CFBE246387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729049"/>
            <a:ext cx="6553545" cy="340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6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8F6-C73C-485F-B8D9-015DA3C93259}"/>
              </a:ext>
            </a:extLst>
          </p:cNvPr>
          <p:cNvSpPr>
            <a:spLocks noGrp="1"/>
          </p:cNvSpPr>
          <p:nvPr>
            <p:ph type="title"/>
          </p:nvPr>
        </p:nvSpPr>
        <p:spPr/>
        <p:txBody>
          <a:bodyPr/>
          <a:lstStyle/>
          <a:p>
            <a:r>
              <a:rPr lang="en-US" dirty="0"/>
              <a:t>Summary of top trends weekly</a:t>
            </a:r>
          </a:p>
        </p:txBody>
      </p:sp>
      <p:graphicFrame>
        <p:nvGraphicFramePr>
          <p:cNvPr id="4" name="Content Placeholder 3">
            <a:extLst>
              <a:ext uri="{FF2B5EF4-FFF2-40B4-BE49-F238E27FC236}">
                <a16:creationId xmlns:a16="http://schemas.microsoft.com/office/drawing/2014/main" id="{A18EE61F-57DC-4A8F-B074-CD187242B078}"/>
              </a:ext>
            </a:extLst>
          </p:cNvPr>
          <p:cNvGraphicFramePr>
            <a:graphicFrameLocks noGrp="1"/>
          </p:cNvGraphicFramePr>
          <p:nvPr>
            <p:ph idx="1"/>
            <p:extLst>
              <p:ext uri="{D42A27DB-BD31-4B8C-83A1-F6EECF244321}">
                <p14:modId xmlns:p14="http://schemas.microsoft.com/office/powerpoint/2010/main" val="1926588481"/>
              </p:ext>
            </p:extLst>
          </p:nvPr>
        </p:nvGraphicFramePr>
        <p:xfrm>
          <a:off x="988100" y="2277425"/>
          <a:ext cx="10365696" cy="3657600"/>
        </p:xfrm>
        <a:graphic>
          <a:graphicData uri="http://schemas.openxmlformats.org/drawingml/2006/table">
            <a:tbl>
              <a:tblPr/>
              <a:tblGrid>
                <a:gridCol w="1295712">
                  <a:extLst>
                    <a:ext uri="{9D8B030D-6E8A-4147-A177-3AD203B41FA5}">
                      <a16:colId xmlns:a16="http://schemas.microsoft.com/office/drawing/2014/main" val="1629942045"/>
                    </a:ext>
                  </a:extLst>
                </a:gridCol>
                <a:gridCol w="1295712">
                  <a:extLst>
                    <a:ext uri="{9D8B030D-6E8A-4147-A177-3AD203B41FA5}">
                      <a16:colId xmlns:a16="http://schemas.microsoft.com/office/drawing/2014/main" val="1238496630"/>
                    </a:ext>
                  </a:extLst>
                </a:gridCol>
                <a:gridCol w="1295712">
                  <a:extLst>
                    <a:ext uri="{9D8B030D-6E8A-4147-A177-3AD203B41FA5}">
                      <a16:colId xmlns:a16="http://schemas.microsoft.com/office/drawing/2014/main" val="2290134006"/>
                    </a:ext>
                  </a:extLst>
                </a:gridCol>
                <a:gridCol w="1295712">
                  <a:extLst>
                    <a:ext uri="{9D8B030D-6E8A-4147-A177-3AD203B41FA5}">
                      <a16:colId xmlns:a16="http://schemas.microsoft.com/office/drawing/2014/main" val="3699049717"/>
                    </a:ext>
                  </a:extLst>
                </a:gridCol>
                <a:gridCol w="1295712">
                  <a:extLst>
                    <a:ext uri="{9D8B030D-6E8A-4147-A177-3AD203B41FA5}">
                      <a16:colId xmlns:a16="http://schemas.microsoft.com/office/drawing/2014/main" val="3186483539"/>
                    </a:ext>
                  </a:extLst>
                </a:gridCol>
                <a:gridCol w="1295712">
                  <a:extLst>
                    <a:ext uri="{9D8B030D-6E8A-4147-A177-3AD203B41FA5}">
                      <a16:colId xmlns:a16="http://schemas.microsoft.com/office/drawing/2014/main" val="1458919812"/>
                    </a:ext>
                  </a:extLst>
                </a:gridCol>
                <a:gridCol w="1295712">
                  <a:extLst>
                    <a:ext uri="{9D8B030D-6E8A-4147-A177-3AD203B41FA5}">
                      <a16:colId xmlns:a16="http://schemas.microsoft.com/office/drawing/2014/main" val="1681177049"/>
                    </a:ext>
                  </a:extLst>
                </a:gridCol>
                <a:gridCol w="1295712">
                  <a:extLst>
                    <a:ext uri="{9D8B030D-6E8A-4147-A177-3AD203B41FA5}">
                      <a16:colId xmlns:a16="http://schemas.microsoft.com/office/drawing/2014/main" val="2726229244"/>
                    </a:ext>
                  </a:extLst>
                </a:gridCol>
              </a:tblGrid>
              <a:tr h="266933">
                <a:tc>
                  <a:txBody>
                    <a:bodyPr/>
                    <a:lstStyle/>
                    <a:p>
                      <a:pPr algn="r" fontAlgn="ctr"/>
                      <a:endParaRPr lang="en-US" b="1">
                        <a:effectLst/>
                      </a:endParaRPr>
                    </a:p>
                  </a:txBody>
                  <a:tcPr anchor="ctr">
                    <a:lnL>
                      <a:noFill/>
                    </a:lnL>
                    <a:lnR>
                      <a:noFill/>
                    </a:lnR>
                    <a:lnT>
                      <a:noFill/>
                    </a:lnT>
                    <a:lnB>
                      <a:noFill/>
                    </a:lnB>
                  </a:tcPr>
                </a:tc>
                <a:tc>
                  <a:txBody>
                    <a:bodyPr/>
                    <a:lstStyle/>
                    <a:p>
                      <a:pPr algn="r" fontAlgn="ctr"/>
                      <a:r>
                        <a:rPr lang="en-US" b="1">
                          <a:effectLst/>
                        </a:rPr>
                        <a:t>Monday</a:t>
                      </a:r>
                    </a:p>
                  </a:txBody>
                  <a:tcPr anchor="ctr">
                    <a:lnL>
                      <a:noFill/>
                    </a:lnL>
                    <a:lnR>
                      <a:noFill/>
                    </a:lnR>
                    <a:lnT>
                      <a:noFill/>
                    </a:lnT>
                    <a:lnB>
                      <a:noFill/>
                    </a:lnB>
                  </a:tcPr>
                </a:tc>
                <a:tc>
                  <a:txBody>
                    <a:bodyPr/>
                    <a:lstStyle/>
                    <a:p>
                      <a:pPr algn="r" fontAlgn="ctr"/>
                      <a:r>
                        <a:rPr lang="en-US" b="1">
                          <a:effectLst/>
                        </a:rPr>
                        <a:t>Tuesday</a:t>
                      </a:r>
                    </a:p>
                  </a:txBody>
                  <a:tcPr anchor="ctr">
                    <a:lnL>
                      <a:noFill/>
                    </a:lnL>
                    <a:lnR>
                      <a:noFill/>
                    </a:lnR>
                    <a:lnT>
                      <a:noFill/>
                    </a:lnT>
                    <a:lnB>
                      <a:noFill/>
                    </a:lnB>
                  </a:tcPr>
                </a:tc>
                <a:tc>
                  <a:txBody>
                    <a:bodyPr/>
                    <a:lstStyle/>
                    <a:p>
                      <a:pPr algn="r" fontAlgn="ctr"/>
                      <a:r>
                        <a:rPr lang="en-US" b="1">
                          <a:effectLst/>
                        </a:rPr>
                        <a:t>Wednesday</a:t>
                      </a:r>
                    </a:p>
                  </a:txBody>
                  <a:tcPr anchor="ctr">
                    <a:lnL>
                      <a:noFill/>
                    </a:lnL>
                    <a:lnR>
                      <a:noFill/>
                    </a:lnR>
                    <a:lnT>
                      <a:noFill/>
                    </a:lnT>
                    <a:lnB>
                      <a:noFill/>
                    </a:lnB>
                  </a:tcPr>
                </a:tc>
                <a:tc>
                  <a:txBody>
                    <a:bodyPr/>
                    <a:lstStyle/>
                    <a:p>
                      <a:pPr algn="r" fontAlgn="ctr"/>
                      <a:r>
                        <a:rPr lang="en-US" b="1">
                          <a:effectLst/>
                        </a:rPr>
                        <a:t>Thusrday</a:t>
                      </a:r>
                    </a:p>
                  </a:txBody>
                  <a:tcPr anchor="ctr">
                    <a:lnL>
                      <a:noFill/>
                    </a:lnL>
                    <a:lnR>
                      <a:noFill/>
                    </a:lnR>
                    <a:lnT>
                      <a:noFill/>
                    </a:lnT>
                    <a:lnB>
                      <a:noFill/>
                    </a:lnB>
                  </a:tcPr>
                </a:tc>
                <a:tc>
                  <a:txBody>
                    <a:bodyPr/>
                    <a:lstStyle/>
                    <a:p>
                      <a:pPr algn="r" fontAlgn="ctr"/>
                      <a:r>
                        <a:rPr lang="en-US" b="1">
                          <a:effectLst/>
                        </a:rPr>
                        <a:t>Friday</a:t>
                      </a:r>
                    </a:p>
                  </a:txBody>
                  <a:tcPr anchor="ctr">
                    <a:lnL>
                      <a:noFill/>
                    </a:lnL>
                    <a:lnR>
                      <a:noFill/>
                    </a:lnR>
                    <a:lnT>
                      <a:noFill/>
                    </a:lnT>
                    <a:lnB>
                      <a:noFill/>
                    </a:lnB>
                  </a:tcPr>
                </a:tc>
                <a:tc>
                  <a:txBody>
                    <a:bodyPr/>
                    <a:lstStyle/>
                    <a:p>
                      <a:pPr algn="r" fontAlgn="ctr"/>
                      <a:r>
                        <a:rPr lang="en-US" b="1">
                          <a:effectLst/>
                        </a:rPr>
                        <a:t>Saturday</a:t>
                      </a:r>
                    </a:p>
                  </a:txBody>
                  <a:tcPr anchor="ctr">
                    <a:lnL>
                      <a:noFill/>
                    </a:lnL>
                    <a:lnR>
                      <a:noFill/>
                    </a:lnR>
                    <a:lnT>
                      <a:noFill/>
                    </a:lnT>
                    <a:lnB>
                      <a:noFill/>
                    </a:lnB>
                  </a:tcPr>
                </a:tc>
                <a:tc>
                  <a:txBody>
                    <a:bodyPr/>
                    <a:lstStyle/>
                    <a:p>
                      <a:pPr algn="r" fontAlgn="ctr"/>
                      <a:r>
                        <a:rPr lang="en-US" b="1">
                          <a:effectLst/>
                        </a:rPr>
                        <a:t>Sunday</a:t>
                      </a:r>
                    </a:p>
                  </a:txBody>
                  <a:tcPr anchor="ctr">
                    <a:lnL>
                      <a:noFill/>
                    </a:lnL>
                    <a:lnR>
                      <a:noFill/>
                    </a:lnR>
                    <a:lnT>
                      <a:noFill/>
                    </a:lnT>
                    <a:lnB>
                      <a:noFill/>
                    </a:lnB>
                  </a:tcPr>
                </a:tc>
                <a:extLst>
                  <a:ext uri="{0D108BD9-81ED-4DB2-BD59-A6C34878D82A}">
                    <a16:rowId xmlns:a16="http://schemas.microsoft.com/office/drawing/2014/main" val="1657173587"/>
                  </a:ext>
                </a:extLst>
              </a:tr>
              <a:tr h="266933">
                <a:tc>
                  <a:txBody>
                    <a:bodyPr/>
                    <a:lstStyle/>
                    <a:p>
                      <a:pPr algn="r" fontAlgn="ctr"/>
                      <a:r>
                        <a:rPr lang="en-US" b="1">
                          <a:effectLst/>
                        </a:rPr>
                        <a:t>0</a:t>
                      </a:r>
                    </a:p>
                  </a:txBody>
                  <a:tcPr anchor="ctr">
                    <a:lnL>
                      <a:noFill/>
                    </a:lnL>
                    <a:lnR>
                      <a:noFill/>
                    </a:lnR>
                    <a:lnT>
                      <a:noFill/>
                    </a:lnT>
                    <a:lnB>
                      <a:noFill/>
                    </a:lnB>
                    <a:solidFill>
                      <a:srgbClr val="F5F5F5"/>
                    </a:solidFill>
                  </a:tcPr>
                </a:tc>
                <a:tc>
                  <a:txBody>
                    <a:bodyPr/>
                    <a:lstStyle/>
                    <a:p>
                      <a:pPr algn="r" fontAlgn="ctr"/>
                      <a:r>
                        <a:rPr lang="en-US">
                          <a:effectLst/>
                        </a:rPr>
                        <a:t>european</a:t>
                      </a:r>
                    </a:p>
                  </a:txBody>
                  <a:tcPr anchor="ctr">
                    <a:lnL>
                      <a:noFill/>
                    </a:lnL>
                    <a:lnR>
                      <a:noFill/>
                    </a:lnR>
                    <a:lnT>
                      <a:noFill/>
                    </a:lnT>
                    <a:lnB>
                      <a:noFill/>
                    </a:lnB>
                    <a:solidFill>
                      <a:srgbClr val="F5F5F5"/>
                    </a:solidFill>
                  </a:tcPr>
                </a:tc>
                <a:tc>
                  <a:txBody>
                    <a:bodyPr/>
                    <a:lstStyle/>
                    <a:p>
                      <a:pPr algn="r" fontAlgn="ctr"/>
                      <a:r>
                        <a:rPr lang="en-US">
                          <a:effectLst/>
                        </a:rPr>
                        <a:t>european</a:t>
                      </a:r>
                    </a:p>
                  </a:txBody>
                  <a:tcPr anchor="ctr">
                    <a:lnL>
                      <a:noFill/>
                    </a:lnL>
                    <a:lnR>
                      <a:noFill/>
                    </a:lnR>
                    <a:lnT>
                      <a:noFill/>
                    </a:lnT>
                    <a:lnB>
                      <a:noFill/>
                    </a:lnB>
                    <a:solidFill>
                      <a:srgbClr val="F5F5F5"/>
                    </a:solidFill>
                  </a:tcPr>
                </a:tc>
                <a:tc>
                  <a:txBody>
                    <a:bodyPr/>
                    <a:lstStyle/>
                    <a:p>
                      <a:pPr algn="r" fontAlgn="ctr"/>
                      <a:r>
                        <a:rPr lang="en-US">
                          <a:effectLst/>
                        </a:rPr>
                        <a:t>news</a:t>
                      </a:r>
                    </a:p>
                  </a:txBody>
                  <a:tcPr anchor="ctr">
                    <a:lnL>
                      <a:noFill/>
                    </a:lnL>
                    <a:lnR>
                      <a:noFill/>
                    </a:lnR>
                    <a:lnT>
                      <a:noFill/>
                    </a:lnT>
                    <a:lnB>
                      <a:noFill/>
                    </a:lnB>
                    <a:solidFill>
                      <a:srgbClr val="F5F5F5"/>
                    </a:solidFill>
                  </a:tcPr>
                </a:tc>
                <a:tc>
                  <a:txBody>
                    <a:bodyPr/>
                    <a:lstStyle/>
                    <a:p>
                      <a:pPr algn="r" fontAlgn="ctr"/>
                      <a:r>
                        <a:rPr lang="en-US">
                          <a:effectLst/>
                        </a:rPr>
                        <a:t>european</a:t>
                      </a:r>
                    </a:p>
                  </a:txBody>
                  <a:tcPr anchor="ctr">
                    <a:lnL>
                      <a:noFill/>
                    </a:lnL>
                    <a:lnR>
                      <a:noFill/>
                    </a:lnR>
                    <a:lnT>
                      <a:noFill/>
                    </a:lnT>
                    <a:lnB>
                      <a:noFill/>
                    </a:lnB>
                    <a:solidFill>
                      <a:srgbClr val="F5F5F5"/>
                    </a:solidFill>
                  </a:tcPr>
                </a:tc>
                <a:tc>
                  <a:txBody>
                    <a:bodyPr/>
                    <a:lstStyle/>
                    <a:p>
                      <a:pPr algn="r" fontAlgn="ctr"/>
                      <a:r>
                        <a:rPr lang="en-US">
                          <a:effectLst/>
                        </a:rPr>
                        <a:t>european</a:t>
                      </a:r>
                    </a:p>
                  </a:txBody>
                  <a:tcPr anchor="ctr">
                    <a:lnL>
                      <a:noFill/>
                    </a:lnL>
                    <a:lnR>
                      <a:noFill/>
                    </a:lnR>
                    <a:lnT>
                      <a:noFill/>
                    </a:lnT>
                    <a:lnB>
                      <a:noFill/>
                    </a:lnB>
                    <a:solidFill>
                      <a:srgbClr val="F5F5F5"/>
                    </a:solidFill>
                  </a:tcPr>
                </a:tc>
                <a:tc>
                  <a:txBody>
                    <a:bodyPr/>
                    <a:lstStyle/>
                    <a:p>
                      <a:pPr algn="r" fontAlgn="ctr"/>
                      <a:r>
                        <a:rPr lang="en-US" dirty="0" err="1">
                          <a:effectLst/>
                        </a:rPr>
                        <a:t>european</a:t>
                      </a:r>
                      <a:endParaRPr lang="en-US" dirty="0">
                        <a:effectLst/>
                      </a:endParaRPr>
                    </a:p>
                  </a:txBody>
                  <a:tcPr anchor="ctr">
                    <a:lnL>
                      <a:noFill/>
                    </a:lnL>
                    <a:lnR>
                      <a:noFill/>
                    </a:lnR>
                    <a:lnT>
                      <a:noFill/>
                    </a:lnT>
                    <a:lnB>
                      <a:noFill/>
                    </a:lnB>
                    <a:solidFill>
                      <a:srgbClr val="F5F5F5"/>
                    </a:solidFill>
                  </a:tcPr>
                </a:tc>
                <a:tc>
                  <a:txBody>
                    <a:bodyPr/>
                    <a:lstStyle/>
                    <a:p>
                      <a:pPr algn="r" fontAlgn="ctr"/>
                      <a:r>
                        <a:rPr lang="en-US">
                          <a:effectLst/>
                        </a:rPr>
                        <a:t>to</a:t>
                      </a:r>
                    </a:p>
                  </a:txBody>
                  <a:tcPr anchor="ctr">
                    <a:lnL>
                      <a:noFill/>
                    </a:lnL>
                    <a:lnR>
                      <a:noFill/>
                    </a:lnR>
                    <a:lnT>
                      <a:noFill/>
                    </a:lnT>
                    <a:lnB>
                      <a:noFill/>
                    </a:lnB>
                    <a:solidFill>
                      <a:srgbClr val="F5F5F5"/>
                    </a:solidFill>
                  </a:tcPr>
                </a:tc>
                <a:extLst>
                  <a:ext uri="{0D108BD9-81ED-4DB2-BD59-A6C34878D82A}">
                    <a16:rowId xmlns:a16="http://schemas.microsoft.com/office/drawing/2014/main" val="492468864"/>
                  </a:ext>
                </a:extLst>
              </a:tr>
              <a:tr h="266933">
                <a:tc>
                  <a:txBody>
                    <a:bodyPr/>
                    <a:lstStyle/>
                    <a:p>
                      <a:pPr algn="r" fontAlgn="ctr"/>
                      <a:r>
                        <a:rPr lang="en-US" b="1">
                          <a:effectLst/>
                        </a:rPr>
                        <a:t>1</a:t>
                      </a:r>
                    </a:p>
                  </a:txBody>
                  <a:tcPr anchor="ctr">
                    <a:lnL>
                      <a:noFill/>
                    </a:lnL>
                    <a:lnR>
                      <a:noFill/>
                    </a:lnR>
                    <a:lnT>
                      <a:noFill/>
                    </a:lnT>
                    <a:lnB>
                      <a:noFill/>
                    </a:lnB>
                  </a:tcPr>
                </a:tc>
                <a:tc>
                  <a:txBody>
                    <a:bodyPr/>
                    <a:lstStyle/>
                    <a:p>
                      <a:pPr algn="r" fontAlgn="ctr"/>
                      <a:r>
                        <a:rPr lang="en-US">
                          <a:effectLst/>
                        </a:rPr>
                        <a:t>euro</a:t>
                      </a:r>
                    </a:p>
                  </a:txBody>
                  <a:tcPr anchor="ctr">
                    <a:lnL>
                      <a:noFill/>
                    </a:lnL>
                    <a:lnR>
                      <a:noFill/>
                    </a:lnR>
                    <a:lnT>
                      <a:noFill/>
                    </a:lnT>
                    <a:lnB>
                      <a:noFill/>
                    </a:lnB>
                  </a:tcPr>
                </a:tc>
                <a:tc>
                  <a:txBody>
                    <a:bodyPr/>
                    <a:lstStyle/>
                    <a:p>
                      <a:pPr algn="r" fontAlgn="ctr"/>
                      <a:r>
                        <a:rPr lang="en-US">
                          <a:effectLst/>
                        </a:rPr>
                        <a:t>euro</a:t>
                      </a:r>
                    </a:p>
                  </a:txBody>
                  <a:tcPr anchor="ctr">
                    <a:lnL>
                      <a:noFill/>
                    </a:lnL>
                    <a:lnR>
                      <a:noFill/>
                    </a:lnR>
                    <a:lnT>
                      <a:noFill/>
                    </a:lnT>
                    <a:lnB>
                      <a:noFill/>
                    </a:lnB>
                  </a:tcPr>
                </a:tc>
                <a:tc>
                  <a:txBody>
                    <a:bodyPr/>
                    <a:lstStyle/>
                    <a:p>
                      <a:pPr algn="r" fontAlgn="ctr"/>
                      <a:r>
                        <a:rPr lang="en-US">
                          <a:effectLst/>
                        </a:rPr>
                        <a:t>top</a:t>
                      </a:r>
                    </a:p>
                  </a:txBody>
                  <a:tcPr anchor="ctr">
                    <a:lnL>
                      <a:noFill/>
                    </a:lnL>
                    <a:lnR>
                      <a:noFill/>
                    </a:lnR>
                    <a:lnT>
                      <a:noFill/>
                    </a:lnT>
                    <a:lnB>
                      <a:noFill/>
                    </a:lnB>
                  </a:tcPr>
                </a:tc>
                <a:tc>
                  <a:txBody>
                    <a:bodyPr/>
                    <a:lstStyle/>
                    <a:p>
                      <a:pPr algn="r" fontAlgn="ctr"/>
                      <a:r>
                        <a:rPr lang="en-US">
                          <a:effectLst/>
                        </a:rPr>
                        <a:t>euro</a:t>
                      </a:r>
                    </a:p>
                  </a:txBody>
                  <a:tcPr anchor="ctr">
                    <a:lnL>
                      <a:noFill/>
                    </a:lnL>
                    <a:lnR>
                      <a:noFill/>
                    </a:lnR>
                    <a:lnT>
                      <a:noFill/>
                    </a:lnT>
                    <a:lnB>
                      <a:noFill/>
                    </a:lnB>
                  </a:tcPr>
                </a:tc>
                <a:tc>
                  <a:txBody>
                    <a:bodyPr/>
                    <a:lstStyle/>
                    <a:p>
                      <a:pPr algn="r" fontAlgn="ctr"/>
                      <a:r>
                        <a:rPr lang="en-US">
                          <a:effectLst/>
                        </a:rPr>
                        <a:t>euro</a:t>
                      </a:r>
                    </a:p>
                  </a:txBody>
                  <a:tcPr anchor="ctr">
                    <a:lnL>
                      <a:noFill/>
                    </a:lnL>
                    <a:lnR>
                      <a:noFill/>
                    </a:lnR>
                    <a:lnT>
                      <a:noFill/>
                    </a:lnT>
                    <a:lnB>
                      <a:noFill/>
                    </a:lnB>
                  </a:tcPr>
                </a:tc>
                <a:tc>
                  <a:txBody>
                    <a:bodyPr/>
                    <a:lstStyle/>
                    <a:p>
                      <a:pPr algn="r" fontAlgn="ctr"/>
                      <a:r>
                        <a:rPr lang="en-US">
                          <a:effectLst/>
                        </a:rPr>
                        <a:t>euro</a:t>
                      </a:r>
                    </a:p>
                  </a:txBody>
                  <a:tcPr anchor="ctr">
                    <a:lnL>
                      <a:noFill/>
                    </a:lnL>
                    <a:lnR>
                      <a:noFill/>
                    </a:lnR>
                    <a:lnT>
                      <a:noFill/>
                    </a:lnT>
                    <a:lnB>
                      <a:noFill/>
                    </a:lnB>
                  </a:tcPr>
                </a:tc>
                <a:tc>
                  <a:txBody>
                    <a:bodyPr/>
                    <a:lstStyle/>
                    <a:p>
                      <a:pPr algn="r" fontAlgn="ctr"/>
                      <a:r>
                        <a:rPr lang="en-US">
                          <a:effectLst/>
                        </a:rPr>
                        <a:t>in</a:t>
                      </a:r>
                    </a:p>
                  </a:txBody>
                  <a:tcPr anchor="ctr">
                    <a:lnL>
                      <a:noFill/>
                    </a:lnL>
                    <a:lnR>
                      <a:noFill/>
                    </a:lnR>
                    <a:lnT>
                      <a:noFill/>
                    </a:lnT>
                    <a:lnB>
                      <a:noFill/>
                    </a:lnB>
                  </a:tcPr>
                </a:tc>
                <a:extLst>
                  <a:ext uri="{0D108BD9-81ED-4DB2-BD59-A6C34878D82A}">
                    <a16:rowId xmlns:a16="http://schemas.microsoft.com/office/drawing/2014/main" val="2484123235"/>
                  </a:ext>
                </a:extLst>
              </a:tr>
              <a:tr h="266933">
                <a:tc>
                  <a:txBody>
                    <a:bodyPr/>
                    <a:lstStyle/>
                    <a:p>
                      <a:pPr algn="r" fontAlgn="ctr"/>
                      <a:r>
                        <a:rPr lang="en-US" b="1">
                          <a:effectLst/>
                        </a:rPr>
                        <a:t>2</a:t>
                      </a:r>
                    </a:p>
                  </a:txBody>
                  <a:tcPr anchor="ctr">
                    <a:lnL>
                      <a:noFill/>
                    </a:lnL>
                    <a:lnR>
                      <a:noFill/>
                    </a:lnR>
                    <a:lnT>
                      <a:noFill/>
                    </a:lnT>
                    <a:lnB>
                      <a:noFill/>
                    </a:lnB>
                    <a:solidFill>
                      <a:srgbClr val="F5F5F5"/>
                    </a:solidFill>
                  </a:tcPr>
                </a:tc>
                <a:tc>
                  <a:txBody>
                    <a:bodyPr/>
                    <a:lstStyle/>
                    <a:p>
                      <a:pPr algn="r" fontAlgn="ctr"/>
                      <a:r>
                        <a:rPr lang="en-US">
                          <a:effectLst/>
                        </a:rPr>
                        <a:t>eur</a:t>
                      </a:r>
                    </a:p>
                  </a:txBody>
                  <a:tcPr anchor="ctr">
                    <a:lnL>
                      <a:noFill/>
                    </a:lnL>
                    <a:lnR>
                      <a:noFill/>
                    </a:lnR>
                    <a:lnT>
                      <a:noFill/>
                    </a:lnT>
                    <a:lnB>
                      <a:noFill/>
                    </a:lnB>
                    <a:solidFill>
                      <a:srgbClr val="F5F5F5"/>
                    </a:solidFill>
                  </a:tcPr>
                </a:tc>
                <a:tc>
                  <a:txBody>
                    <a:bodyPr/>
                    <a:lstStyle/>
                    <a:p>
                      <a:pPr algn="r" fontAlgn="ctr"/>
                      <a:r>
                        <a:rPr lang="en-US">
                          <a:effectLst/>
                        </a:rPr>
                        <a:t>eur</a:t>
                      </a:r>
                    </a:p>
                  </a:txBody>
                  <a:tcPr anchor="ctr">
                    <a:lnL>
                      <a:noFill/>
                    </a:lnL>
                    <a:lnR>
                      <a:noFill/>
                    </a:lnR>
                    <a:lnT>
                      <a:noFill/>
                    </a:lnT>
                    <a:lnB>
                      <a:noFill/>
                    </a:lnB>
                    <a:solidFill>
                      <a:srgbClr val="F5F5F5"/>
                    </a:solidFill>
                  </a:tcPr>
                </a:tc>
                <a:tc>
                  <a:txBody>
                    <a:bodyPr/>
                    <a:lstStyle/>
                    <a:p>
                      <a:pPr algn="r" fontAlgn="ctr"/>
                      <a:r>
                        <a:rPr lang="en-US">
                          <a:effectLst/>
                        </a:rPr>
                        <a:t>in</a:t>
                      </a:r>
                    </a:p>
                  </a:txBody>
                  <a:tcPr anchor="ctr">
                    <a:lnL>
                      <a:noFill/>
                    </a:lnL>
                    <a:lnR>
                      <a:noFill/>
                    </a:lnR>
                    <a:lnT>
                      <a:noFill/>
                    </a:lnT>
                    <a:lnB>
                      <a:noFill/>
                    </a:lnB>
                    <a:solidFill>
                      <a:srgbClr val="F5F5F5"/>
                    </a:solidFill>
                  </a:tcPr>
                </a:tc>
                <a:tc>
                  <a:txBody>
                    <a:bodyPr/>
                    <a:lstStyle/>
                    <a:p>
                      <a:pPr algn="r" fontAlgn="ctr"/>
                      <a:r>
                        <a:rPr lang="en-US">
                          <a:effectLst/>
                        </a:rPr>
                        <a:t>eur</a:t>
                      </a:r>
                    </a:p>
                  </a:txBody>
                  <a:tcPr anchor="ctr">
                    <a:lnL>
                      <a:noFill/>
                    </a:lnL>
                    <a:lnR>
                      <a:noFill/>
                    </a:lnR>
                    <a:lnT>
                      <a:noFill/>
                    </a:lnT>
                    <a:lnB>
                      <a:noFill/>
                    </a:lnB>
                    <a:solidFill>
                      <a:srgbClr val="F5F5F5"/>
                    </a:solidFill>
                  </a:tcPr>
                </a:tc>
                <a:tc>
                  <a:txBody>
                    <a:bodyPr/>
                    <a:lstStyle/>
                    <a:p>
                      <a:pPr algn="r" fontAlgn="ctr"/>
                      <a:r>
                        <a:rPr lang="en-US">
                          <a:effectLst/>
                        </a:rPr>
                        <a:t>eur</a:t>
                      </a:r>
                    </a:p>
                  </a:txBody>
                  <a:tcPr anchor="ctr">
                    <a:lnL>
                      <a:noFill/>
                    </a:lnL>
                    <a:lnR>
                      <a:noFill/>
                    </a:lnR>
                    <a:lnT>
                      <a:noFill/>
                    </a:lnT>
                    <a:lnB>
                      <a:noFill/>
                    </a:lnB>
                    <a:solidFill>
                      <a:srgbClr val="F5F5F5"/>
                    </a:solidFill>
                  </a:tcPr>
                </a:tc>
                <a:tc>
                  <a:txBody>
                    <a:bodyPr/>
                    <a:lstStyle/>
                    <a:p>
                      <a:pPr algn="r" fontAlgn="ctr"/>
                      <a:r>
                        <a:rPr lang="en-US">
                          <a:effectLst/>
                        </a:rPr>
                        <a:t>eur</a:t>
                      </a:r>
                    </a:p>
                  </a:txBody>
                  <a:tcPr anchor="ctr">
                    <a:lnL>
                      <a:noFill/>
                    </a:lnL>
                    <a:lnR>
                      <a:noFill/>
                    </a:lnR>
                    <a:lnT>
                      <a:noFill/>
                    </a:lnT>
                    <a:lnB>
                      <a:noFill/>
                    </a:lnB>
                    <a:solidFill>
                      <a:srgbClr val="F5F5F5"/>
                    </a:solidFill>
                  </a:tcPr>
                </a:tc>
                <a:tc>
                  <a:txBody>
                    <a:bodyPr/>
                    <a:lstStyle/>
                    <a:p>
                      <a:pPr algn="r" fontAlgn="ctr"/>
                      <a:r>
                        <a:rPr lang="en-US">
                          <a:effectLst/>
                        </a:rPr>
                        <a:t>page</a:t>
                      </a:r>
                    </a:p>
                  </a:txBody>
                  <a:tcPr anchor="ctr">
                    <a:lnL>
                      <a:noFill/>
                    </a:lnL>
                    <a:lnR>
                      <a:noFill/>
                    </a:lnR>
                    <a:lnT>
                      <a:noFill/>
                    </a:lnT>
                    <a:lnB>
                      <a:noFill/>
                    </a:lnB>
                    <a:solidFill>
                      <a:srgbClr val="F5F5F5"/>
                    </a:solidFill>
                  </a:tcPr>
                </a:tc>
                <a:extLst>
                  <a:ext uri="{0D108BD9-81ED-4DB2-BD59-A6C34878D82A}">
                    <a16:rowId xmlns:a16="http://schemas.microsoft.com/office/drawing/2014/main" val="3134158887"/>
                  </a:ext>
                </a:extLst>
              </a:tr>
              <a:tr h="266933">
                <a:tc>
                  <a:txBody>
                    <a:bodyPr/>
                    <a:lstStyle/>
                    <a:p>
                      <a:pPr algn="r" fontAlgn="ctr"/>
                      <a:r>
                        <a:rPr lang="en-US" b="1">
                          <a:effectLst/>
                        </a:rPr>
                        <a:t>3</a:t>
                      </a:r>
                    </a:p>
                  </a:txBody>
                  <a:tcPr anchor="ctr">
                    <a:lnL>
                      <a:noFill/>
                    </a:lnL>
                    <a:lnR>
                      <a:noFill/>
                    </a:lnR>
                    <a:lnT>
                      <a:noFill/>
                    </a:lnT>
                    <a:lnB>
                      <a:noFill/>
                    </a:lnB>
                  </a:tcPr>
                </a:tc>
                <a:tc>
                  <a:txBody>
                    <a:bodyPr/>
                    <a:lstStyle/>
                    <a:p>
                      <a:pPr algn="r" fontAlgn="ctr"/>
                      <a:r>
                        <a:rPr lang="en-US">
                          <a:effectLst/>
                        </a:rPr>
                        <a:t>eugene</a:t>
                      </a:r>
                    </a:p>
                  </a:txBody>
                  <a:tcPr anchor="ctr">
                    <a:lnL>
                      <a:noFill/>
                    </a:lnL>
                    <a:lnR>
                      <a:noFill/>
                    </a:lnR>
                    <a:lnT>
                      <a:noFill/>
                    </a:lnT>
                    <a:lnB>
                      <a:noFill/>
                    </a:lnB>
                  </a:tcPr>
                </a:tc>
                <a:tc>
                  <a:txBody>
                    <a:bodyPr/>
                    <a:lstStyle/>
                    <a:p>
                      <a:pPr algn="r" fontAlgn="ctr"/>
                      <a:r>
                        <a:rPr lang="en-US">
                          <a:effectLst/>
                        </a:rPr>
                        <a:t>eugene</a:t>
                      </a:r>
                    </a:p>
                  </a:txBody>
                  <a:tcPr anchor="ctr">
                    <a:lnL>
                      <a:noFill/>
                    </a:lnL>
                    <a:lnR>
                      <a:noFill/>
                    </a:lnR>
                    <a:lnT>
                      <a:noFill/>
                    </a:lnT>
                    <a:lnB>
                      <a:noFill/>
                    </a:lnB>
                  </a:tcPr>
                </a:tc>
                <a:tc>
                  <a:txBody>
                    <a:bodyPr/>
                    <a:lstStyle/>
                    <a:p>
                      <a:pPr algn="r" fontAlgn="ctr"/>
                      <a:r>
                        <a:rPr lang="en-US">
                          <a:effectLst/>
                        </a:rPr>
                        <a:t>update</a:t>
                      </a:r>
                    </a:p>
                  </a:txBody>
                  <a:tcPr anchor="ctr">
                    <a:lnL>
                      <a:noFill/>
                    </a:lnL>
                    <a:lnR>
                      <a:noFill/>
                    </a:lnR>
                    <a:lnT>
                      <a:noFill/>
                    </a:lnT>
                    <a:lnB>
                      <a:noFill/>
                    </a:lnB>
                  </a:tcPr>
                </a:tc>
                <a:tc>
                  <a:txBody>
                    <a:bodyPr/>
                    <a:lstStyle/>
                    <a:p>
                      <a:pPr algn="r" fontAlgn="ctr"/>
                      <a:r>
                        <a:rPr lang="en-US">
                          <a:effectLst/>
                        </a:rPr>
                        <a:t>eugene</a:t>
                      </a:r>
                    </a:p>
                  </a:txBody>
                  <a:tcPr anchor="ctr">
                    <a:lnL>
                      <a:noFill/>
                    </a:lnL>
                    <a:lnR>
                      <a:noFill/>
                    </a:lnR>
                    <a:lnT>
                      <a:noFill/>
                    </a:lnT>
                    <a:lnB>
                      <a:noFill/>
                    </a:lnB>
                  </a:tcPr>
                </a:tc>
                <a:tc>
                  <a:txBody>
                    <a:bodyPr/>
                    <a:lstStyle/>
                    <a:p>
                      <a:pPr algn="r" fontAlgn="ctr"/>
                      <a:r>
                        <a:rPr lang="en-US">
                          <a:effectLst/>
                        </a:rPr>
                        <a:t>eugene</a:t>
                      </a:r>
                    </a:p>
                  </a:txBody>
                  <a:tcPr anchor="ctr">
                    <a:lnL>
                      <a:noFill/>
                    </a:lnL>
                    <a:lnR>
                      <a:noFill/>
                    </a:lnR>
                    <a:lnT>
                      <a:noFill/>
                    </a:lnT>
                    <a:lnB>
                      <a:noFill/>
                    </a:lnB>
                  </a:tcPr>
                </a:tc>
                <a:tc>
                  <a:txBody>
                    <a:bodyPr/>
                    <a:lstStyle/>
                    <a:p>
                      <a:pPr algn="r" fontAlgn="ctr"/>
                      <a:r>
                        <a:rPr lang="en-US">
                          <a:effectLst/>
                        </a:rPr>
                        <a:t>eugene</a:t>
                      </a:r>
                    </a:p>
                  </a:txBody>
                  <a:tcPr anchor="ctr">
                    <a:lnL>
                      <a:noFill/>
                    </a:lnL>
                    <a:lnR>
                      <a:noFill/>
                    </a:lnR>
                    <a:lnT>
                      <a:noFill/>
                    </a:lnT>
                    <a:lnB>
                      <a:noFill/>
                    </a:lnB>
                  </a:tcPr>
                </a:tc>
                <a:tc>
                  <a:txBody>
                    <a:bodyPr/>
                    <a:lstStyle/>
                    <a:p>
                      <a:pPr algn="r" fontAlgn="ctr"/>
                      <a:r>
                        <a:rPr lang="en-US">
                          <a:effectLst/>
                        </a:rPr>
                        <a:t>soccer</a:t>
                      </a:r>
                    </a:p>
                  </a:txBody>
                  <a:tcPr anchor="ctr">
                    <a:lnL>
                      <a:noFill/>
                    </a:lnL>
                    <a:lnR>
                      <a:noFill/>
                    </a:lnR>
                    <a:lnT>
                      <a:noFill/>
                    </a:lnT>
                    <a:lnB>
                      <a:noFill/>
                    </a:lnB>
                  </a:tcPr>
                </a:tc>
                <a:extLst>
                  <a:ext uri="{0D108BD9-81ED-4DB2-BD59-A6C34878D82A}">
                    <a16:rowId xmlns:a16="http://schemas.microsoft.com/office/drawing/2014/main" val="2775192279"/>
                  </a:ext>
                </a:extLst>
              </a:tr>
              <a:tr h="266933">
                <a:tc>
                  <a:txBody>
                    <a:bodyPr/>
                    <a:lstStyle/>
                    <a:p>
                      <a:pPr algn="r" fontAlgn="ctr"/>
                      <a:r>
                        <a:rPr lang="en-US" b="1">
                          <a:effectLst/>
                        </a:rPr>
                        <a:t>4</a:t>
                      </a:r>
                    </a:p>
                  </a:txBody>
                  <a:tcPr anchor="ctr">
                    <a:lnL>
                      <a:noFill/>
                    </a:lnL>
                    <a:lnR>
                      <a:noFill/>
                    </a:lnR>
                    <a:lnT>
                      <a:noFill/>
                    </a:lnT>
                    <a:lnB>
                      <a:noFill/>
                    </a:lnB>
                    <a:solidFill>
                      <a:srgbClr val="F5F5F5"/>
                    </a:solidFill>
                  </a:tcPr>
                </a:tc>
                <a:tc>
                  <a:txBody>
                    <a:bodyPr/>
                    <a:lstStyle/>
                    <a:p>
                      <a:pPr algn="r" fontAlgn="ctr"/>
                      <a:r>
                        <a:rPr lang="en-US">
                          <a:effectLst/>
                        </a:rPr>
                        <a:t>eu</a:t>
                      </a:r>
                    </a:p>
                  </a:txBody>
                  <a:tcPr anchor="ctr">
                    <a:lnL>
                      <a:noFill/>
                    </a:lnL>
                    <a:lnR>
                      <a:noFill/>
                    </a:lnR>
                    <a:lnT>
                      <a:noFill/>
                    </a:lnT>
                    <a:lnB>
                      <a:noFill/>
                    </a:lnB>
                    <a:solidFill>
                      <a:srgbClr val="F5F5F5"/>
                    </a:solidFill>
                  </a:tcPr>
                </a:tc>
                <a:tc>
                  <a:txBody>
                    <a:bodyPr/>
                    <a:lstStyle/>
                    <a:p>
                      <a:pPr algn="r" fontAlgn="ctr"/>
                      <a:r>
                        <a:rPr lang="en-US">
                          <a:effectLst/>
                        </a:rPr>
                        <a:t>eu</a:t>
                      </a:r>
                    </a:p>
                  </a:txBody>
                  <a:tcPr anchor="ctr">
                    <a:lnL>
                      <a:noFill/>
                    </a:lnL>
                    <a:lnR>
                      <a:noFill/>
                    </a:lnR>
                    <a:lnT>
                      <a:noFill/>
                    </a:lnT>
                    <a:lnB>
                      <a:noFill/>
                    </a:lnB>
                    <a:solidFill>
                      <a:srgbClr val="F5F5F5"/>
                    </a:solidFill>
                  </a:tcPr>
                </a:tc>
                <a:tc>
                  <a:txBody>
                    <a:bodyPr/>
                    <a:lstStyle/>
                    <a:p>
                      <a:pPr algn="r" fontAlgn="ctr"/>
                      <a:r>
                        <a:rPr lang="en-US">
                          <a:effectLst/>
                        </a:rPr>
                        <a:t>on</a:t>
                      </a:r>
                    </a:p>
                  </a:txBody>
                  <a:tcPr anchor="ctr">
                    <a:lnL>
                      <a:noFill/>
                    </a:lnL>
                    <a:lnR>
                      <a:noFill/>
                    </a:lnR>
                    <a:lnT>
                      <a:noFill/>
                    </a:lnT>
                    <a:lnB>
                      <a:noFill/>
                    </a:lnB>
                    <a:solidFill>
                      <a:srgbClr val="F5F5F5"/>
                    </a:solidFill>
                  </a:tcPr>
                </a:tc>
                <a:tc>
                  <a:txBody>
                    <a:bodyPr/>
                    <a:lstStyle/>
                    <a:p>
                      <a:pPr algn="r" fontAlgn="ctr"/>
                      <a:r>
                        <a:rPr lang="en-US">
                          <a:effectLst/>
                        </a:rPr>
                        <a:t>eu</a:t>
                      </a:r>
                    </a:p>
                  </a:txBody>
                  <a:tcPr anchor="ctr">
                    <a:lnL>
                      <a:noFill/>
                    </a:lnL>
                    <a:lnR>
                      <a:noFill/>
                    </a:lnR>
                    <a:lnT>
                      <a:noFill/>
                    </a:lnT>
                    <a:lnB>
                      <a:noFill/>
                    </a:lnB>
                    <a:solidFill>
                      <a:srgbClr val="F5F5F5"/>
                    </a:solidFill>
                  </a:tcPr>
                </a:tc>
                <a:tc>
                  <a:txBody>
                    <a:bodyPr/>
                    <a:lstStyle/>
                    <a:p>
                      <a:pPr algn="r" fontAlgn="ctr"/>
                      <a:r>
                        <a:rPr lang="en-US">
                          <a:effectLst/>
                        </a:rPr>
                        <a:t>eu</a:t>
                      </a:r>
                    </a:p>
                  </a:txBody>
                  <a:tcPr anchor="ctr">
                    <a:lnL>
                      <a:noFill/>
                    </a:lnL>
                    <a:lnR>
                      <a:noFill/>
                    </a:lnR>
                    <a:lnT>
                      <a:noFill/>
                    </a:lnT>
                    <a:lnB>
                      <a:noFill/>
                    </a:lnB>
                    <a:solidFill>
                      <a:srgbClr val="F5F5F5"/>
                    </a:solidFill>
                  </a:tcPr>
                </a:tc>
                <a:tc>
                  <a:txBody>
                    <a:bodyPr/>
                    <a:lstStyle/>
                    <a:p>
                      <a:pPr algn="r" fontAlgn="ctr"/>
                      <a:r>
                        <a:rPr lang="en-US">
                          <a:effectLst/>
                        </a:rPr>
                        <a:t>eu</a:t>
                      </a:r>
                    </a:p>
                  </a:txBody>
                  <a:tcPr anchor="ctr">
                    <a:lnL>
                      <a:noFill/>
                    </a:lnL>
                    <a:lnR>
                      <a:noFill/>
                    </a:lnR>
                    <a:lnT>
                      <a:noFill/>
                    </a:lnT>
                    <a:lnB>
                      <a:noFill/>
                    </a:lnB>
                    <a:solidFill>
                      <a:srgbClr val="F5F5F5"/>
                    </a:solidFill>
                  </a:tcPr>
                </a:tc>
                <a:tc>
                  <a:txBody>
                    <a:bodyPr/>
                    <a:lstStyle/>
                    <a:p>
                      <a:pPr algn="r" fontAlgn="ctr"/>
                      <a:r>
                        <a:rPr lang="en-US">
                          <a:effectLst/>
                        </a:rPr>
                        <a:t>results</a:t>
                      </a:r>
                    </a:p>
                  </a:txBody>
                  <a:tcPr anchor="ctr">
                    <a:lnL>
                      <a:noFill/>
                    </a:lnL>
                    <a:lnR>
                      <a:noFill/>
                    </a:lnR>
                    <a:lnT>
                      <a:noFill/>
                    </a:lnT>
                    <a:lnB>
                      <a:noFill/>
                    </a:lnB>
                    <a:solidFill>
                      <a:srgbClr val="F5F5F5"/>
                    </a:solidFill>
                  </a:tcPr>
                </a:tc>
                <a:extLst>
                  <a:ext uri="{0D108BD9-81ED-4DB2-BD59-A6C34878D82A}">
                    <a16:rowId xmlns:a16="http://schemas.microsoft.com/office/drawing/2014/main" val="1020011760"/>
                  </a:ext>
                </a:extLst>
              </a:tr>
              <a:tr h="266933">
                <a:tc>
                  <a:txBody>
                    <a:bodyPr/>
                    <a:lstStyle/>
                    <a:p>
                      <a:pPr algn="r" fontAlgn="ctr"/>
                      <a:r>
                        <a:rPr lang="en-US" b="1">
                          <a:effectLst/>
                        </a:rPr>
                        <a:t>5</a:t>
                      </a:r>
                    </a:p>
                  </a:txBody>
                  <a:tcPr anchor="ctr">
                    <a:lnL>
                      <a:noFill/>
                    </a:lnL>
                    <a:lnR>
                      <a:noFill/>
                    </a:lnR>
                    <a:lnT>
                      <a:noFill/>
                    </a:lnT>
                    <a:lnB>
                      <a:noFill/>
                    </a:lnB>
                  </a:tcPr>
                </a:tc>
                <a:tc>
                  <a:txBody>
                    <a:bodyPr/>
                    <a:lstStyle/>
                    <a:p>
                      <a:pPr algn="r" fontAlgn="ctr"/>
                      <a:r>
                        <a:rPr lang="en-US">
                          <a:effectLst/>
                        </a:rPr>
                        <a:t>ethiopia</a:t>
                      </a:r>
                    </a:p>
                  </a:txBody>
                  <a:tcPr anchor="ctr">
                    <a:lnL>
                      <a:noFill/>
                    </a:lnL>
                    <a:lnR>
                      <a:noFill/>
                    </a:lnR>
                    <a:lnT>
                      <a:noFill/>
                    </a:lnT>
                    <a:lnB>
                      <a:noFill/>
                    </a:lnB>
                  </a:tcPr>
                </a:tc>
                <a:tc>
                  <a:txBody>
                    <a:bodyPr/>
                    <a:lstStyle/>
                    <a:p>
                      <a:pPr algn="r" fontAlgn="ctr"/>
                      <a:r>
                        <a:rPr lang="en-US">
                          <a:effectLst/>
                        </a:rPr>
                        <a:t>ethiopia</a:t>
                      </a:r>
                    </a:p>
                  </a:txBody>
                  <a:tcPr anchor="ctr">
                    <a:lnL>
                      <a:noFill/>
                    </a:lnL>
                    <a:lnR>
                      <a:noFill/>
                    </a:lnR>
                    <a:lnT>
                      <a:noFill/>
                    </a:lnT>
                    <a:lnB>
                      <a:noFill/>
                    </a:lnB>
                  </a:tcPr>
                </a:tc>
                <a:tc>
                  <a:txBody>
                    <a:bodyPr/>
                    <a:lstStyle/>
                    <a:p>
                      <a:pPr algn="r" fontAlgn="ctr"/>
                      <a:r>
                        <a:rPr lang="en-US">
                          <a:effectLst/>
                        </a:rPr>
                        <a:t>page</a:t>
                      </a:r>
                    </a:p>
                  </a:txBody>
                  <a:tcPr anchor="ctr">
                    <a:lnL>
                      <a:noFill/>
                    </a:lnL>
                    <a:lnR>
                      <a:noFill/>
                    </a:lnR>
                    <a:lnT>
                      <a:noFill/>
                    </a:lnT>
                    <a:lnB>
                      <a:noFill/>
                    </a:lnB>
                  </a:tcPr>
                </a:tc>
                <a:tc>
                  <a:txBody>
                    <a:bodyPr/>
                    <a:lstStyle/>
                    <a:p>
                      <a:pPr algn="r" fontAlgn="ctr"/>
                      <a:r>
                        <a:rPr lang="en-US">
                          <a:effectLst/>
                        </a:rPr>
                        <a:t>ethiopia</a:t>
                      </a:r>
                    </a:p>
                  </a:txBody>
                  <a:tcPr anchor="ctr">
                    <a:lnL>
                      <a:noFill/>
                    </a:lnL>
                    <a:lnR>
                      <a:noFill/>
                    </a:lnR>
                    <a:lnT>
                      <a:noFill/>
                    </a:lnT>
                    <a:lnB>
                      <a:noFill/>
                    </a:lnB>
                  </a:tcPr>
                </a:tc>
                <a:tc>
                  <a:txBody>
                    <a:bodyPr/>
                    <a:lstStyle/>
                    <a:p>
                      <a:pPr algn="r" fontAlgn="ctr"/>
                      <a:r>
                        <a:rPr lang="en-US">
                          <a:effectLst/>
                        </a:rPr>
                        <a:t>ethiopia</a:t>
                      </a:r>
                    </a:p>
                  </a:txBody>
                  <a:tcPr anchor="ctr">
                    <a:lnL>
                      <a:noFill/>
                    </a:lnL>
                    <a:lnR>
                      <a:noFill/>
                    </a:lnR>
                    <a:lnT>
                      <a:noFill/>
                    </a:lnT>
                    <a:lnB>
                      <a:noFill/>
                    </a:lnB>
                  </a:tcPr>
                </a:tc>
                <a:tc>
                  <a:txBody>
                    <a:bodyPr/>
                    <a:lstStyle/>
                    <a:p>
                      <a:pPr algn="r" fontAlgn="ctr"/>
                      <a:r>
                        <a:rPr lang="en-US">
                          <a:effectLst/>
                        </a:rPr>
                        <a:t>ethiopia</a:t>
                      </a:r>
                    </a:p>
                  </a:txBody>
                  <a:tcPr anchor="ctr">
                    <a:lnL>
                      <a:noFill/>
                    </a:lnL>
                    <a:lnR>
                      <a:noFill/>
                    </a:lnR>
                    <a:lnT>
                      <a:noFill/>
                    </a:lnT>
                    <a:lnB>
                      <a:noFill/>
                    </a:lnB>
                  </a:tcPr>
                </a:tc>
                <a:tc>
                  <a:txBody>
                    <a:bodyPr/>
                    <a:lstStyle/>
                    <a:p>
                      <a:pPr algn="r" fontAlgn="ctr"/>
                      <a:r>
                        <a:rPr lang="en-US">
                          <a:effectLst/>
                        </a:rPr>
                        <a:t>service</a:t>
                      </a:r>
                    </a:p>
                  </a:txBody>
                  <a:tcPr anchor="ctr">
                    <a:lnL>
                      <a:noFill/>
                    </a:lnL>
                    <a:lnR>
                      <a:noFill/>
                    </a:lnR>
                    <a:lnT>
                      <a:noFill/>
                    </a:lnT>
                    <a:lnB>
                      <a:noFill/>
                    </a:lnB>
                  </a:tcPr>
                </a:tc>
                <a:extLst>
                  <a:ext uri="{0D108BD9-81ED-4DB2-BD59-A6C34878D82A}">
                    <a16:rowId xmlns:a16="http://schemas.microsoft.com/office/drawing/2014/main" val="4157777700"/>
                  </a:ext>
                </a:extLst>
              </a:tr>
              <a:tr h="266933">
                <a:tc>
                  <a:txBody>
                    <a:bodyPr/>
                    <a:lstStyle/>
                    <a:p>
                      <a:pPr algn="r" fontAlgn="ctr"/>
                      <a:r>
                        <a:rPr lang="en-US" b="1">
                          <a:effectLst/>
                        </a:rPr>
                        <a:t>6</a:t>
                      </a:r>
                    </a:p>
                  </a:txBody>
                  <a:tcPr anchor="ctr">
                    <a:lnL>
                      <a:noFill/>
                    </a:lnL>
                    <a:lnR>
                      <a:noFill/>
                    </a:lnR>
                    <a:lnT>
                      <a:noFill/>
                    </a:lnT>
                    <a:lnB>
                      <a:noFill/>
                    </a:lnB>
                    <a:solidFill>
                      <a:srgbClr val="F5F5F5"/>
                    </a:solidFill>
                  </a:tcPr>
                </a:tc>
                <a:tc>
                  <a:txBody>
                    <a:bodyPr/>
                    <a:lstStyle/>
                    <a:p>
                      <a:pPr algn="r" fontAlgn="ctr"/>
                      <a:r>
                        <a:rPr lang="en-US">
                          <a:effectLst/>
                        </a:rPr>
                        <a:t>ethanol</a:t>
                      </a:r>
                    </a:p>
                  </a:txBody>
                  <a:tcPr anchor="ctr">
                    <a:lnL>
                      <a:noFill/>
                    </a:lnL>
                    <a:lnR>
                      <a:noFill/>
                    </a:lnR>
                    <a:lnT>
                      <a:noFill/>
                    </a:lnT>
                    <a:lnB>
                      <a:noFill/>
                    </a:lnB>
                    <a:solidFill>
                      <a:srgbClr val="F5F5F5"/>
                    </a:solidFill>
                  </a:tcPr>
                </a:tc>
                <a:tc>
                  <a:txBody>
                    <a:bodyPr/>
                    <a:lstStyle/>
                    <a:p>
                      <a:pPr algn="r" fontAlgn="ctr"/>
                      <a:r>
                        <a:rPr lang="en-US">
                          <a:effectLst/>
                        </a:rPr>
                        <a:t>ethanol</a:t>
                      </a:r>
                    </a:p>
                  </a:txBody>
                  <a:tcPr anchor="ctr">
                    <a:lnL>
                      <a:noFill/>
                    </a:lnL>
                    <a:lnR>
                      <a:noFill/>
                    </a:lnR>
                    <a:lnT>
                      <a:noFill/>
                    </a:lnT>
                    <a:lnB>
                      <a:noFill/>
                    </a:lnB>
                    <a:solidFill>
                      <a:srgbClr val="F5F5F5"/>
                    </a:solidFill>
                  </a:tcPr>
                </a:tc>
                <a:tc>
                  <a:txBody>
                    <a:bodyPr/>
                    <a:lstStyle/>
                    <a:p>
                      <a:pPr algn="r" fontAlgn="ctr"/>
                      <a:r>
                        <a:rPr lang="en-US">
                          <a:effectLst/>
                        </a:rPr>
                        <a:t>for</a:t>
                      </a:r>
                    </a:p>
                  </a:txBody>
                  <a:tcPr anchor="ctr">
                    <a:lnL>
                      <a:noFill/>
                    </a:lnL>
                    <a:lnR>
                      <a:noFill/>
                    </a:lnR>
                    <a:lnT>
                      <a:noFill/>
                    </a:lnT>
                    <a:lnB>
                      <a:noFill/>
                    </a:lnB>
                    <a:solidFill>
                      <a:srgbClr val="F5F5F5"/>
                    </a:solidFill>
                  </a:tcPr>
                </a:tc>
                <a:tc>
                  <a:txBody>
                    <a:bodyPr/>
                    <a:lstStyle/>
                    <a:p>
                      <a:pPr algn="r" fontAlgn="ctr"/>
                      <a:r>
                        <a:rPr lang="en-US">
                          <a:effectLst/>
                        </a:rPr>
                        <a:t>ethanol</a:t>
                      </a:r>
                    </a:p>
                  </a:txBody>
                  <a:tcPr anchor="ctr">
                    <a:lnL>
                      <a:noFill/>
                    </a:lnL>
                    <a:lnR>
                      <a:noFill/>
                    </a:lnR>
                    <a:lnT>
                      <a:noFill/>
                    </a:lnT>
                    <a:lnB>
                      <a:noFill/>
                    </a:lnB>
                    <a:solidFill>
                      <a:srgbClr val="F5F5F5"/>
                    </a:solidFill>
                  </a:tcPr>
                </a:tc>
                <a:tc>
                  <a:txBody>
                    <a:bodyPr/>
                    <a:lstStyle/>
                    <a:p>
                      <a:pPr algn="r" fontAlgn="ctr"/>
                      <a:r>
                        <a:rPr lang="en-US">
                          <a:effectLst/>
                        </a:rPr>
                        <a:t>ethanol</a:t>
                      </a:r>
                    </a:p>
                  </a:txBody>
                  <a:tcPr anchor="ctr">
                    <a:lnL>
                      <a:noFill/>
                    </a:lnL>
                    <a:lnR>
                      <a:noFill/>
                    </a:lnR>
                    <a:lnT>
                      <a:noFill/>
                    </a:lnT>
                    <a:lnB>
                      <a:noFill/>
                    </a:lnB>
                    <a:solidFill>
                      <a:srgbClr val="F5F5F5"/>
                    </a:solidFill>
                  </a:tcPr>
                </a:tc>
                <a:tc>
                  <a:txBody>
                    <a:bodyPr/>
                    <a:lstStyle/>
                    <a:p>
                      <a:pPr algn="r" fontAlgn="ctr"/>
                      <a:r>
                        <a:rPr lang="en-US">
                          <a:effectLst/>
                        </a:rPr>
                        <a:t>ethanol</a:t>
                      </a:r>
                    </a:p>
                  </a:txBody>
                  <a:tcPr anchor="ctr">
                    <a:lnL>
                      <a:noFill/>
                    </a:lnL>
                    <a:lnR>
                      <a:noFill/>
                    </a:lnR>
                    <a:lnT>
                      <a:noFill/>
                    </a:lnT>
                    <a:lnB>
                      <a:noFill/>
                    </a:lnB>
                    <a:solidFill>
                      <a:srgbClr val="F5F5F5"/>
                    </a:solidFill>
                  </a:tcPr>
                </a:tc>
                <a:tc>
                  <a:txBody>
                    <a:bodyPr/>
                    <a:lstStyle/>
                    <a:p>
                      <a:pPr algn="r" fontAlgn="ctr"/>
                      <a:r>
                        <a:rPr lang="en-US">
                          <a:effectLst/>
                        </a:rPr>
                        <a:t>top</a:t>
                      </a:r>
                    </a:p>
                  </a:txBody>
                  <a:tcPr anchor="ctr">
                    <a:lnL>
                      <a:noFill/>
                    </a:lnL>
                    <a:lnR>
                      <a:noFill/>
                    </a:lnR>
                    <a:lnT>
                      <a:noFill/>
                    </a:lnT>
                    <a:lnB>
                      <a:noFill/>
                    </a:lnB>
                    <a:solidFill>
                      <a:srgbClr val="F5F5F5"/>
                    </a:solidFill>
                  </a:tcPr>
                </a:tc>
                <a:extLst>
                  <a:ext uri="{0D108BD9-81ED-4DB2-BD59-A6C34878D82A}">
                    <a16:rowId xmlns:a16="http://schemas.microsoft.com/office/drawing/2014/main" val="1904300203"/>
                  </a:ext>
                </a:extLst>
              </a:tr>
              <a:tr h="266933">
                <a:tc>
                  <a:txBody>
                    <a:bodyPr/>
                    <a:lstStyle/>
                    <a:p>
                      <a:pPr algn="r" fontAlgn="ctr"/>
                      <a:r>
                        <a:rPr lang="en-US" b="1">
                          <a:effectLst/>
                        </a:rPr>
                        <a:t>7</a:t>
                      </a:r>
                    </a:p>
                  </a:txBody>
                  <a:tcPr anchor="ctr">
                    <a:lnL>
                      <a:noFill/>
                    </a:lnL>
                    <a:lnR>
                      <a:noFill/>
                    </a:lnR>
                    <a:lnT>
                      <a:noFill/>
                    </a:lnT>
                    <a:lnB>
                      <a:noFill/>
                    </a:lnB>
                  </a:tcPr>
                </a:tc>
                <a:tc>
                  <a:txBody>
                    <a:bodyPr/>
                    <a:lstStyle/>
                    <a:p>
                      <a:pPr algn="r" fontAlgn="ctr"/>
                      <a:r>
                        <a:rPr lang="en-US">
                          <a:effectLst/>
                        </a:rPr>
                        <a:t>estimated</a:t>
                      </a:r>
                    </a:p>
                  </a:txBody>
                  <a:tcPr anchor="ctr">
                    <a:lnL>
                      <a:noFill/>
                    </a:lnL>
                    <a:lnR>
                      <a:noFill/>
                    </a:lnR>
                    <a:lnT>
                      <a:noFill/>
                    </a:lnT>
                    <a:lnB>
                      <a:noFill/>
                    </a:lnB>
                  </a:tcPr>
                </a:tc>
                <a:tc>
                  <a:txBody>
                    <a:bodyPr/>
                    <a:lstStyle/>
                    <a:p>
                      <a:pPr algn="r" fontAlgn="ctr"/>
                      <a:r>
                        <a:rPr lang="en-US">
                          <a:effectLst/>
                        </a:rPr>
                        <a:t>estimated</a:t>
                      </a:r>
                    </a:p>
                  </a:txBody>
                  <a:tcPr anchor="ctr">
                    <a:lnL>
                      <a:noFill/>
                    </a:lnL>
                    <a:lnR>
                      <a:noFill/>
                    </a:lnR>
                    <a:lnT>
                      <a:noFill/>
                    </a:lnT>
                    <a:lnB>
                      <a:noFill/>
                    </a:lnB>
                  </a:tcPr>
                </a:tc>
                <a:tc>
                  <a:txBody>
                    <a:bodyPr/>
                    <a:lstStyle/>
                    <a:p>
                      <a:pPr algn="r" fontAlgn="ctr"/>
                      <a:r>
                        <a:rPr lang="en-US">
                          <a:effectLst/>
                        </a:rPr>
                        <a:t>of</a:t>
                      </a:r>
                    </a:p>
                  </a:txBody>
                  <a:tcPr anchor="ctr">
                    <a:lnL>
                      <a:noFill/>
                    </a:lnL>
                    <a:lnR>
                      <a:noFill/>
                    </a:lnR>
                    <a:lnT>
                      <a:noFill/>
                    </a:lnT>
                    <a:lnB>
                      <a:noFill/>
                    </a:lnB>
                  </a:tcPr>
                </a:tc>
                <a:tc>
                  <a:txBody>
                    <a:bodyPr/>
                    <a:lstStyle/>
                    <a:p>
                      <a:pPr algn="r" fontAlgn="ctr"/>
                      <a:r>
                        <a:rPr lang="en-US">
                          <a:effectLst/>
                        </a:rPr>
                        <a:t>estimated</a:t>
                      </a:r>
                    </a:p>
                  </a:txBody>
                  <a:tcPr anchor="ctr">
                    <a:lnL>
                      <a:noFill/>
                    </a:lnL>
                    <a:lnR>
                      <a:noFill/>
                    </a:lnR>
                    <a:lnT>
                      <a:noFill/>
                    </a:lnT>
                    <a:lnB>
                      <a:noFill/>
                    </a:lnB>
                  </a:tcPr>
                </a:tc>
                <a:tc>
                  <a:txBody>
                    <a:bodyPr/>
                    <a:lstStyle/>
                    <a:p>
                      <a:pPr algn="r" fontAlgn="ctr"/>
                      <a:r>
                        <a:rPr lang="en-US">
                          <a:effectLst/>
                        </a:rPr>
                        <a:t>estimated</a:t>
                      </a:r>
                    </a:p>
                  </a:txBody>
                  <a:tcPr anchor="ctr">
                    <a:lnL>
                      <a:noFill/>
                    </a:lnL>
                    <a:lnR>
                      <a:noFill/>
                    </a:lnR>
                    <a:lnT>
                      <a:noFill/>
                    </a:lnT>
                    <a:lnB>
                      <a:noFill/>
                    </a:lnB>
                  </a:tcPr>
                </a:tc>
                <a:tc>
                  <a:txBody>
                    <a:bodyPr/>
                    <a:lstStyle/>
                    <a:p>
                      <a:pPr algn="r" fontAlgn="ctr"/>
                      <a:r>
                        <a:rPr lang="en-US">
                          <a:effectLst/>
                        </a:rPr>
                        <a:t>estimated</a:t>
                      </a:r>
                    </a:p>
                  </a:txBody>
                  <a:tcPr anchor="ctr">
                    <a:lnL>
                      <a:noFill/>
                    </a:lnL>
                    <a:lnR>
                      <a:noFill/>
                    </a:lnR>
                    <a:lnT>
                      <a:noFill/>
                    </a:lnT>
                    <a:lnB>
                      <a:noFill/>
                    </a:lnB>
                  </a:tcPr>
                </a:tc>
                <a:tc>
                  <a:txBody>
                    <a:bodyPr/>
                    <a:lstStyle/>
                    <a:p>
                      <a:pPr algn="r" fontAlgn="ctr"/>
                      <a:r>
                        <a:rPr lang="en-US">
                          <a:effectLst/>
                        </a:rPr>
                        <a:t>power</a:t>
                      </a:r>
                    </a:p>
                  </a:txBody>
                  <a:tcPr anchor="ctr">
                    <a:lnL>
                      <a:noFill/>
                    </a:lnL>
                    <a:lnR>
                      <a:noFill/>
                    </a:lnR>
                    <a:lnT>
                      <a:noFill/>
                    </a:lnT>
                    <a:lnB>
                      <a:noFill/>
                    </a:lnB>
                  </a:tcPr>
                </a:tc>
                <a:extLst>
                  <a:ext uri="{0D108BD9-81ED-4DB2-BD59-A6C34878D82A}">
                    <a16:rowId xmlns:a16="http://schemas.microsoft.com/office/drawing/2014/main" val="3031915168"/>
                  </a:ext>
                </a:extLst>
              </a:tr>
              <a:tr h="266933">
                <a:tc>
                  <a:txBody>
                    <a:bodyPr/>
                    <a:lstStyle/>
                    <a:p>
                      <a:pPr algn="r" fontAlgn="ctr"/>
                      <a:r>
                        <a:rPr lang="en-US" b="1">
                          <a:effectLst/>
                        </a:rPr>
                        <a:t>8</a:t>
                      </a:r>
                    </a:p>
                  </a:txBody>
                  <a:tcPr anchor="ctr">
                    <a:lnL>
                      <a:noFill/>
                    </a:lnL>
                    <a:lnR>
                      <a:noFill/>
                    </a:lnR>
                    <a:lnT>
                      <a:noFill/>
                    </a:lnT>
                    <a:lnB>
                      <a:noFill/>
                    </a:lnB>
                    <a:solidFill>
                      <a:srgbClr val="F5F5F5"/>
                    </a:solidFill>
                  </a:tcPr>
                </a:tc>
                <a:tc>
                  <a:txBody>
                    <a:bodyPr/>
                    <a:lstStyle/>
                    <a:p>
                      <a:pPr algn="r" fontAlgn="ctr"/>
                      <a:r>
                        <a:rPr lang="en-US">
                          <a:effectLst/>
                        </a:rPr>
                        <a:t>estates</a:t>
                      </a:r>
                    </a:p>
                  </a:txBody>
                  <a:tcPr anchor="ctr">
                    <a:lnL>
                      <a:noFill/>
                    </a:lnL>
                    <a:lnR>
                      <a:noFill/>
                    </a:lnR>
                    <a:lnT>
                      <a:noFill/>
                    </a:lnT>
                    <a:lnB>
                      <a:noFill/>
                    </a:lnB>
                    <a:solidFill>
                      <a:srgbClr val="F5F5F5"/>
                    </a:solidFill>
                  </a:tcPr>
                </a:tc>
                <a:tc>
                  <a:txBody>
                    <a:bodyPr/>
                    <a:lstStyle/>
                    <a:p>
                      <a:pPr algn="r" fontAlgn="ctr"/>
                      <a:r>
                        <a:rPr lang="en-US">
                          <a:effectLst/>
                        </a:rPr>
                        <a:t>estates</a:t>
                      </a:r>
                    </a:p>
                  </a:txBody>
                  <a:tcPr anchor="ctr">
                    <a:lnL>
                      <a:noFill/>
                    </a:lnL>
                    <a:lnR>
                      <a:noFill/>
                    </a:lnR>
                    <a:lnT>
                      <a:noFill/>
                    </a:lnT>
                    <a:lnB>
                      <a:noFill/>
                    </a:lnB>
                    <a:solidFill>
                      <a:srgbClr val="F5F5F5"/>
                    </a:solidFill>
                  </a:tcPr>
                </a:tc>
                <a:tc>
                  <a:txBody>
                    <a:bodyPr/>
                    <a:lstStyle/>
                    <a:p>
                      <a:pPr algn="r" fontAlgn="ctr"/>
                      <a:r>
                        <a:rPr lang="en-US">
                          <a:effectLst/>
                        </a:rPr>
                        <a:t>buzz</a:t>
                      </a:r>
                    </a:p>
                  </a:txBody>
                  <a:tcPr anchor="ctr">
                    <a:lnL>
                      <a:noFill/>
                    </a:lnL>
                    <a:lnR>
                      <a:noFill/>
                    </a:lnR>
                    <a:lnT>
                      <a:noFill/>
                    </a:lnT>
                    <a:lnB>
                      <a:noFill/>
                    </a:lnB>
                    <a:solidFill>
                      <a:srgbClr val="F5F5F5"/>
                    </a:solidFill>
                  </a:tcPr>
                </a:tc>
                <a:tc>
                  <a:txBody>
                    <a:bodyPr/>
                    <a:lstStyle/>
                    <a:p>
                      <a:pPr algn="r" fontAlgn="ctr"/>
                      <a:r>
                        <a:rPr lang="en-US">
                          <a:effectLst/>
                        </a:rPr>
                        <a:t>estates</a:t>
                      </a:r>
                    </a:p>
                  </a:txBody>
                  <a:tcPr anchor="ctr">
                    <a:lnL>
                      <a:noFill/>
                    </a:lnL>
                    <a:lnR>
                      <a:noFill/>
                    </a:lnR>
                    <a:lnT>
                      <a:noFill/>
                    </a:lnT>
                    <a:lnB>
                      <a:noFill/>
                    </a:lnB>
                    <a:solidFill>
                      <a:srgbClr val="F5F5F5"/>
                    </a:solidFill>
                  </a:tcPr>
                </a:tc>
                <a:tc>
                  <a:txBody>
                    <a:bodyPr/>
                    <a:lstStyle/>
                    <a:p>
                      <a:pPr algn="r" fontAlgn="ctr"/>
                      <a:r>
                        <a:rPr lang="en-US">
                          <a:effectLst/>
                        </a:rPr>
                        <a:t>estates</a:t>
                      </a:r>
                    </a:p>
                  </a:txBody>
                  <a:tcPr anchor="ctr">
                    <a:lnL>
                      <a:noFill/>
                    </a:lnL>
                    <a:lnR>
                      <a:noFill/>
                    </a:lnR>
                    <a:lnT>
                      <a:noFill/>
                    </a:lnT>
                    <a:lnB>
                      <a:noFill/>
                    </a:lnB>
                    <a:solidFill>
                      <a:srgbClr val="F5F5F5"/>
                    </a:solidFill>
                  </a:tcPr>
                </a:tc>
                <a:tc>
                  <a:txBody>
                    <a:bodyPr/>
                    <a:lstStyle/>
                    <a:p>
                      <a:pPr algn="r" fontAlgn="ctr"/>
                      <a:r>
                        <a:rPr lang="en-US">
                          <a:effectLst/>
                        </a:rPr>
                        <a:t>estates</a:t>
                      </a:r>
                    </a:p>
                  </a:txBody>
                  <a:tcPr anchor="ctr">
                    <a:lnL>
                      <a:noFill/>
                    </a:lnL>
                    <a:lnR>
                      <a:noFill/>
                    </a:lnR>
                    <a:lnT>
                      <a:noFill/>
                    </a:lnT>
                    <a:lnB>
                      <a:noFill/>
                    </a:lnB>
                    <a:solidFill>
                      <a:srgbClr val="F5F5F5"/>
                    </a:solidFill>
                  </a:tcPr>
                </a:tc>
                <a:tc>
                  <a:txBody>
                    <a:bodyPr/>
                    <a:lstStyle/>
                    <a:p>
                      <a:pPr algn="r" fontAlgn="ctr"/>
                      <a:r>
                        <a:rPr lang="en-US" dirty="0">
                          <a:effectLst/>
                        </a:rPr>
                        <a:t>of</a:t>
                      </a:r>
                    </a:p>
                  </a:txBody>
                  <a:tcPr anchor="ctr">
                    <a:lnL>
                      <a:noFill/>
                    </a:lnL>
                    <a:lnR>
                      <a:noFill/>
                    </a:lnR>
                    <a:lnT>
                      <a:noFill/>
                    </a:lnT>
                    <a:lnB>
                      <a:noFill/>
                    </a:lnB>
                    <a:solidFill>
                      <a:srgbClr val="F5F5F5"/>
                    </a:solidFill>
                  </a:tcPr>
                </a:tc>
                <a:extLst>
                  <a:ext uri="{0D108BD9-81ED-4DB2-BD59-A6C34878D82A}">
                    <a16:rowId xmlns:a16="http://schemas.microsoft.com/office/drawing/2014/main" val="199621742"/>
                  </a:ext>
                </a:extLst>
              </a:tr>
            </a:tbl>
          </a:graphicData>
        </a:graphic>
      </p:graphicFrame>
      <p:sp>
        <p:nvSpPr>
          <p:cNvPr id="5" name="Rectangle 1">
            <a:extLst>
              <a:ext uri="{FF2B5EF4-FFF2-40B4-BE49-F238E27FC236}">
                <a16:creationId xmlns:a16="http://schemas.microsoft.com/office/drawing/2014/main" id="{511355AD-6697-44BE-9249-80F70AF67E0F}"/>
              </a:ext>
            </a:extLst>
          </p:cNvPr>
          <p:cNvSpPr>
            <a:spLocks noChangeArrowheads="1"/>
          </p:cNvSpPr>
          <p:nvPr/>
        </p:nvSpPr>
        <p:spPr bwMode="auto">
          <a:xfrm>
            <a:off x="149901" y="10493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Trend for each day of the week [Mon-Sun]...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84315"/>
                </a:solidFill>
                <a:effectLst/>
                <a:latin typeface="Courier New" panose="02070309020205020404" pitchFamily="49" charset="0"/>
                <a:cs typeface="Courier New" panose="02070309020205020404" pitchFamily="49" charset="0"/>
              </a:rPr>
              <a:t>Out[1]:</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036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711626-0D1F-4E11-8618-4030077C5151}"/>
              </a:ext>
            </a:extLst>
          </p:cNvPr>
          <p:cNvSpPr>
            <a:spLocks noGrp="1"/>
          </p:cNvSpPr>
          <p:nvPr>
            <p:ph type="title"/>
          </p:nvPr>
        </p:nvSpPr>
        <p:spPr>
          <a:xfrm>
            <a:off x="863029" y="1012004"/>
            <a:ext cx="3416158" cy="4795408"/>
          </a:xfrm>
        </p:spPr>
        <p:txBody>
          <a:bodyPr>
            <a:normAutofit/>
          </a:bodyPr>
          <a:lstStyle/>
          <a:p>
            <a:r>
              <a:rPr lang="en-US">
                <a:solidFill>
                  <a:srgbClr val="FFFFFF"/>
                </a:solidFill>
              </a:rPr>
              <a:t>LDA Method</a:t>
            </a:r>
          </a:p>
        </p:txBody>
      </p:sp>
      <p:graphicFrame>
        <p:nvGraphicFramePr>
          <p:cNvPr id="5" name="Content Placeholder 2">
            <a:extLst>
              <a:ext uri="{FF2B5EF4-FFF2-40B4-BE49-F238E27FC236}">
                <a16:creationId xmlns:a16="http://schemas.microsoft.com/office/drawing/2014/main" id="{03F373BB-2B62-4C2B-8C3D-0475A302FD7E}"/>
              </a:ext>
            </a:extLst>
          </p:cNvPr>
          <p:cNvGraphicFramePr>
            <a:graphicFrameLocks noGrp="1"/>
          </p:cNvGraphicFramePr>
          <p:nvPr>
            <p:ph idx="1"/>
            <p:extLst>
              <p:ext uri="{D42A27DB-BD31-4B8C-83A1-F6EECF244321}">
                <p14:modId xmlns:p14="http://schemas.microsoft.com/office/powerpoint/2010/main" val="15909000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40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3BE115-3DC3-4D1A-95B7-451B075FA11C}"/>
              </a:ext>
            </a:extLst>
          </p:cNvPr>
          <p:cNvSpPr>
            <a:spLocks noGrp="1"/>
          </p:cNvSpPr>
          <p:nvPr>
            <p:ph type="title"/>
          </p:nvPr>
        </p:nvSpPr>
        <p:spPr>
          <a:xfrm>
            <a:off x="640079" y="2053641"/>
            <a:ext cx="3669161" cy="2760098"/>
          </a:xfrm>
        </p:spPr>
        <p:txBody>
          <a:bodyPr>
            <a:normAutofit/>
          </a:bodyPr>
          <a:lstStyle/>
          <a:p>
            <a:r>
              <a:rPr lang="en-US" b="1">
                <a:solidFill>
                  <a:srgbClr val="FFFFFF"/>
                </a:solidFill>
              </a:rPr>
              <a:t>TF-IDF</a:t>
            </a:r>
            <a:br>
              <a:rPr lang="en-US" b="1">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03B20DD6-64C4-4CBA-9FEC-4B198782718A}"/>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Create </a:t>
            </a:r>
            <a:r>
              <a:rPr lang="en-US" sz="2400" dirty="0" err="1">
                <a:solidFill>
                  <a:srgbClr val="000000"/>
                </a:solidFill>
              </a:rPr>
              <a:t>tf-idf</a:t>
            </a:r>
            <a:r>
              <a:rPr lang="en-US" sz="2400" dirty="0">
                <a:solidFill>
                  <a:srgbClr val="000000"/>
                </a:solidFill>
              </a:rPr>
              <a:t> model object using </a:t>
            </a:r>
            <a:r>
              <a:rPr lang="en-US" sz="2400" dirty="0" err="1">
                <a:solidFill>
                  <a:srgbClr val="000000"/>
                </a:solidFill>
              </a:rPr>
              <a:t>models.TfidfModel</a:t>
            </a:r>
            <a:r>
              <a:rPr lang="en-US" sz="2400" dirty="0">
                <a:solidFill>
                  <a:srgbClr val="000000"/>
                </a:solidFill>
              </a:rPr>
              <a:t> on ‘</a:t>
            </a:r>
            <a:r>
              <a:rPr lang="en-US" sz="2400" dirty="0" err="1">
                <a:solidFill>
                  <a:srgbClr val="000000"/>
                </a:solidFill>
              </a:rPr>
              <a:t>bow_corpus</a:t>
            </a:r>
            <a:r>
              <a:rPr lang="en-US" sz="2400" dirty="0">
                <a:solidFill>
                  <a:srgbClr val="000000"/>
                </a:solidFill>
              </a:rPr>
              <a:t>’ and save it to ‘</a:t>
            </a:r>
            <a:r>
              <a:rPr lang="en-US" sz="2400" dirty="0" err="1">
                <a:solidFill>
                  <a:srgbClr val="000000"/>
                </a:solidFill>
              </a:rPr>
              <a:t>tfidf</a:t>
            </a:r>
            <a:r>
              <a:rPr lang="en-US" sz="2400" dirty="0">
                <a:solidFill>
                  <a:srgbClr val="000000"/>
                </a:solidFill>
              </a:rPr>
              <a:t>’, then apply transformation to the entire corpus and call it ‘</a:t>
            </a:r>
            <a:r>
              <a:rPr lang="en-US" sz="2400" dirty="0" err="1">
                <a:solidFill>
                  <a:srgbClr val="000000"/>
                </a:solidFill>
              </a:rPr>
              <a:t>corpus_tfidf</a:t>
            </a:r>
            <a:r>
              <a:rPr lang="en-US" sz="2400" dirty="0">
                <a:solidFill>
                  <a:srgbClr val="000000"/>
                </a:solidFill>
              </a:rPr>
              <a:t>’. Finally we preview TF-IDF scores for our first document.</a:t>
            </a:r>
          </a:p>
          <a:p>
            <a:endParaRPr lang="en-US" sz="2400" dirty="0">
              <a:solidFill>
                <a:srgbClr val="000000"/>
              </a:solidFill>
            </a:endParaRPr>
          </a:p>
        </p:txBody>
      </p:sp>
    </p:spTree>
    <p:extLst>
      <p:ext uri="{BB962C8B-B14F-4D97-AF65-F5344CB8AC3E}">
        <p14:creationId xmlns:p14="http://schemas.microsoft.com/office/powerpoint/2010/main" val="122997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CF7977-9C41-4731-AF1C-EF7008C06E0B}"/>
              </a:ext>
            </a:extLst>
          </p:cNvPr>
          <p:cNvSpPr>
            <a:spLocks noGrp="1"/>
          </p:cNvSpPr>
          <p:nvPr>
            <p:ph type="title"/>
          </p:nvPr>
        </p:nvSpPr>
        <p:spPr>
          <a:xfrm>
            <a:off x="3225250" y="3808768"/>
            <a:ext cx="4571389" cy="1165360"/>
          </a:xfrm>
        </p:spPr>
        <p:txBody>
          <a:bodyPr vert="horz" lIns="91440" tIns="45720" rIns="91440" bIns="45720" rtlCol="0" anchor="b">
            <a:normAutofit fontScale="90000"/>
          </a:bodyPr>
          <a:lstStyle/>
          <a:p>
            <a:pPr algn="ctr"/>
            <a:r>
              <a:rPr lang="en-US" sz="3300" b="1" kern="1200" dirty="0">
                <a:solidFill>
                  <a:srgbClr val="FFFFFF"/>
                </a:solidFill>
                <a:latin typeface="+mj-lt"/>
                <a:ea typeface="+mj-ea"/>
                <a:cs typeface="+mj-cs"/>
              </a:rPr>
              <a:t>Performance evaluation by classifying sample document using LDA TF-IDF model.</a:t>
            </a:r>
            <a:br>
              <a:rPr lang="en-US" sz="3300" b="1" kern="1200" dirty="0">
                <a:solidFill>
                  <a:srgbClr val="FFFFFF"/>
                </a:solidFill>
                <a:latin typeface="+mj-lt"/>
                <a:ea typeface="+mj-ea"/>
                <a:cs typeface="+mj-cs"/>
              </a:rPr>
            </a:br>
            <a:endParaRPr lang="en-US" sz="3300" kern="1200" dirty="0">
              <a:solidFill>
                <a:srgbClr val="FFFFFF"/>
              </a:solidFill>
              <a:latin typeface="+mj-lt"/>
              <a:ea typeface="+mj-ea"/>
              <a:cs typeface="+mj-cs"/>
            </a:endParaRPr>
          </a:p>
        </p:txBody>
      </p:sp>
      <p:sp>
        <p:nvSpPr>
          <p:cNvPr id="4" name="Rectangle 1">
            <a:extLst>
              <a:ext uri="{FF2B5EF4-FFF2-40B4-BE49-F238E27FC236}">
                <a16:creationId xmlns:a16="http://schemas.microsoft.com/office/drawing/2014/main" id="{D5ECB729-0307-4AFA-9EB5-BB95F4E29620}"/>
              </a:ext>
            </a:extLst>
          </p:cNvPr>
          <p:cNvSpPr>
            <a:spLocks noChangeArrowheads="1"/>
          </p:cNvSpPr>
          <p:nvPr/>
        </p:nvSpPr>
        <p:spPr bwMode="auto">
          <a:xfrm>
            <a:off x="9097752" y="343540"/>
            <a:ext cx="2897298" cy="61709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Score: 0.5633556246757507 Topic: 0.073*"buzz" + 0.056*"test" + 0.052*"</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+ 0.029*"protest" + 0.027*"</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apac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0.27660971879959106 Topic: 0.054*"</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tenni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+ 0.047*"result" + 0.036*"market" + 0.035*"</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basebal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+ 0.035*"</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0.020007062703371048 Topic: 0.090*"</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june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+ 0.030*"watch" + 0.024*"factor" + 0.023*"china" + 0.022*"</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reuter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0.020006509497761726 Topic: 0.121*"alert" + 0.095*"news" + 0.093*"page" + 0.066*"</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+ 0.027*"stock" Score: 0.02000598981976509 Topic: 0.084*"alert" + 0.063*"</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india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+ 0.048*"</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+ 0.047*"page" + 0.042*"bank" Score: 0.020004799589514732 Topic: 0.150*"</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+ 0.063*"result" + 0.062*"soccer" + 0.034*"open" + 0.030*"</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tenni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0.020004523918032646 Topic: 0.044*"say" + 0.042*"</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rugbi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+ 0.041*"soccer" + 0.039*"</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+ 0.037*"alert" Score: 0.02000240609049797 Topic: 0.232*"test" + 0.228*"</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+ 0.078*"</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amer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+ 0.077*"</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apac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+ 0.062*"</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emea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0.02000175230205059 Topic: 0.061*"news" + 0.058*"test" + 0.052*"</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+ 0.038*"</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amer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+ 0.029*"global" Score: 0.020001590251922607 Topic: 0.049*"power" + 0.048*"</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+ 0.038*"test" + 0.037*"plant" + 0.036*"</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245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598B-7359-4B2B-A54E-B1F75E410015}"/>
              </a:ext>
            </a:extLst>
          </p:cNvPr>
          <p:cNvSpPr>
            <a:spLocks noGrp="1"/>
          </p:cNvSpPr>
          <p:nvPr>
            <p:ph type="title"/>
          </p:nvPr>
        </p:nvSpPr>
        <p:spPr/>
        <p:txBody>
          <a:bodyPr/>
          <a:lstStyle/>
          <a:p>
            <a:r>
              <a:rPr lang="en-US" dirty="0"/>
              <a:t>Test on unseen data</a:t>
            </a:r>
          </a:p>
        </p:txBody>
      </p:sp>
      <p:sp>
        <p:nvSpPr>
          <p:cNvPr id="3" name="Content Placeholder 2">
            <a:extLst>
              <a:ext uri="{FF2B5EF4-FFF2-40B4-BE49-F238E27FC236}">
                <a16:creationId xmlns:a16="http://schemas.microsoft.com/office/drawing/2014/main" id="{CD3C4F7B-AB88-42B7-A177-3898E04009B9}"/>
              </a:ext>
            </a:extLst>
          </p:cNvPr>
          <p:cNvSpPr>
            <a:spLocks noGrp="1"/>
          </p:cNvSpPr>
          <p:nvPr>
            <p:ph idx="1"/>
          </p:nvPr>
        </p:nvSpPr>
        <p:spPr/>
        <p:txBody>
          <a:bodyPr/>
          <a:lstStyle/>
          <a:p>
            <a:r>
              <a:rPr lang="en-US" dirty="0" err="1"/>
              <a:t>unseen_document</a:t>
            </a:r>
            <a:r>
              <a:rPr lang="en-US" dirty="0"/>
              <a:t> = 'S.KOREA MAY AVG EXPORTS PER WORKING DAY $2.10 BLN VS REVISED $1.93 BLN IN APRIL-REUTERS CALCULATIONS’</a:t>
            </a:r>
          </a:p>
          <a:p>
            <a:endParaRPr lang="en-US" dirty="0"/>
          </a:p>
          <a:p>
            <a:endParaRPr lang="en-US" dirty="0"/>
          </a:p>
        </p:txBody>
      </p:sp>
      <p:sp>
        <p:nvSpPr>
          <p:cNvPr id="5" name="Rectangle 2">
            <a:extLst>
              <a:ext uri="{FF2B5EF4-FFF2-40B4-BE49-F238E27FC236}">
                <a16:creationId xmlns:a16="http://schemas.microsoft.com/office/drawing/2014/main" id="{14B285F2-D847-4C6E-A5B0-1983B3204822}"/>
              </a:ext>
            </a:extLst>
          </p:cNvPr>
          <p:cNvSpPr>
            <a:spLocks noChangeArrowheads="1"/>
          </p:cNvSpPr>
          <p:nvPr/>
        </p:nvSpPr>
        <p:spPr bwMode="auto">
          <a:xfrm>
            <a:off x="1439055" y="3105835"/>
            <a:ext cx="9578715"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Perplexity: -21.280324231265787 Coherence Score: 0.41110174070639277</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990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954105-D341-4ABB-8C78-949CD5CBA439}"/>
              </a:ext>
            </a:extLst>
          </p:cNvPr>
          <p:cNvSpPr>
            <a:spLocks noGrp="1"/>
          </p:cNvSpPr>
          <p:nvPr>
            <p:ph type="title"/>
          </p:nvPr>
        </p:nvSpPr>
        <p:spPr>
          <a:xfrm>
            <a:off x="640079" y="2053641"/>
            <a:ext cx="3669161" cy="2760098"/>
          </a:xfrm>
        </p:spPr>
        <p:txBody>
          <a:bodyPr>
            <a:normAutofit/>
          </a:bodyPr>
          <a:lstStyle/>
          <a:p>
            <a:r>
              <a:rPr lang="en-US">
                <a:solidFill>
                  <a:srgbClr val="FFFFFF"/>
                </a:solidFill>
              </a:rPr>
              <a:t>Questions</a:t>
            </a:r>
          </a:p>
        </p:txBody>
      </p:sp>
      <p:sp>
        <p:nvSpPr>
          <p:cNvPr id="3" name="Content Placeholder 2">
            <a:extLst>
              <a:ext uri="{FF2B5EF4-FFF2-40B4-BE49-F238E27FC236}">
                <a16:creationId xmlns:a16="http://schemas.microsoft.com/office/drawing/2014/main" id="{7EA91F48-33E3-4F24-A1A0-2EC2D65303AD}"/>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Need to provide an efficient and sophisticated way to figure out what words are trending. Use the provided input which is a large collection of news texts with timestamps in the data file.</a:t>
            </a:r>
          </a:p>
          <a:p>
            <a:r>
              <a:rPr lang="en-US" sz="2000" dirty="0">
                <a:solidFill>
                  <a:srgbClr val="000000"/>
                </a:solidFill>
              </a:rPr>
              <a:t>Method and interpretation of trending is up to you but please state your rationale and assumptions in clear flow. The submission will be considered with regards to</a:t>
            </a:r>
          </a:p>
          <a:p>
            <a:pPr>
              <a:buFont typeface="Wingdings" panose="05000000000000000000" pitchFamily="2" charset="2"/>
              <a:buChar char="q"/>
            </a:pPr>
            <a:r>
              <a:rPr lang="en-US" sz="2000" dirty="0">
                <a:solidFill>
                  <a:srgbClr val="000000"/>
                </a:solidFill>
              </a:rPr>
              <a:t> Methodology used </a:t>
            </a:r>
          </a:p>
          <a:p>
            <a:pPr>
              <a:buFont typeface="Wingdings" panose="05000000000000000000" pitchFamily="2" charset="2"/>
              <a:buChar char="q"/>
            </a:pPr>
            <a:r>
              <a:rPr lang="en-US" sz="2000" dirty="0">
                <a:solidFill>
                  <a:srgbClr val="000000"/>
                </a:solidFill>
              </a:rPr>
              <a:t> Analysis (Exploratory Data Analysis)</a:t>
            </a:r>
          </a:p>
          <a:p>
            <a:pPr>
              <a:buFont typeface="Wingdings" panose="05000000000000000000" pitchFamily="2" charset="2"/>
              <a:buChar char="q"/>
            </a:pPr>
            <a:r>
              <a:rPr lang="en-US" sz="2000" dirty="0">
                <a:solidFill>
                  <a:srgbClr val="000000"/>
                </a:solidFill>
              </a:rPr>
              <a:t> Programming,</a:t>
            </a:r>
          </a:p>
          <a:p>
            <a:pPr>
              <a:buFont typeface="Wingdings" panose="05000000000000000000" pitchFamily="2" charset="2"/>
              <a:buChar char="q"/>
            </a:pPr>
            <a:r>
              <a:rPr lang="en-US" sz="2000" dirty="0">
                <a:solidFill>
                  <a:srgbClr val="000000"/>
                </a:solidFill>
              </a:rPr>
              <a:t> Communication skills</a:t>
            </a:r>
          </a:p>
          <a:p>
            <a:pPr>
              <a:buFont typeface="Wingdings" panose="05000000000000000000" pitchFamily="2" charset="2"/>
              <a:buChar char="q"/>
            </a:pPr>
            <a:r>
              <a:rPr lang="en-US" sz="2000" dirty="0">
                <a:solidFill>
                  <a:srgbClr val="000000"/>
                </a:solidFill>
              </a:rPr>
              <a:t> Quality of results</a:t>
            </a:r>
          </a:p>
          <a:p>
            <a:pPr>
              <a:buFont typeface="Wingdings" panose="05000000000000000000" pitchFamily="2" charset="2"/>
              <a:buChar char="q"/>
            </a:pPr>
            <a:r>
              <a:rPr lang="en-US" sz="2000" dirty="0">
                <a:solidFill>
                  <a:srgbClr val="000000"/>
                </a:solidFill>
              </a:rPr>
              <a:t> Discussion of results</a:t>
            </a:r>
          </a:p>
          <a:p>
            <a:endParaRPr lang="en-US" sz="2000" dirty="0">
              <a:solidFill>
                <a:srgbClr val="000000"/>
              </a:solidFill>
            </a:endParaRPr>
          </a:p>
        </p:txBody>
      </p:sp>
    </p:spTree>
    <p:extLst>
      <p:ext uri="{BB962C8B-B14F-4D97-AF65-F5344CB8AC3E}">
        <p14:creationId xmlns:p14="http://schemas.microsoft.com/office/powerpoint/2010/main" val="302699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EBD03-89C2-468F-B89C-4A28A0936F1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PyLdavis</a:t>
            </a:r>
          </a:p>
        </p:txBody>
      </p:sp>
      <p:cxnSp>
        <p:nvCxnSpPr>
          <p:cNvPr id="15"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Content Placeholder 3">
            <a:extLst>
              <a:ext uri="{FF2B5EF4-FFF2-40B4-BE49-F238E27FC236}">
                <a16:creationId xmlns:a16="http://schemas.microsoft.com/office/drawing/2014/main" id="{EA92382D-5ACB-4523-A773-4FE1DD76F597}"/>
              </a:ext>
            </a:extLst>
          </p:cNvPr>
          <p:cNvPicPr>
            <a:picLocks noGrp="1" noChangeAspect="1"/>
          </p:cNvPicPr>
          <p:nvPr>
            <p:ph idx="1"/>
          </p:nvPr>
        </p:nvPicPr>
        <p:blipFill>
          <a:blip r:embed="rId2"/>
          <a:stretch>
            <a:fillRect/>
          </a:stretch>
        </p:blipFill>
        <p:spPr>
          <a:xfrm>
            <a:off x="554469" y="2509911"/>
            <a:ext cx="11027962" cy="3997637"/>
          </a:xfrm>
          <a:prstGeom prst="rect">
            <a:avLst/>
          </a:prstGeom>
        </p:spPr>
      </p:pic>
    </p:spTree>
    <p:extLst>
      <p:ext uri="{BB962C8B-B14F-4D97-AF65-F5344CB8AC3E}">
        <p14:creationId xmlns:p14="http://schemas.microsoft.com/office/powerpoint/2010/main" val="271138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2AE3-CFC9-4387-ABAD-FAD9CF09946A}"/>
              </a:ext>
            </a:extLst>
          </p:cNvPr>
          <p:cNvSpPr>
            <a:spLocks noGrp="1"/>
          </p:cNvSpPr>
          <p:nvPr>
            <p:ph type="title"/>
          </p:nvPr>
        </p:nvSpPr>
        <p:spPr/>
        <p:txBody>
          <a:bodyPr/>
          <a:lstStyle/>
          <a:p>
            <a:r>
              <a:rPr lang="en-US" b="1" dirty="0"/>
              <a:t>Conclusions.</a:t>
            </a:r>
            <a:br>
              <a:rPr lang="en-US" b="1" dirty="0"/>
            </a:br>
            <a:endParaRPr lang="en-US" dirty="0"/>
          </a:p>
        </p:txBody>
      </p:sp>
      <p:sp>
        <p:nvSpPr>
          <p:cNvPr id="3" name="Content Placeholder 2">
            <a:extLst>
              <a:ext uri="{FF2B5EF4-FFF2-40B4-BE49-F238E27FC236}">
                <a16:creationId xmlns:a16="http://schemas.microsoft.com/office/drawing/2014/main" id="{BFFC5261-52CF-410B-8E5B-01AFC6B97D35}"/>
              </a:ext>
            </a:extLst>
          </p:cNvPr>
          <p:cNvSpPr>
            <a:spLocks noGrp="1"/>
          </p:cNvSpPr>
          <p:nvPr>
            <p:ph idx="1"/>
          </p:nvPr>
        </p:nvSpPr>
        <p:spPr/>
        <p:txBody>
          <a:bodyPr>
            <a:normAutofit lnSpcReduction="10000"/>
          </a:bodyPr>
          <a:lstStyle/>
          <a:p>
            <a:r>
              <a:rPr lang="en-US" dirty="0"/>
              <a:t>Have loaded the data provided using pandas </a:t>
            </a:r>
            <a:r>
              <a:rPr lang="en-US" dirty="0" err="1"/>
              <a:t>dataframe</a:t>
            </a:r>
            <a:r>
              <a:rPr lang="en-US" dirty="0"/>
              <a:t> after doing preprocessing followed by Exploratory data analytics we concentrate on the English news from that moment on.</a:t>
            </a:r>
          </a:p>
          <a:p>
            <a:r>
              <a:rPr lang="en-US" dirty="0"/>
              <a:t>Explore the  time distribution of the released news</a:t>
            </a:r>
          </a:p>
          <a:p>
            <a:r>
              <a:rPr lang="en-US" dirty="0"/>
              <a:t> Performed a visualization of the trending words using </a:t>
            </a:r>
            <a:r>
              <a:rPr lang="en-US" dirty="0" err="1"/>
              <a:t>wordclouds</a:t>
            </a:r>
            <a:r>
              <a:rPr lang="en-US" dirty="0"/>
              <a:t> individually </a:t>
            </a:r>
          </a:p>
          <a:p>
            <a:r>
              <a:rPr lang="en-US" b="1" dirty="0"/>
              <a:t>Visualize the topics-keywords</a:t>
            </a:r>
          </a:p>
          <a:p>
            <a:r>
              <a:rPr lang="en-US" dirty="0"/>
              <a:t>Using LDA model is built, examine the produced topics and the associated keywords. </a:t>
            </a:r>
            <a:r>
              <a:rPr lang="en-US" dirty="0" err="1"/>
              <a:t>pyLDAvis</a:t>
            </a:r>
            <a:r>
              <a:rPr lang="en-US" dirty="0"/>
              <a:t> package’s interactive chart and is designed to work well with </a:t>
            </a:r>
            <a:r>
              <a:rPr lang="en-US" dirty="0" err="1"/>
              <a:t>jupyter</a:t>
            </a:r>
            <a:r>
              <a:rPr lang="en-US" dirty="0"/>
              <a:t> notebooks.</a:t>
            </a:r>
          </a:p>
          <a:p>
            <a:endParaRPr lang="en-US" dirty="0"/>
          </a:p>
        </p:txBody>
      </p:sp>
    </p:spTree>
    <p:extLst>
      <p:ext uri="{BB962C8B-B14F-4D97-AF65-F5344CB8AC3E}">
        <p14:creationId xmlns:p14="http://schemas.microsoft.com/office/powerpoint/2010/main" val="263594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1BCB76-ADC9-4DDF-B360-34E06C9FE85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Model Methodology</a:t>
            </a:r>
          </a:p>
        </p:txBody>
      </p:sp>
      <p:graphicFrame>
        <p:nvGraphicFramePr>
          <p:cNvPr id="5" name="Content Placeholder 2">
            <a:extLst>
              <a:ext uri="{FF2B5EF4-FFF2-40B4-BE49-F238E27FC236}">
                <a16:creationId xmlns:a16="http://schemas.microsoft.com/office/drawing/2014/main" id="{FF71BFA2-5968-40EE-88EC-B963B2EBDC4C}"/>
              </a:ext>
            </a:extLst>
          </p:cNvPr>
          <p:cNvGraphicFramePr>
            <a:graphicFrameLocks noGrp="1"/>
          </p:cNvGraphicFramePr>
          <p:nvPr>
            <p:ph idx="1"/>
            <p:extLst>
              <p:ext uri="{D42A27DB-BD31-4B8C-83A1-F6EECF244321}">
                <p14:modId xmlns:p14="http://schemas.microsoft.com/office/powerpoint/2010/main" val="345521456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602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itHub - Finance-And-ML/US-Stock-Prediction-Using-ML-And-Spark: Predict  stock price based on financial news feeds">
            <a:extLst>
              <a:ext uri="{FF2B5EF4-FFF2-40B4-BE49-F238E27FC236}">
                <a16:creationId xmlns:a16="http://schemas.microsoft.com/office/drawing/2014/main" id="{A14145CD-AE91-412D-B829-0784A0465A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2715" y="643467"/>
            <a:ext cx="784657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98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w to Take a Data-driven Approach to ESG investing with Apache Spark,  Delta Lake, and MLflow - The Databricks Blog">
            <a:extLst>
              <a:ext uri="{FF2B5EF4-FFF2-40B4-BE49-F238E27FC236}">
                <a16:creationId xmlns:a16="http://schemas.microsoft.com/office/drawing/2014/main" id="{59EDE3E1-B089-4E60-A50D-513A840F4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661839"/>
            <a:ext cx="10905066" cy="55343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38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system architecture for Tracer : (A) tweet processing module; (B) event detection module.">
            <a:extLst>
              <a:ext uri="{FF2B5EF4-FFF2-40B4-BE49-F238E27FC236}">
                <a16:creationId xmlns:a16="http://schemas.microsoft.com/office/drawing/2014/main" id="{EE6C975A-5B9B-4D03-959E-840C055CB2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6241" y="643467"/>
            <a:ext cx="7579517"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75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BCB075-2355-47DC-8B7A-C897E42D9B0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Step1: Data Cleaning</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E869A32-DFA1-4891-9B0F-7A4612BDED20}"/>
              </a:ext>
            </a:extLst>
          </p:cNvPr>
          <p:cNvGraphicFramePr>
            <a:graphicFrameLocks noGrp="1"/>
          </p:cNvGraphicFramePr>
          <p:nvPr>
            <p:ph idx="1"/>
            <p:extLst>
              <p:ext uri="{D42A27DB-BD31-4B8C-83A1-F6EECF244321}">
                <p14:modId xmlns:p14="http://schemas.microsoft.com/office/powerpoint/2010/main" val="80478247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2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91">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59614-7A5A-4B83-AA93-7C02ED374222}"/>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4000" kern="1200">
                <a:solidFill>
                  <a:srgbClr val="FFFFFF"/>
                </a:solidFill>
                <a:latin typeface="+mj-lt"/>
                <a:ea typeface="+mj-ea"/>
                <a:cs typeface="+mj-cs"/>
              </a:rPr>
              <a:t>Distribution</a:t>
            </a:r>
          </a:p>
        </p:txBody>
      </p:sp>
      <p:sp>
        <p:nvSpPr>
          <p:cNvPr id="1031" name="Content Placeholder 1030">
            <a:extLst>
              <a:ext uri="{FF2B5EF4-FFF2-40B4-BE49-F238E27FC236}">
                <a16:creationId xmlns:a16="http://schemas.microsoft.com/office/drawing/2014/main" id="{BC6E466B-D5C0-48CE-815B-1259DF6C492F}"/>
              </a:ext>
            </a:extLst>
          </p:cNvPr>
          <p:cNvSpPr>
            <a:spLocks noGrp="1"/>
          </p:cNvSpPr>
          <p:nvPr>
            <p:ph idx="1"/>
          </p:nvPr>
        </p:nvSpPr>
        <p:spPr>
          <a:xfrm>
            <a:off x="1072056" y="3247283"/>
            <a:ext cx="3147848" cy="2228608"/>
          </a:xfrm>
        </p:spPr>
        <p:txBody>
          <a:bodyPr vert="horz" lIns="91440" tIns="45720" rIns="91440" bIns="45720" rtlCol="0">
            <a:normAutofit/>
          </a:bodyPr>
          <a:lstStyle/>
          <a:p>
            <a:pPr marL="0" indent="0">
              <a:buNone/>
            </a:pPr>
            <a:r>
              <a:rPr lang="en-US" sz="1800" kern="1200">
                <a:solidFill>
                  <a:srgbClr val="FFFFFF"/>
                </a:solidFill>
                <a:latin typeface="+mn-lt"/>
                <a:ea typeface="+mn-ea"/>
                <a:cs typeface="+mn-cs"/>
              </a:rPr>
              <a:t>Clearly English UTF-8 encoded is the majorly in the provided data points(so we will consider two languages to predict the top trending topics ‘EN’ &amp; ‘AR’)</a:t>
            </a:r>
          </a:p>
        </p:txBody>
      </p:sp>
      <p:pic>
        <p:nvPicPr>
          <p:cNvPr id="1029" name="Picture 2">
            <a:extLst>
              <a:ext uri="{FF2B5EF4-FFF2-40B4-BE49-F238E27FC236}">
                <a16:creationId xmlns:a16="http://schemas.microsoft.com/office/drawing/2014/main" id="{0DD2AD74-E121-4D61-B284-674159DCE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376" y="1286934"/>
            <a:ext cx="5674320" cy="435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5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110F04-BCEC-4E6B-AE14-7BCD0E8DAB2D}"/>
              </a:ext>
            </a:extLst>
          </p:cNvPr>
          <p:cNvSpPr>
            <a:spLocks noGrp="1"/>
          </p:cNvSpPr>
          <p:nvPr>
            <p:ph type="title"/>
          </p:nvPr>
        </p:nvSpPr>
        <p:spPr>
          <a:xfrm>
            <a:off x="966952" y="1204108"/>
            <a:ext cx="2669406" cy="1781175"/>
          </a:xfrm>
        </p:spPr>
        <p:txBody>
          <a:bodyPr>
            <a:normAutofit/>
          </a:bodyPr>
          <a:lstStyle/>
          <a:p>
            <a:r>
              <a:rPr lang="en-US" sz="2700">
                <a:solidFill>
                  <a:srgbClr val="FFFFFF"/>
                </a:solidFill>
              </a:rPr>
              <a:t>What are the date pattern in which news been generated?</a:t>
            </a:r>
          </a:p>
        </p:txBody>
      </p:sp>
      <p:sp>
        <p:nvSpPr>
          <p:cNvPr id="3" name="Content Placeholder 2">
            <a:extLst>
              <a:ext uri="{FF2B5EF4-FFF2-40B4-BE49-F238E27FC236}">
                <a16:creationId xmlns:a16="http://schemas.microsoft.com/office/drawing/2014/main" id="{1D868ECE-FD87-4535-A296-CABECAE30233}"/>
              </a:ext>
            </a:extLst>
          </p:cNvPr>
          <p:cNvSpPr>
            <a:spLocks noGrp="1"/>
          </p:cNvSpPr>
          <p:nvPr>
            <p:ph idx="1"/>
          </p:nvPr>
        </p:nvSpPr>
        <p:spPr>
          <a:xfrm>
            <a:off x="966951" y="3355130"/>
            <a:ext cx="2669407" cy="2427333"/>
          </a:xfrm>
        </p:spPr>
        <p:txBody>
          <a:bodyPr>
            <a:normAutofit/>
          </a:bodyPr>
          <a:lstStyle/>
          <a:p>
            <a:r>
              <a:rPr lang="en-US" sz="1600"/>
              <a:t>There is a clear declination in the number of news populated during weekend as compare to week day</a:t>
            </a:r>
          </a:p>
        </p:txBody>
      </p:sp>
      <p:pic>
        <p:nvPicPr>
          <p:cNvPr id="2050" name="Picture 2">
            <a:extLst>
              <a:ext uri="{FF2B5EF4-FFF2-40B4-BE49-F238E27FC236}">
                <a16:creationId xmlns:a16="http://schemas.microsoft.com/office/drawing/2014/main" id="{D3F12C8A-E01C-4EB1-9E8E-6B9C08393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795" y="952500"/>
            <a:ext cx="5926336"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952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1018</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Helvetica Neue</vt:lpstr>
      <vt:lpstr>Wingdings</vt:lpstr>
      <vt:lpstr>Office Theme</vt:lpstr>
      <vt:lpstr>REFINITIV Labs - Data Science Challenge</vt:lpstr>
      <vt:lpstr>Questions</vt:lpstr>
      <vt:lpstr>Model Methodology</vt:lpstr>
      <vt:lpstr>PowerPoint Presentation</vt:lpstr>
      <vt:lpstr>PowerPoint Presentation</vt:lpstr>
      <vt:lpstr>PowerPoint Presentation</vt:lpstr>
      <vt:lpstr>Step1: Data Cleaning </vt:lpstr>
      <vt:lpstr>Distribution</vt:lpstr>
      <vt:lpstr>What are the date pattern in which news been generated?</vt:lpstr>
      <vt:lpstr>Probability Density Function during the day </vt:lpstr>
      <vt:lpstr>Top Trending words during three different intervals</vt:lpstr>
      <vt:lpstr>Group 2</vt:lpstr>
      <vt:lpstr>Group 3</vt:lpstr>
      <vt:lpstr>Group 4</vt:lpstr>
      <vt:lpstr>Summary of top trends weekly</vt:lpstr>
      <vt:lpstr>LDA Method</vt:lpstr>
      <vt:lpstr>TF-IDF </vt:lpstr>
      <vt:lpstr>Performance evaluation by classifying sample document using LDA TF-IDF model. </vt:lpstr>
      <vt:lpstr>Test on unseen data</vt:lpstr>
      <vt:lpstr>PyLdavis</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REFINITIV Labs - Data Science Challenge</dc:title>
  <dc:creator>Jitendra Upadhyay</dc:creator>
  <cp:lastModifiedBy>Jitendra</cp:lastModifiedBy>
  <cp:revision>2</cp:revision>
  <dcterms:created xsi:type="dcterms:W3CDTF">2019-03-31T01:08:51Z</dcterms:created>
  <dcterms:modified xsi:type="dcterms:W3CDTF">2021-06-07T01:01:03Z</dcterms:modified>
</cp:coreProperties>
</file>