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41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41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1769dc93b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d1769dc93b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d1769dc93b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d1769dc93b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2d1769dc93b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1769dc93b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2d1769dc93b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69dc93b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2d1769dc93b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1769dc93b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d1769dc93b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1769dc93b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d1769dc93b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12279087" cy="6869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1920" y="6360930"/>
            <a:ext cx="747181" cy="23411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>
            <p:ph type="ctrTitle"/>
          </p:nvPr>
        </p:nvSpPr>
        <p:spPr>
          <a:xfrm>
            <a:off x="2120348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  <a:defRPr b="1" i="0" sz="5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120348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12034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794751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12279087" cy="6869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1920" y="6360930"/>
            <a:ext cx="747181" cy="23411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2246810" y="365125"/>
            <a:ext cx="910698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eorgia"/>
              <a:buNone/>
              <a:defRPr b="1" i="0" sz="4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2246810" y="1825625"/>
            <a:ext cx="910699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224681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794874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12279087" cy="6869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1920" y="6360930"/>
            <a:ext cx="747181" cy="234117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353491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00208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12279087" cy="6869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1920" y="6360930"/>
            <a:ext cx="747181" cy="23411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type="title"/>
          </p:nvPr>
        </p:nvSpPr>
        <p:spPr>
          <a:xfrm>
            <a:off x="2076994" y="457200"/>
            <a:ext cx="3152234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  <a:defRPr b="1" i="0" sz="3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/>
          <p:nvPr>
            <p:ph idx="2" type="pic"/>
          </p:nvPr>
        </p:nvSpPr>
        <p:spPr>
          <a:xfrm>
            <a:off x="5447210" y="987425"/>
            <a:ext cx="5908177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2076994" y="2057400"/>
            <a:ext cx="3152234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2076994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794929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0"/>
            <a:ext cx="12279087" cy="6869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01920" y="6360930"/>
            <a:ext cx="747181" cy="23411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12279087" cy="6869106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6"/>
          <p:cNvSpPr txBox="1"/>
          <p:nvPr>
            <p:ph type="ctrTitle"/>
          </p:nvPr>
        </p:nvSpPr>
        <p:spPr>
          <a:xfrm>
            <a:off x="2384254" y="318900"/>
            <a:ext cx="8261700" cy="26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Georgia"/>
              <a:buNone/>
            </a:pPr>
            <a:r>
              <a:rPr lang="en-US" sz="5600"/>
              <a:t>Data Migration</a:t>
            </a:r>
            <a:endParaRPr/>
          </a:p>
        </p:txBody>
      </p:sp>
      <p:sp>
        <p:nvSpPr>
          <p:cNvPr id="46" name="Google Shape;46;p6"/>
          <p:cNvSpPr txBox="1"/>
          <p:nvPr>
            <p:ph idx="1" type="subTitle"/>
          </p:nvPr>
        </p:nvSpPr>
        <p:spPr>
          <a:xfrm>
            <a:off x="2406325" y="3429000"/>
            <a:ext cx="82617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500"/>
              <a:buNone/>
            </a:pPr>
            <a:r>
              <a:rPr b="1" lang="en-US" sz="4500">
                <a:solidFill>
                  <a:srgbClr val="BFBFBF"/>
                </a:solidFill>
              </a:rPr>
              <a:t>CS 649 Big Data Tools and  Methods</a:t>
            </a:r>
            <a:endParaRPr/>
          </a:p>
        </p:txBody>
      </p:sp>
      <p:pic>
        <p:nvPicPr>
          <p:cNvPr id="47" name="Google Shape;4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595314"/>
            <a:ext cx="3192431" cy="4841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Google Shape;48;p6"/>
          <p:cNvCxnSpPr/>
          <p:nvPr/>
        </p:nvCxnSpPr>
        <p:spPr>
          <a:xfrm>
            <a:off x="3822700" y="1282700"/>
            <a:ext cx="5232400" cy="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9" name="Google Shape;4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01920" y="6360930"/>
            <a:ext cx="747181" cy="234117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 txBox="1"/>
          <p:nvPr/>
        </p:nvSpPr>
        <p:spPr>
          <a:xfrm>
            <a:off x="2695275" y="5590388"/>
            <a:ext cx="932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Meeta Kapoor 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Red Id: 827533129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12279088" cy="686910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>
            <p:ph type="ctrTitle"/>
          </p:nvPr>
        </p:nvSpPr>
        <p:spPr>
          <a:xfrm>
            <a:off x="2406316" y="1273430"/>
            <a:ext cx="8261700" cy="113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Georgia"/>
              <a:buNone/>
            </a:pPr>
            <a:r>
              <a:rPr b="1" lang="en-US" sz="5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 b="1" sz="5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01920" y="6360930"/>
            <a:ext cx="747180" cy="2341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5"/>
          <p:cNvCxnSpPr/>
          <p:nvPr/>
        </p:nvCxnSpPr>
        <p:spPr>
          <a:xfrm>
            <a:off x="3237470" y="2533135"/>
            <a:ext cx="6672600" cy="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3" name="Google Shape;11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7100" y="2803900"/>
            <a:ext cx="3835416" cy="37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2246810" y="365125"/>
            <a:ext cx="9107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eorgia"/>
              <a:buNone/>
            </a:pPr>
            <a:r>
              <a:rPr lang="en-US"/>
              <a:t>Source Data</a:t>
            </a:r>
            <a:endParaRPr/>
          </a:p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2246810" y="1825625"/>
            <a:ext cx="9107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coffee_details.csv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Details of kinds of coffee (1347 rows)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7" name="Google Shape;5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4417" y="3157175"/>
            <a:ext cx="3777957" cy="345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0750" y="3157175"/>
            <a:ext cx="4460525" cy="345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2246810" y="365125"/>
            <a:ext cx="9107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eorgia"/>
              <a:buNone/>
            </a:pPr>
            <a:r>
              <a:rPr lang="en-US"/>
              <a:t>Target</a:t>
            </a:r>
            <a:r>
              <a:rPr lang="en-US"/>
              <a:t> Data</a:t>
            </a:r>
            <a:endParaRPr/>
          </a:p>
        </p:txBody>
      </p:sp>
      <p:sp>
        <p:nvSpPr>
          <p:cNvPr id="64" name="Google Shape;64;p8"/>
          <p:cNvSpPr txBox="1"/>
          <p:nvPr>
            <p:ph idx="1" type="body"/>
          </p:nvPr>
        </p:nvSpPr>
        <p:spPr>
          <a:xfrm>
            <a:off x="2067660" y="1151800"/>
            <a:ext cx="9107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Delta Table aggregated on country_of _origin</a:t>
            </a:r>
            <a:endParaRPr/>
          </a:p>
        </p:txBody>
      </p:sp>
      <p:pic>
        <p:nvPicPr>
          <p:cNvPr id="65" name="Google Shape;6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654" y="1825625"/>
            <a:ext cx="7787182" cy="468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324" y="1858825"/>
            <a:ext cx="9733151" cy="410842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/>
          <p:nvPr/>
        </p:nvSpPr>
        <p:spPr>
          <a:xfrm>
            <a:off x="2111325" y="613925"/>
            <a:ext cx="9298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</a:rPr>
              <a:t>Final Aggregated Data</a:t>
            </a:r>
            <a:endParaRPr b="1"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2246810" y="365125"/>
            <a:ext cx="910698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eorgia"/>
              <a:buNone/>
            </a:pPr>
            <a:r>
              <a:rPr lang="en-US"/>
              <a:t>Popular ways to migrate data using pyspark </a:t>
            </a:r>
            <a:endParaRPr/>
          </a:p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2395800" y="2081349"/>
            <a:ext cx="8958000" cy="40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-US" sz="4800">
                <a:latin typeface="Arial"/>
                <a:ea typeface="Arial"/>
                <a:cs typeface="Arial"/>
                <a:sym typeface="Arial"/>
              </a:rPr>
              <a:t>Batch Processing 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-533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-US" sz="4800">
                <a:latin typeface="Arial"/>
                <a:ea typeface="Arial"/>
                <a:cs typeface="Arial"/>
                <a:sym typeface="Arial"/>
              </a:rPr>
              <a:t>Structured Streaming 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-508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AutoNum type="alphaLcPeriod"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upsert mode 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-508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AutoNum type="alphaLcPeriod"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append mode 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-508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AutoNum type="alphaLcPeriod"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complete mode 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2246810" y="365125"/>
            <a:ext cx="9107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eorgia"/>
              <a:buNone/>
            </a:pPr>
            <a:r>
              <a:rPr lang="en-US" sz="3700"/>
              <a:t>Process used - Structured Streaming </a:t>
            </a:r>
            <a:endParaRPr sz="3700"/>
          </a:p>
        </p:txBody>
      </p:sp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263" y="1097900"/>
            <a:ext cx="7533474" cy="54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75" y="1027088"/>
            <a:ext cx="11887201" cy="393531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2"/>
          <p:cNvSpPr txBox="1"/>
          <p:nvPr/>
        </p:nvSpPr>
        <p:spPr>
          <a:xfrm>
            <a:off x="2815075" y="5525325"/>
            <a:ext cx="86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Structured streaming options - upsert mode, autoLoader, Triggers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2246810" y="365125"/>
            <a:ext cx="9107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eorgia"/>
              <a:buNone/>
            </a:pPr>
            <a:r>
              <a:rPr lang="en-US"/>
              <a:t>Real time use cases </a:t>
            </a:r>
            <a:endParaRPr/>
          </a:p>
        </p:txBody>
      </p:sp>
      <p:pic>
        <p:nvPicPr>
          <p:cNvPr id="95" name="Google Shape;9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375" y="1563475"/>
            <a:ext cx="9029700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12279087" cy="686910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>
            <p:ph type="ctrTitle"/>
          </p:nvPr>
        </p:nvSpPr>
        <p:spPr>
          <a:xfrm>
            <a:off x="2406325" y="1273418"/>
            <a:ext cx="8261700" cy="26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Georgia"/>
              <a:buNone/>
            </a:pPr>
            <a:r>
              <a:rPr lang="en-US" sz="5600"/>
              <a:t>Questions?</a:t>
            </a:r>
            <a:endParaRPr b="1" sz="5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01920" y="6360930"/>
            <a:ext cx="747181" cy="234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