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9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D9ED-C96A-45A1-B467-D01F933ACBD5}" type="datetimeFigureOut">
              <a:rPr lang="en-US" smtClean="0"/>
              <a:t>6/3/2015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6938-253C-41CA-9A71-6E27BAD93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Presentation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 </a:t>
            </a:r>
            <a:r>
              <a:rPr lang="en-US" dirty="0" err="1" smtClean="0"/>
              <a:t>Borom</a:t>
            </a:r>
            <a:endParaRPr lang="en-US" dirty="0" smtClean="0"/>
          </a:p>
          <a:p>
            <a:r>
              <a:rPr lang="en-US" dirty="0" smtClean="0"/>
              <a:t>Julio Perez</a:t>
            </a:r>
          </a:p>
          <a:p>
            <a:r>
              <a:rPr lang="en-US" dirty="0" smtClean="0"/>
              <a:t>Carl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Time.py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Abstracts the course time by entering a string</a:t>
            </a:r>
          </a:p>
          <a:p>
            <a:r>
              <a:rPr lang="en-US" dirty="0" smtClean="0"/>
              <a:t>Can then be used with other Time objects to facilitate comparison</a:t>
            </a:r>
          </a:p>
          <a:p>
            <a:r>
              <a:rPr lang="en-US" dirty="0" smtClean="0"/>
              <a:t>Stores all relevant data for a courses time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38946" y="4480561"/>
            <a:ext cx="8953054" cy="215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3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1"/>
            <a:ext cx="12160664" cy="5455728"/>
          </a:xfrm>
        </p:spPr>
      </p:pic>
    </p:spTree>
    <p:extLst>
      <p:ext uri="{BB962C8B-B14F-4D97-AF65-F5344CB8AC3E}">
        <p14:creationId xmlns:p14="http://schemas.microsoft.com/office/powerpoint/2010/main" val="66674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 Data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18" y="1944688"/>
            <a:ext cx="11698363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2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Teacher.py</a:t>
            </a:r>
          </a:p>
          <a:p>
            <a:r>
              <a:rPr lang="en-US" sz="4000" dirty="0" smtClean="0"/>
              <a:t>CourseCruncher.py</a:t>
            </a:r>
          </a:p>
          <a:p>
            <a:pPr lvl="1"/>
            <a:r>
              <a:rPr lang="en-US" sz="4000" dirty="0" smtClean="0"/>
              <a:t>Expertise.py</a:t>
            </a:r>
          </a:p>
          <a:p>
            <a:pPr lvl="2"/>
            <a:r>
              <a:rPr lang="en-US" sz="4000" dirty="0" smtClean="0"/>
              <a:t>AbstractCourse.py</a:t>
            </a:r>
            <a:endParaRPr lang="en-US" sz="3200" dirty="0" smtClean="0"/>
          </a:p>
          <a:p>
            <a:pPr lvl="3"/>
            <a:r>
              <a:rPr lang="en-US" sz="4000" dirty="0" smtClean="0"/>
              <a:t>Courses.py</a:t>
            </a:r>
            <a:endParaRPr lang="en-US" sz="2800" dirty="0" smtClean="0"/>
          </a:p>
          <a:p>
            <a:pPr lvl="4"/>
            <a:r>
              <a:rPr lang="en-US" sz="4000" dirty="0" smtClean="0"/>
              <a:t>Time.py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6800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Holds each teachers information</a:t>
            </a:r>
          </a:p>
          <a:p>
            <a:r>
              <a:rPr lang="en-US" dirty="0" err="1" smtClean="0"/>
              <a:t>addClass</a:t>
            </a:r>
            <a:r>
              <a:rPr lang="en-US" dirty="0" smtClean="0"/>
              <a:t>(self, course) method allows each teacher to keep track of courses they are teaching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9146" y="1234440"/>
            <a:ext cx="6412854" cy="452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9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CourseCruncher.py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Contains each Expertise object</a:t>
            </a:r>
          </a:p>
          <a:p>
            <a:r>
              <a:rPr lang="en-US" dirty="0" smtClean="0"/>
              <a:t>Adds in each course and places them in the correct containers</a:t>
            </a:r>
          </a:p>
          <a:p>
            <a:r>
              <a:rPr lang="en-US" dirty="0" smtClean="0"/>
              <a:t>Maintains all courses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8265" y="1825625"/>
            <a:ext cx="6443735" cy="333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Expertise.py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Contains all </a:t>
            </a:r>
            <a:r>
              <a:rPr lang="en-US" dirty="0" err="1" smtClean="0"/>
              <a:t>AbstractCourse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Separated by a given expertise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0097" y="3657600"/>
            <a:ext cx="10133703" cy="19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9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AbstractCourse.py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Holds all courses separated by abstract course type</a:t>
            </a:r>
          </a:p>
          <a:p>
            <a:r>
              <a:rPr lang="en-US" dirty="0" smtClean="0"/>
              <a:t>For example all 343 classes are grouped together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6118860" cy="33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7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Contains specific information about each class</a:t>
            </a:r>
          </a:p>
          <a:p>
            <a:r>
              <a:rPr lang="en-US" dirty="0" smtClean="0"/>
              <a:t>Contains a Time object</a:t>
            </a:r>
          </a:p>
          <a:p>
            <a:r>
              <a:rPr lang="en-US" dirty="0" smtClean="0"/>
              <a:t>Allows for Time object comparisons to be performed directly with other Course objects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07874" y="4595491"/>
            <a:ext cx="8088826" cy="17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8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138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Final Presentation </vt:lpstr>
      <vt:lpstr>PowerPoint Presentation</vt:lpstr>
      <vt:lpstr>Reading in Data</vt:lpstr>
      <vt:lpstr>Class Structure</vt:lpstr>
      <vt:lpstr>Teacher.py</vt:lpstr>
      <vt:lpstr>CourseCruncher.py</vt:lpstr>
      <vt:lpstr>Expertise.py</vt:lpstr>
      <vt:lpstr>AbstractCourse.py</vt:lpstr>
      <vt:lpstr>Course.py</vt:lpstr>
      <vt:lpstr>Time.py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Carl Martinez</dc:creator>
  <cp:lastModifiedBy>Carl Martinez</cp:lastModifiedBy>
  <cp:revision>5</cp:revision>
  <dcterms:created xsi:type="dcterms:W3CDTF">2015-06-04T02:27:33Z</dcterms:created>
  <dcterms:modified xsi:type="dcterms:W3CDTF">2015-06-04T02:56:44Z</dcterms:modified>
</cp:coreProperties>
</file>