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la" initials="I" lastIdx="1" clrIdx="0">
    <p:extLst>
      <p:ext uri="{19B8F6BF-5375-455C-9EA6-DF929625EA0E}">
        <p15:presenceInfo xmlns:p15="http://schemas.microsoft.com/office/powerpoint/2012/main" userId="Isabe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CEC8A-A63C-48B8-8105-091DE35A94EC}" type="doc">
      <dgm:prSet loTypeId="urn:microsoft.com/office/officeart/2005/8/layout/gear1" loCatId="cycle" qsTypeId="urn:microsoft.com/office/officeart/2005/8/quickstyle/simple5" qsCatId="simple" csTypeId="urn:microsoft.com/office/officeart/2005/8/colors/accent1_2" csCatId="accent1" phldr="1"/>
      <dgm:spPr/>
    </dgm:pt>
    <dgm:pt modelId="{BFDD01EF-9601-4F78-A9D0-03B9C7C41807}">
      <dgm:prSet phldrT="[Texto]"/>
      <dgm:spPr/>
      <dgm:t>
        <a:bodyPr/>
        <a:lstStyle/>
        <a:p>
          <a:r>
            <a:rPr lang="pt-BR" dirty="0" smtClean="0"/>
            <a:t>Conselho</a:t>
          </a:r>
          <a:endParaRPr lang="pt-BR" dirty="0"/>
        </a:p>
      </dgm:t>
    </dgm:pt>
    <dgm:pt modelId="{0ACA207F-9645-4694-83BD-C5432D2128F9}" type="parTrans" cxnId="{C36B9670-6BBF-4BA2-A386-D88A54D5EE38}">
      <dgm:prSet/>
      <dgm:spPr/>
      <dgm:t>
        <a:bodyPr/>
        <a:lstStyle/>
        <a:p>
          <a:endParaRPr lang="pt-BR"/>
        </a:p>
      </dgm:t>
    </dgm:pt>
    <dgm:pt modelId="{2CF05A76-7585-4931-B616-9DD04A45EB8F}" type="sibTrans" cxnId="{C36B9670-6BBF-4BA2-A386-D88A54D5EE38}">
      <dgm:prSet/>
      <dgm:spPr/>
      <dgm:t>
        <a:bodyPr/>
        <a:lstStyle/>
        <a:p>
          <a:endParaRPr lang="pt-BR"/>
        </a:p>
      </dgm:t>
    </dgm:pt>
    <dgm:pt modelId="{A8CBF0B5-E548-461C-BF82-495E6B6B80A4}">
      <dgm:prSet phldrT="[Texto]"/>
      <dgm:spPr/>
      <dgm:t>
        <a:bodyPr/>
        <a:lstStyle/>
        <a:p>
          <a:r>
            <a:rPr lang="pt-BR" dirty="0" smtClean="0"/>
            <a:t>Resposta</a:t>
          </a:r>
          <a:endParaRPr lang="pt-BR" dirty="0"/>
        </a:p>
      </dgm:t>
    </dgm:pt>
    <dgm:pt modelId="{E1BF3776-C765-4A36-BB7D-6231B0F3390D}" type="parTrans" cxnId="{8E40E72E-70EE-47D9-B343-FEDD8EC47416}">
      <dgm:prSet/>
      <dgm:spPr/>
      <dgm:t>
        <a:bodyPr/>
        <a:lstStyle/>
        <a:p>
          <a:endParaRPr lang="pt-BR"/>
        </a:p>
      </dgm:t>
    </dgm:pt>
    <dgm:pt modelId="{D488A57E-E7C1-426E-8438-88133DC437A6}" type="sibTrans" cxnId="{8E40E72E-70EE-47D9-B343-FEDD8EC47416}">
      <dgm:prSet/>
      <dgm:spPr/>
      <dgm:t>
        <a:bodyPr/>
        <a:lstStyle/>
        <a:p>
          <a:endParaRPr lang="pt-BR"/>
        </a:p>
      </dgm:t>
    </dgm:pt>
    <dgm:pt modelId="{5863BF0F-0445-4DFA-B914-8C24DA1C3F73}">
      <dgm:prSet phldrT="[Texto]"/>
      <dgm:spPr/>
      <dgm:t>
        <a:bodyPr/>
        <a:lstStyle/>
        <a:p>
          <a:r>
            <a:rPr lang="pt-BR" dirty="0" smtClean="0"/>
            <a:t>Anônimo</a:t>
          </a:r>
          <a:endParaRPr lang="pt-BR" dirty="0"/>
        </a:p>
      </dgm:t>
    </dgm:pt>
    <dgm:pt modelId="{A3AFB359-B20C-4919-B4BC-74B0D0C02D4C}" type="parTrans" cxnId="{64DA3C7C-FF39-4D89-B4C7-A39A50121241}">
      <dgm:prSet/>
      <dgm:spPr/>
      <dgm:t>
        <a:bodyPr/>
        <a:lstStyle/>
        <a:p>
          <a:endParaRPr lang="pt-BR"/>
        </a:p>
      </dgm:t>
    </dgm:pt>
    <dgm:pt modelId="{20BCC25E-F9A4-42BB-82F4-73CF9E90DF2F}" type="sibTrans" cxnId="{64DA3C7C-FF39-4D89-B4C7-A39A50121241}">
      <dgm:prSet/>
      <dgm:spPr/>
      <dgm:t>
        <a:bodyPr/>
        <a:lstStyle/>
        <a:p>
          <a:endParaRPr lang="pt-BR"/>
        </a:p>
      </dgm:t>
    </dgm:pt>
    <dgm:pt modelId="{E4A64771-0580-488D-983B-CE7222734BAE}" type="pres">
      <dgm:prSet presAssocID="{C1FCEC8A-A63C-48B8-8105-091DE35A94E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07EE499-2BEC-4457-B0DD-BBD13F8C9498}" type="pres">
      <dgm:prSet presAssocID="{BFDD01EF-9601-4F78-A9D0-03B9C7C4180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00F716-ECDE-48CF-8187-EBA8CB42DF83}" type="pres">
      <dgm:prSet presAssocID="{BFDD01EF-9601-4F78-A9D0-03B9C7C41807}" presName="gear1srcNode" presStyleLbl="node1" presStyleIdx="0" presStyleCnt="3"/>
      <dgm:spPr/>
      <dgm:t>
        <a:bodyPr/>
        <a:lstStyle/>
        <a:p>
          <a:endParaRPr lang="pt-BR"/>
        </a:p>
      </dgm:t>
    </dgm:pt>
    <dgm:pt modelId="{DB9C7A43-A252-4994-9DE1-8A07C33EF245}" type="pres">
      <dgm:prSet presAssocID="{BFDD01EF-9601-4F78-A9D0-03B9C7C41807}" presName="gear1dstNode" presStyleLbl="node1" presStyleIdx="0" presStyleCnt="3"/>
      <dgm:spPr/>
      <dgm:t>
        <a:bodyPr/>
        <a:lstStyle/>
        <a:p>
          <a:endParaRPr lang="pt-BR"/>
        </a:p>
      </dgm:t>
    </dgm:pt>
    <dgm:pt modelId="{3A9F7220-67D4-4834-99ED-BF0B57CA05E3}" type="pres">
      <dgm:prSet presAssocID="{A8CBF0B5-E548-461C-BF82-495E6B6B80A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DB1232-6A0D-4466-8432-AD7478100C53}" type="pres">
      <dgm:prSet presAssocID="{A8CBF0B5-E548-461C-BF82-495E6B6B80A4}" presName="gear2srcNode" presStyleLbl="node1" presStyleIdx="1" presStyleCnt="3"/>
      <dgm:spPr/>
      <dgm:t>
        <a:bodyPr/>
        <a:lstStyle/>
        <a:p>
          <a:endParaRPr lang="pt-BR"/>
        </a:p>
      </dgm:t>
    </dgm:pt>
    <dgm:pt modelId="{402BF0E5-650D-4F3B-B69A-CD4C05983483}" type="pres">
      <dgm:prSet presAssocID="{A8CBF0B5-E548-461C-BF82-495E6B6B80A4}" presName="gear2dstNode" presStyleLbl="node1" presStyleIdx="1" presStyleCnt="3"/>
      <dgm:spPr/>
      <dgm:t>
        <a:bodyPr/>
        <a:lstStyle/>
        <a:p>
          <a:endParaRPr lang="pt-BR"/>
        </a:p>
      </dgm:t>
    </dgm:pt>
    <dgm:pt modelId="{9DA6D337-AB41-4856-B2A9-DECFF90B3D4D}" type="pres">
      <dgm:prSet presAssocID="{5863BF0F-0445-4DFA-B914-8C24DA1C3F73}" presName="gear3" presStyleLbl="node1" presStyleIdx="2" presStyleCnt="3"/>
      <dgm:spPr/>
      <dgm:t>
        <a:bodyPr/>
        <a:lstStyle/>
        <a:p>
          <a:endParaRPr lang="pt-BR"/>
        </a:p>
      </dgm:t>
    </dgm:pt>
    <dgm:pt modelId="{4C0C9B66-1E1B-42AB-A261-9F56F692BFAA}" type="pres">
      <dgm:prSet presAssocID="{5863BF0F-0445-4DFA-B914-8C24DA1C3F7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1812F-42AC-4CAB-922C-614437EA8023}" type="pres">
      <dgm:prSet presAssocID="{5863BF0F-0445-4DFA-B914-8C24DA1C3F73}" presName="gear3srcNode" presStyleLbl="node1" presStyleIdx="2" presStyleCnt="3"/>
      <dgm:spPr/>
      <dgm:t>
        <a:bodyPr/>
        <a:lstStyle/>
        <a:p>
          <a:endParaRPr lang="pt-BR"/>
        </a:p>
      </dgm:t>
    </dgm:pt>
    <dgm:pt modelId="{AE0DC529-D204-4A0A-A217-B6B88AEA1BE5}" type="pres">
      <dgm:prSet presAssocID="{5863BF0F-0445-4DFA-B914-8C24DA1C3F73}" presName="gear3dstNode" presStyleLbl="node1" presStyleIdx="2" presStyleCnt="3"/>
      <dgm:spPr/>
      <dgm:t>
        <a:bodyPr/>
        <a:lstStyle/>
        <a:p>
          <a:endParaRPr lang="pt-BR"/>
        </a:p>
      </dgm:t>
    </dgm:pt>
    <dgm:pt modelId="{96996AE9-90DF-4074-AAA4-252A5FE9D44C}" type="pres">
      <dgm:prSet presAssocID="{2CF05A76-7585-4931-B616-9DD04A45EB8F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71FAE588-07D1-4429-92D3-2DBD69512CF3}" type="pres">
      <dgm:prSet presAssocID="{D488A57E-E7C1-426E-8438-88133DC437A6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F67A9313-95FB-4650-BC77-042F2FD78661}" type="pres">
      <dgm:prSet presAssocID="{20BCC25E-F9A4-42BB-82F4-73CF9E90DF2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C36B9670-6BBF-4BA2-A386-D88A54D5EE38}" srcId="{C1FCEC8A-A63C-48B8-8105-091DE35A94EC}" destId="{BFDD01EF-9601-4F78-A9D0-03B9C7C41807}" srcOrd="0" destOrd="0" parTransId="{0ACA207F-9645-4694-83BD-C5432D2128F9}" sibTransId="{2CF05A76-7585-4931-B616-9DD04A45EB8F}"/>
    <dgm:cxn modelId="{F5A7FB46-A405-4EB5-B034-5E4CD8F666FD}" type="presOf" srcId="{BFDD01EF-9601-4F78-A9D0-03B9C7C41807}" destId="{DB9C7A43-A252-4994-9DE1-8A07C33EF245}" srcOrd="2" destOrd="0" presId="urn:microsoft.com/office/officeart/2005/8/layout/gear1"/>
    <dgm:cxn modelId="{CA1F39FE-6C5A-4A72-A406-EC811958AB98}" type="presOf" srcId="{C1FCEC8A-A63C-48B8-8105-091DE35A94EC}" destId="{E4A64771-0580-488D-983B-CE7222734BAE}" srcOrd="0" destOrd="0" presId="urn:microsoft.com/office/officeart/2005/8/layout/gear1"/>
    <dgm:cxn modelId="{0785D510-0166-4F2B-A4A3-A3977DCA59BB}" type="presOf" srcId="{5863BF0F-0445-4DFA-B914-8C24DA1C3F73}" destId="{F381812F-42AC-4CAB-922C-614437EA8023}" srcOrd="2" destOrd="0" presId="urn:microsoft.com/office/officeart/2005/8/layout/gear1"/>
    <dgm:cxn modelId="{818E32A1-3981-4C81-961F-2491CC45CE37}" type="presOf" srcId="{A8CBF0B5-E548-461C-BF82-495E6B6B80A4}" destId="{3A9F7220-67D4-4834-99ED-BF0B57CA05E3}" srcOrd="0" destOrd="0" presId="urn:microsoft.com/office/officeart/2005/8/layout/gear1"/>
    <dgm:cxn modelId="{20D7C438-2CB6-4947-9090-113E73283DBF}" type="presOf" srcId="{5863BF0F-0445-4DFA-B914-8C24DA1C3F73}" destId="{4C0C9B66-1E1B-42AB-A261-9F56F692BFAA}" srcOrd="1" destOrd="0" presId="urn:microsoft.com/office/officeart/2005/8/layout/gear1"/>
    <dgm:cxn modelId="{8E40E72E-70EE-47D9-B343-FEDD8EC47416}" srcId="{C1FCEC8A-A63C-48B8-8105-091DE35A94EC}" destId="{A8CBF0B5-E548-461C-BF82-495E6B6B80A4}" srcOrd="1" destOrd="0" parTransId="{E1BF3776-C765-4A36-BB7D-6231B0F3390D}" sibTransId="{D488A57E-E7C1-426E-8438-88133DC437A6}"/>
    <dgm:cxn modelId="{7CF7F2BF-FD5C-43AA-A0F1-A68435D4CF8B}" type="presOf" srcId="{2CF05A76-7585-4931-B616-9DD04A45EB8F}" destId="{96996AE9-90DF-4074-AAA4-252A5FE9D44C}" srcOrd="0" destOrd="0" presId="urn:microsoft.com/office/officeart/2005/8/layout/gear1"/>
    <dgm:cxn modelId="{83E6B974-3165-4E09-BE41-E79943B541D7}" type="presOf" srcId="{5863BF0F-0445-4DFA-B914-8C24DA1C3F73}" destId="{9DA6D337-AB41-4856-B2A9-DECFF90B3D4D}" srcOrd="0" destOrd="0" presId="urn:microsoft.com/office/officeart/2005/8/layout/gear1"/>
    <dgm:cxn modelId="{E619F5EE-4B0B-4718-84D5-411376653D41}" type="presOf" srcId="{5863BF0F-0445-4DFA-B914-8C24DA1C3F73}" destId="{AE0DC529-D204-4A0A-A217-B6B88AEA1BE5}" srcOrd="3" destOrd="0" presId="urn:microsoft.com/office/officeart/2005/8/layout/gear1"/>
    <dgm:cxn modelId="{A350C55D-6145-4AB9-8D04-DC1155F1CA4D}" type="presOf" srcId="{D488A57E-E7C1-426E-8438-88133DC437A6}" destId="{71FAE588-07D1-4429-92D3-2DBD69512CF3}" srcOrd="0" destOrd="0" presId="urn:microsoft.com/office/officeart/2005/8/layout/gear1"/>
    <dgm:cxn modelId="{CA8DC21A-9778-4DC3-A7BB-899E24466FB9}" type="presOf" srcId="{BFDD01EF-9601-4F78-A9D0-03B9C7C41807}" destId="{0D00F716-ECDE-48CF-8187-EBA8CB42DF83}" srcOrd="1" destOrd="0" presId="urn:microsoft.com/office/officeart/2005/8/layout/gear1"/>
    <dgm:cxn modelId="{3981E1C7-0999-4366-A07A-A1E154D92BA0}" type="presOf" srcId="{BFDD01EF-9601-4F78-A9D0-03B9C7C41807}" destId="{E07EE499-2BEC-4457-B0DD-BBD13F8C9498}" srcOrd="0" destOrd="0" presId="urn:microsoft.com/office/officeart/2005/8/layout/gear1"/>
    <dgm:cxn modelId="{BC1B092E-5E6C-48CE-ADEF-5522D406BDF7}" type="presOf" srcId="{20BCC25E-F9A4-42BB-82F4-73CF9E90DF2F}" destId="{F67A9313-95FB-4650-BC77-042F2FD78661}" srcOrd="0" destOrd="0" presId="urn:microsoft.com/office/officeart/2005/8/layout/gear1"/>
    <dgm:cxn modelId="{566C9E4D-6782-4F61-A1B8-8F6AA99136D9}" type="presOf" srcId="{A8CBF0B5-E548-461C-BF82-495E6B6B80A4}" destId="{01DB1232-6A0D-4466-8432-AD7478100C53}" srcOrd="1" destOrd="0" presId="urn:microsoft.com/office/officeart/2005/8/layout/gear1"/>
    <dgm:cxn modelId="{B8D9A640-0838-485F-9E1E-03DECA29085A}" type="presOf" srcId="{A8CBF0B5-E548-461C-BF82-495E6B6B80A4}" destId="{402BF0E5-650D-4F3B-B69A-CD4C05983483}" srcOrd="2" destOrd="0" presId="urn:microsoft.com/office/officeart/2005/8/layout/gear1"/>
    <dgm:cxn modelId="{64DA3C7C-FF39-4D89-B4C7-A39A50121241}" srcId="{C1FCEC8A-A63C-48B8-8105-091DE35A94EC}" destId="{5863BF0F-0445-4DFA-B914-8C24DA1C3F73}" srcOrd="2" destOrd="0" parTransId="{A3AFB359-B20C-4919-B4BC-74B0D0C02D4C}" sibTransId="{20BCC25E-F9A4-42BB-82F4-73CF9E90DF2F}"/>
    <dgm:cxn modelId="{AA197DE3-CAD9-4C56-86E3-EDAFC2AABD68}" type="presParOf" srcId="{E4A64771-0580-488D-983B-CE7222734BAE}" destId="{E07EE499-2BEC-4457-B0DD-BBD13F8C9498}" srcOrd="0" destOrd="0" presId="urn:microsoft.com/office/officeart/2005/8/layout/gear1"/>
    <dgm:cxn modelId="{163FDE70-7ABD-433D-9DB9-33E3939009B4}" type="presParOf" srcId="{E4A64771-0580-488D-983B-CE7222734BAE}" destId="{0D00F716-ECDE-48CF-8187-EBA8CB42DF83}" srcOrd="1" destOrd="0" presId="urn:microsoft.com/office/officeart/2005/8/layout/gear1"/>
    <dgm:cxn modelId="{877AEE18-E0CD-4CAB-9722-FD1FC7D0C5FD}" type="presParOf" srcId="{E4A64771-0580-488D-983B-CE7222734BAE}" destId="{DB9C7A43-A252-4994-9DE1-8A07C33EF245}" srcOrd="2" destOrd="0" presId="urn:microsoft.com/office/officeart/2005/8/layout/gear1"/>
    <dgm:cxn modelId="{98FF1C5C-F422-45C0-94CE-CD6D0102E6D4}" type="presParOf" srcId="{E4A64771-0580-488D-983B-CE7222734BAE}" destId="{3A9F7220-67D4-4834-99ED-BF0B57CA05E3}" srcOrd="3" destOrd="0" presId="urn:microsoft.com/office/officeart/2005/8/layout/gear1"/>
    <dgm:cxn modelId="{FA285C11-5CBC-4BAE-AAD4-54EED64F2B73}" type="presParOf" srcId="{E4A64771-0580-488D-983B-CE7222734BAE}" destId="{01DB1232-6A0D-4466-8432-AD7478100C53}" srcOrd="4" destOrd="0" presId="urn:microsoft.com/office/officeart/2005/8/layout/gear1"/>
    <dgm:cxn modelId="{85DD7346-C258-4A95-8ED3-1CB680922263}" type="presParOf" srcId="{E4A64771-0580-488D-983B-CE7222734BAE}" destId="{402BF0E5-650D-4F3B-B69A-CD4C05983483}" srcOrd="5" destOrd="0" presId="urn:microsoft.com/office/officeart/2005/8/layout/gear1"/>
    <dgm:cxn modelId="{31735A6A-D1D1-462E-BAE4-409CFC5FA13A}" type="presParOf" srcId="{E4A64771-0580-488D-983B-CE7222734BAE}" destId="{9DA6D337-AB41-4856-B2A9-DECFF90B3D4D}" srcOrd="6" destOrd="0" presId="urn:microsoft.com/office/officeart/2005/8/layout/gear1"/>
    <dgm:cxn modelId="{F5AC4DDF-1467-42D4-AD56-66439E80400D}" type="presParOf" srcId="{E4A64771-0580-488D-983B-CE7222734BAE}" destId="{4C0C9B66-1E1B-42AB-A261-9F56F692BFAA}" srcOrd="7" destOrd="0" presId="urn:microsoft.com/office/officeart/2005/8/layout/gear1"/>
    <dgm:cxn modelId="{5E03E5BC-7E71-41EA-B6C1-3A6646209F07}" type="presParOf" srcId="{E4A64771-0580-488D-983B-CE7222734BAE}" destId="{F381812F-42AC-4CAB-922C-614437EA8023}" srcOrd="8" destOrd="0" presId="urn:microsoft.com/office/officeart/2005/8/layout/gear1"/>
    <dgm:cxn modelId="{AE885956-53AC-4145-9367-16591A84A7CF}" type="presParOf" srcId="{E4A64771-0580-488D-983B-CE7222734BAE}" destId="{AE0DC529-D204-4A0A-A217-B6B88AEA1BE5}" srcOrd="9" destOrd="0" presId="urn:microsoft.com/office/officeart/2005/8/layout/gear1"/>
    <dgm:cxn modelId="{AF889560-32A5-44CD-B5FA-78A4F2C37979}" type="presParOf" srcId="{E4A64771-0580-488D-983B-CE7222734BAE}" destId="{96996AE9-90DF-4074-AAA4-252A5FE9D44C}" srcOrd="10" destOrd="0" presId="urn:microsoft.com/office/officeart/2005/8/layout/gear1"/>
    <dgm:cxn modelId="{EFB226CB-6DCB-430C-BA76-94D4EB3F7DD4}" type="presParOf" srcId="{E4A64771-0580-488D-983B-CE7222734BAE}" destId="{71FAE588-07D1-4429-92D3-2DBD69512CF3}" srcOrd="11" destOrd="0" presId="urn:microsoft.com/office/officeart/2005/8/layout/gear1"/>
    <dgm:cxn modelId="{BDBB13A4-BB2B-4801-9850-68D182AE3EDF}" type="presParOf" srcId="{E4A64771-0580-488D-983B-CE7222734BAE}" destId="{F67A9313-95FB-4650-BC77-042F2FD7866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D3C82-D8F6-4E88-AD96-F9E39630CE83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0895831-45CF-43C7-BC93-919F69B7A0F8}">
      <dgm:prSet phldrT="[Texto]"/>
      <dgm:spPr/>
      <dgm:t>
        <a:bodyPr/>
        <a:lstStyle/>
        <a:p>
          <a:r>
            <a:rPr lang="pt-BR" dirty="0" smtClean="0"/>
            <a:t>S.O.S Now!</a:t>
          </a:r>
          <a:endParaRPr lang="pt-BR" dirty="0"/>
        </a:p>
      </dgm:t>
    </dgm:pt>
    <dgm:pt modelId="{27FD1226-244F-47BC-B6F5-FA21E089EB4E}" type="parTrans" cxnId="{476237C6-EBF9-4905-A182-5A6C92DD737D}">
      <dgm:prSet/>
      <dgm:spPr/>
      <dgm:t>
        <a:bodyPr/>
        <a:lstStyle/>
        <a:p>
          <a:endParaRPr lang="pt-BR"/>
        </a:p>
      </dgm:t>
    </dgm:pt>
    <dgm:pt modelId="{1706062A-3E2D-4AB0-8B6F-B93203CFB361}" type="sibTrans" cxnId="{476237C6-EBF9-4905-A182-5A6C92DD737D}">
      <dgm:prSet/>
      <dgm:spPr/>
      <dgm:t>
        <a:bodyPr/>
        <a:lstStyle/>
        <a:p>
          <a:endParaRPr lang="pt-BR"/>
        </a:p>
      </dgm:t>
    </dgm:pt>
    <dgm:pt modelId="{7E8F4055-DDD5-4664-8DAE-F65BE5A41C58}">
      <dgm:prSet phldrT="[Texto]"/>
      <dgm:spPr/>
      <dgm:t>
        <a:bodyPr/>
        <a:lstStyle/>
        <a:p>
          <a:r>
            <a:rPr lang="pt-BR" dirty="0" smtClean="0"/>
            <a:t>Ser ajudado</a:t>
          </a:r>
          <a:endParaRPr lang="pt-BR" dirty="0"/>
        </a:p>
      </dgm:t>
    </dgm:pt>
    <dgm:pt modelId="{82D0D287-7267-46B1-8C75-9D4B437D201B}" type="parTrans" cxnId="{B1CCBCD7-5263-4B59-BABC-A357C51C3533}">
      <dgm:prSet/>
      <dgm:spPr/>
      <dgm:t>
        <a:bodyPr/>
        <a:lstStyle/>
        <a:p>
          <a:endParaRPr lang="pt-BR"/>
        </a:p>
      </dgm:t>
    </dgm:pt>
    <dgm:pt modelId="{876B7781-A093-4BDE-81D6-FD809F7E2F85}" type="sibTrans" cxnId="{B1CCBCD7-5263-4B59-BABC-A357C51C3533}">
      <dgm:prSet/>
      <dgm:spPr/>
      <dgm:t>
        <a:bodyPr/>
        <a:lstStyle/>
        <a:p>
          <a:endParaRPr lang="pt-BR"/>
        </a:p>
      </dgm:t>
    </dgm:pt>
    <dgm:pt modelId="{E2850906-FB9B-4647-A4B3-A26C067DC36D}">
      <dgm:prSet phldrT="[Texto]"/>
      <dgm:spPr/>
      <dgm:t>
        <a:bodyPr/>
        <a:lstStyle/>
        <a:p>
          <a:r>
            <a:rPr lang="pt-BR" dirty="0" smtClean="0"/>
            <a:t>Conexão com pessoas diferentes</a:t>
          </a:r>
          <a:endParaRPr lang="pt-BR" dirty="0"/>
        </a:p>
      </dgm:t>
    </dgm:pt>
    <dgm:pt modelId="{81D7E891-4D35-47A9-8AB9-68569490BA31}" type="parTrans" cxnId="{2D85A8FF-8B2E-4DA5-8A57-FA5D81AF6F6A}">
      <dgm:prSet/>
      <dgm:spPr/>
      <dgm:t>
        <a:bodyPr/>
        <a:lstStyle/>
        <a:p>
          <a:endParaRPr lang="pt-BR"/>
        </a:p>
      </dgm:t>
    </dgm:pt>
    <dgm:pt modelId="{25F4FAE4-0362-4BEF-B499-285FC78CB432}" type="sibTrans" cxnId="{2D85A8FF-8B2E-4DA5-8A57-FA5D81AF6F6A}">
      <dgm:prSet/>
      <dgm:spPr/>
      <dgm:t>
        <a:bodyPr/>
        <a:lstStyle/>
        <a:p>
          <a:endParaRPr lang="pt-BR"/>
        </a:p>
      </dgm:t>
    </dgm:pt>
    <dgm:pt modelId="{7C4A96B3-3FCA-45B1-B283-324E0130ADAA}">
      <dgm:prSet phldrT="[Texto]"/>
      <dgm:spPr/>
      <dgm:t>
        <a:bodyPr/>
        <a:lstStyle/>
        <a:p>
          <a:r>
            <a:rPr lang="pt-BR" dirty="0" smtClean="0"/>
            <a:t>Ajudar</a:t>
          </a:r>
          <a:endParaRPr lang="pt-BR" dirty="0"/>
        </a:p>
      </dgm:t>
    </dgm:pt>
    <dgm:pt modelId="{BA2C16B9-A71F-4346-9A5D-391B97840EDE}" type="parTrans" cxnId="{ADD63BA6-18AA-4EC6-A168-FC7E499EE163}">
      <dgm:prSet/>
      <dgm:spPr/>
      <dgm:t>
        <a:bodyPr/>
        <a:lstStyle/>
        <a:p>
          <a:endParaRPr lang="pt-BR"/>
        </a:p>
      </dgm:t>
    </dgm:pt>
    <dgm:pt modelId="{F17FA7F5-A91C-4CFE-AB96-1E299E99F39C}" type="sibTrans" cxnId="{ADD63BA6-18AA-4EC6-A168-FC7E499EE163}">
      <dgm:prSet/>
      <dgm:spPr/>
      <dgm:t>
        <a:bodyPr/>
        <a:lstStyle/>
        <a:p>
          <a:endParaRPr lang="pt-BR"/>
        </a:p>
      </dgm:t>
    </dgm:pt>
    <dgm:pt modelId="{72313260-2508-4FCB-A9B2-E6E6112EA61F}" type="pres">
      <dgm:prSet presAssocID="{74DD3C82-D8F6-4E88-AD96-F9E39630CE8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6AAA553-96BC-4A9C-A0EE-847C0ED0B262}" type="pres">
      <dgm:prSet presAssocID="{70895831-45CF-43C7-BC93-919F69B7A0F8}" presName="centerShape" presStyleLbl="node0" presStyleIdx="0" presStyleCnt="1"/>
      <dgm:spPr/>
      <dgm:t>
        <a:bodyPr/>
        <a:lstStyle/>
        <a:p>
          <a:endParaRPr lang="pt-BR"/>
        </a:p>
      </dgm:t>
    </dgm:pt>
    <dgm:pt modelId="{91F0C183-45B5-4E56-B9D9-23E983C8D65B}" type="pres">
      <dgm:prSet presAssocID="{82D0D287-7267-46B1-8C75-9D4B437D201B}" presName="parTrans" presStyleLbl="bgSibTrans2D1" presStyleIdx="0" presStyleCnt="3"/>
      <dgm:spPr/>
      <dgm:t>
        <a:bodyPr/>
        <a:lstStyle/>
        <a:p>
          <a:endParaRPr lang="pt-BR"/>
        </a:p>
      </dgm:t>
    </dgm:pt>
    <dgm:pt modelId="{F6184AC1-F27F-4637-BF9A-C4849FE47D83}" type="pres">
      <dgm:prSet presAssocID="{7E8F4055-DDD5-4664-8DAE-F65BE5A41C5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E063A2-B848-48DF-8587-CD98D8F2C9E0}" type="pres">
      <dgm:prSet presAssocID="{81D7E891-4D35-47A9-8AB9-68569490BA31}" presName="parTrans" presStyleLbl="bgSibTrans2D1" presStyleIdx="1" presStyleCnt="3"/>
      <dgm:spPr/>
      <dgm:t>
        <a:bodyPr/>
        <a:lstStyle/>
        <a:p>
          <a:endParaRPr lang="pt-BR"/>
        </a:p>
      </dgm:t>
    </dgm:pt>
    <dgm:pt modelId="{05614524-10BE-4777-87BB-7649BA0C3AF4}" type="pres">
      <dgm:prSet presAssocID="{E2850906-FB9B-4647-A4B3-A26C067DC3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36B5F1C-8DF1-47A9-A032-E6B253A12A6E}" type="pres">
      <dgm:prSet presAssocID="{BA2C16B9-A71F-4346-9A5D-391B97840EDE}" presName="parTrans" presStyleLbl="bgSibTrans2D1" presStyleIdx="2" presStyleCnt="3"/>
      <dgm:spPr/>
      <dgm:t>
        <a:bodyPr/>
        <a:lstStyle/>
        <a:p>
          <a:endParaRPr lang="pt-BR"/>
        </a:p>
      </dgm:t>
    </dgm:pt>
    <dgm:pt modelId="{6408CBF9-1405-4515-8D9D-A97C4BDDA962}" type="pres">
      <dgm:prSet presAssocID="{7C4A96B3-3FCA-45B1-B283-324E0130AD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F160FC7-2300-4D96-A429-C1CA2AF430FB}" type="presOf" srcId="{E2850906-FB9B-4647-A4B3-A26C067DC36D}" destId="{05614524-10BE-4777-87BB-7649BA0C3AF4}" srcOrd="0" destOrd="0" presId="urn:microsoft.com/office/officeart/2005/8/layout/radial4"/>
    <dgm:cxn modelId="{26FEF60B-5DF0-4BE0-9FC3-0CA13A95FF30}" type="presOf" srcId="{74DD3C82-D8F6-4E88-AD96-F9E39630CE83}" destId="{72313260-2508-4FCB-A9B2-E6E6112EA61F}" srcOrd="0" destOrd="0" presId="urn:microsoft.com/office/officeart/2005/8/layout/radial4"/>
    <dgm:cxn modelId="{ADD63BA6-18AA-4EC6-A168-FC7E499EE163}" srcId="{70895831-45CF-43C7-BC93-919F69B7A0F8}" destId="{7C4A96B3-3FCA-45B1-B283-324E0130ADAA}" srcOrd="2" destOrd="0" parTransId="{BA2C16B9-A71F-4346-9A5D-391B97840EDE}" sibTransId="{F17FA7F5-A91C-4CFE-AB96-1E299E99F39C}"/>
    <dgm:cxn modelId="{D5F6D148-E93B-4156-BFB9-2F3F65C4A0F4}" type="presOf" srcId="{70895831-45CF-43C7-BC93-919F69B7A0F8}" destId="{16AAA553-96BC-4A9C-A0EE-847C0ED0B262}" srcOrd="0" destOrd="0" presId="urn:microsoft.com/office/officeart/2005/8/layout/radial4"/>
    <dgm:cxn modelId="{C73D761D-F5A6-4437-ADF1-1492E71B0CA7}" type="presOf" srcId="{81D7E891-4D35-47A9-8AB9-68569490BA31}" destId="{7AE063A2-B848-48DF-8587-CD98D8F2C9E0}" srcOrd="0" destOrd="0" presId="urn:microsoft.com/office/officeart/2005/8/layout/radial4"/>
    <dgm:cxn modelId="{984835E0-F673-4E84-A982-28D1CCBD711F}" type="presOf" srcId="{7C4A96B3-3FCA-45B1-B283-324E0130ADAA}" destId="{6408CBF9-1405-4515-8D9D-A97C4BDDA962}" srcOrd="0" destOrd="0" presId="urn:microsoft.com/office/officeart/2005/8/layout/radial4"/>
    <dgm:cxn modelId="{8D4D2647-1DBA-4DFD-A5A8-8070FBC4ABD0}" type="presOf" srcId="{82D0D287-7267-46B1-8C75-9D4B437D201B}" destId="{91F0C183-45B5-4E56-B9D9-23E983C8D65B}" srcOrd="0" destOrd="0" presId="urn:microsoft.com/office/officeart/2005/8/layout/radial4"/>
    <dgm:cxn modelId="{2D85A8FF-8B2E-4DA5-8A57-FA5D81AF6F6A}" srcId="{70895831-45CF-43C7-BC93-919F69B7A0F8}" destId="{E2850906-FB9B-4647-A4B3-A26C067DC36D}" srcOrd="1" destOrd="0" parTransId="{81D7E891-4D35-47A9-8AB9-68569490BA31}" sibTransId="{25F4FAE4-0362-4BEF-B499-285FC78CB432}"/>
    <dgm:cxn modelId="{DDEE8E29-BF15-4827-8CD0-9B209DCAC6E2}" type="presOf" srcId="{BA2C16B9-A71F-4346-9A5D-391B97840EDE}" destId="{036B5F1C-8DF1-47A9-A032-E6B253A12A6E}" srcOrd="0" destOrd="0" presId="urn:microsoft.com/office/officeart/2005/8/layout/radial4"/>
    <dgm:cxn modelId="{574D8788-075D-4C3D-9D04-24DD75FD48E4}" type="presOf" srcId="{7E8F4055-DDD5-4664-8DAE-F65BE5A41C58}" destId="{F6184AC1-F27F-4637-BF9A-C4849FE47D83}" srcOrd="0" destOrd="0" presId="urn:microsoft.com/office/officeart/2005/8/layout/radial4"/>
    <dgm:cxn modelId="{476237C6-EBF9-4905-A182-5A6C92DD737D}" srcId="{74DD3C82-D8F6-4E88-AD96-F9E39630CE83}" destId="{70895831-45CF-43C7-BC93-919F69B7A0F8}" srcOrd="0" destOrd="0" parTransId="{27FD1226-244F-47BC-B6F5-FA21E089EB4E}" sibTransId="{1706062A-3E2D-4AB0-8B6F-B93203CFB361}"/>
    <dgm:cxn modelId="{B1CCBCD7-5263-4B59-BABC-A357C51C3533}" srcId="{70895831-45CF-43C7-BC93-919F69B7A0F8}" destId="{7E8F4055-DDD5-4664-8DAE-F65BE5A41C58}" srcOrd="0" destOrd="0" parTransId="{82D0D287-7267-46B1-8C75-9D4B437D201B}" sibTransId="{876B7781-A093-4BDE-81D6-FD809F7E2F85}"/>
    <dgm:cxn modelId="{D351F568-E226-445F-835B-342E27A45743}" type="presParOf" srcId="{72313260-2508-4FCB-A9B2-E6E6112EA61F}" destId="{16AAA553-96BC-4A9C-A0EE-847C0ED0B262}" srcOrd="0" destOrd="0" presId="urn:microsoft.com/office/officeart/2005/8/layout/radial4"/>
    <dgm:cxn modelId="{B84F5D20-872C-410D-ADCC-DA646CD06CBB}" type="presParOf" srcId="{72313260-2508-4FCB-A9B2-E6E6112EA61F}" destId="{91F0C183-45B5-4E56-B9D9-23E983C8D65B}" srcOrd="1" destOrd="0" presId="urn:microsoft.com/office/officeart/2005/8/layout/radial4"/>
    <dgm:cxn modelId="{B948CA79-8F6B-4650-A82E-AF2605B8D3FF}" type="presParOf" srcId="{72313260-2508-4FCB-A9B2-E6E6112EA61F}" destId="{F6184AC1-F27F-4637-BF9A-C4849FE47D83}" srcOrd="2" destOrd="0" presId="urn:microsoft.com/office/officeart/2005/8/layout/radial4"/>
    <dgm:cxn modelId="{224D267D-7039-4FD7-981F-17FD0E479F16}" type="presParOf" srcId="{72313260-2508-4FCB-A9B2-E6E6112EA61F}" destId="{7AE063A2-B848-48DF-8587-CD98D8F2C9E0}" srcOrd="3" destOrd="0" presId="urn:microsoft.com/office/officeart/2005/8/layout/radial4"/>
    <dgm:cxn modelId="{CC7AB1D5-1360-443F-AC56-0A9B0CC89D88}" type="presParOf" srcId="{72313260-2508-4FCB-A9B2-E6E6112EA61F}" destId="{05614524-10BE-4777-87BB-7649BA0C3AF4}" srcOrd="4" destOrd="0" presId="urn:microsoft.com/office/officeart/2005/8/layout/radial4"/>
    <dgm:cxn modelId="{08902165-DA4C-4912-BDA6-7A2BA9CE27B5}" type="presParOf" srcId="{72313260-2508-4FCB-A9B2-E6E6112EA61F}" destId="{036B5F1C-8DF1-47A9-A032-E6B253A12A6E}" srcOrd="5" destOrd="0" presId="urn:microsoft.com/office/officeart/2005/8/layout/radial4"/>
    <dgm:cxn modelId="{8730E0F6-CC3D-4B83-BCBC-CD00EE4A224B}" type="presParOf" srcId="{72313260-2508-4FCB-A9B2-E6E6112EA61F}" destId="{6408CBF9-1405-4515-8D9D-A97C4BDDA96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EE499-2BEC-4457-B0DD-BBD13F8C9498}">
      <dsp:nvSpPr>
        <dsp:cNvPr id="0" name=""/>
        <dsp:cNvSpPr/>
      </dsp:nvSpPr>
      <dsp:spPr>
        <a:xfrm>
          <a:off x="2392159" y="1715914"/>
          <a:ext cx="2097229" cy="2097229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Conselho</a:t>
          </a:r>
          <a:endParaRPr lang="pt-BR" sz="1500" kern="1200" dirty="0"/>
        </a:p>
      </dsp:txBody>
      <dsp:txXfrm>
        <a:off x="2813795" y="2207180"/>
        <a:ext cx="1253957" cy="1078019"/>
      </dsp:txXfrm>
    </dsp:sp>
    <dsp:sp modelId="{3A9F7220-67D4-4834-99ED-BF0B57CA05E3}">
      <dsp:nvSpPr>
        <dsp:cNvPr id="0" name=""/>
        <dsp:cNvSpPr/>
      </dsp:nvSpPr>
      <dsp:spPr>
        <a:xfrm>
          <a:off x="1171953" y="1220206"/>
          <a:ext cx="1525257" cy="1525257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Resposta</a:t>
          </a:r>
          <a:endParaRPr lang="pt-BR" sz="1500" kern="1200" dirty="0"/>
        </a:p>
      </dsp:txBody>
      <dsp:txXfrm>
        <a:off x="1555941" y="1606515"/>
        <a:ext cx="757281" cy="752639"/>
      </dsp:txXfrm>
    </dsp:sp>
    <dsp:sp modelId="{9DA6D337-AB41-4856-B2A9-DECFF90B3D4D}">
      <dsp:nvSpPr>
        <dsp:cNvPr id="0" name=""/>
        <dsp:cNvSpPr/>
      </dsp:nvSpPr>
      <dsp:spPr>
        <a:xfrm rot="20700000">
          <a:off x="2026253" y="167933"/>
          <a:ext cx="1494441" cy="1494441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Anônimo</a:t>
          </a:r>
          <a:endParaRPr lang="pt-BR" sz="1500" kern="1200" dirty="0"/>
        </a:p>
      </dsp:txBody>
      <dsp:txXfrm rot="-20700000">
        <a:off x="2354028" y="495708"/>
        <a:ext cx="838891" cy="838891"/>
      </dsp:txXfrm>
    </dsp:sp>
    <dsp:sp modelId="{96996AE9-90DF-4074-AAA4-252A5FE9D44C}">
      <dsp:nvSpPr>
        <dsp:cNvPr id="0" name=""/>
        <dsp:cNvSpPr/>
      </dsp:nvSpPr>
      <dsp:spPr>
        <a:xfrm>
          <a:off x="2226760" y="1401792"/>
          <a:ext cx="2684453" cy="2684453"/>
        </a:xfrm>
        <a:prstGeom prst="circularArrow">
          <a:avLst>
            <a:gd name="adj1" fmla="val 4688"/>
            <a:gd name="adj2" fmla="val 299029"/>
            <a:gd name="adj3" fmla="val 2506471"/>
            <a:gd name="adj4" fmla="val 15882321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FAE588-07D1-4429-92D3-2DBD69512CF3}">
      <dsp:nvSpPr>
        <dsp:cNvPr id="0" name=""/>
        <dsp:cNvSpPr/>
      </dsp:nvSpPr>
      <dsp:spPr>
        <a:xfrm>
          <a:off x="901833" y="884360"/>
          <a:ext cx="1950423" cy="19504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7A9313-95FB-4650-BC77-042F2FD78661}">
      <dsp:nvSpPr>
        <dsp:cNvPr id="0" name=""/>
        <dsp:cNvSpPr/>
      </dsp:nvSpPr>
      <dsp:spPr>
        <a:xfrm>
          <a:off x="1680573" y="-157769"/>
          <a:ext cx="2102948" cy="21029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AA553-96BC-4A9C-A0EE-847C0ED0B262}">
      <dsp:nvSpPr>
        <dsp:cNvPr id="0" name=""/>
        <dsp:cNvSpPr/>
      </dsp:nvSpPr>
      <dsp:spPr>
        <a:xfrm>
          <a:off x="2082895" y="2057062"/>
          <a:ext cx="1540772" cy="15407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S.O.S Now!</a:t>
          </a:r>
          <a:endParaRPr lang="pt-BR" sz="3500" kern="1200" dirty="0"/>
        </a:p>
      </dsp:txBody>
      <dsp:txXfrm>
        <a:off x="2308536" y="2282703"/>
        <a:ext cx="1089490" cy="1089490"/>
      </dsp:txXfrm>
    </dsp:sp>
    <dsp:sp modelId="{91F0C183-45B5-4E56-B9D9-23E983C8D65B}">
      <dsp:nvSpPr>
        <dsp:cNvPr id="0" name=""/>
        <dsp:cNvSpPr/>
      </dsp:nvSpPr>
      <dsp:spPr>
        <a:xfrm rot="12900000">
          <a:off x="892619" y="1721303"/>
          <a:ext cx="1388975" cy="4391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184AC1-F27F-4637-BF9A-C4849FE47D83}">
      <dsp:nvSpPr>
        <dsp:cNvPr id="0" name=""/>
        <dsp:cNvSpPr/>
      </dsp:nvSpPr>
      <dsp:spPr>
        <a:xfrm>
          <a:off x="286349" y="957028"/>
          <a:ext cx="1463733" cy="117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 ajudado</a:t>
          </a:r>
          <a:endParaRPr lang="pt-BR" sz="2000" kern="1200" dirty="0"/>
        </a:p>
      </dsp:txBody>
      <dsp:txXfrm>
        <a:off x="320646" y="991325"/>
        <a:ext cx="1395139" cy="1102392"/>
      </dsp:txXfrm>
    </dsp:sp>
    <dsp:sp modelId="{7AE063A2-B848-48DF-8587-CD98D8F2C9E0}">
      <dsp:nvSpPr>
        <dsp:cNvPr id="0" name=""/>
        <dsp:cNvSpPr/>
      </dsp:nvSpPr>
      <dsp:spPr>
        <a:xfrm rot="16200000">
          <a:off x="2158794" y="1062175"/>
          <a:ext cx="1388975" cy="4391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614524-10BE-4777-87BB-7649BA0C3AF4}">
      <dsp:nvSpPr>
        <dsp:cNvPr id="0" name=""/>
        <dsp:cNvSpPr/>
      </dsp:nvSpPr>
      <dsp:spPr>
        <a:xfrm>
          <a:off x="2121415" y="1753"/>
          <a:ext cx="1463733" cy="117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Conexão com pessoas diferentes</a:t>
          </a:r>
          <a:endParaRPr lang="pt-BR" sz="2000" kern="1200" dirty="0"/>
        </a:p>
      </dsp:txBody>
      <dsp:txXfrm>
        <a:off x="2155712" y="36050"/>
        <a:ext cx="1395139" cy="1102392"/>
      </dsp:txXfrm>
    </dsp:sp>
    <dsp:sp modelId="{036B5F1C-8DF1-47A9-A032-E6B253A12A6E}">
      <dsp:nvSpPr>
        <dsp:cNvPr id="0" name=""/>
        <dsp:cNvSpPr/>
      </dsp:nvSpPr>
      <dsp:spPr>
        <a:xfrm rot="19500000">
          <a:off x="3424968" y="1721303"/>
          <a:ext cx="1388975" cy="43912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08CBF9-1405-4515-8D9D-A97C4BDDA962}">
      <dsp:nvSpPr>
        <dsp:cNvPr id="0" name=""/>
        <dsp:cNvSpPr/>
      </dsp:nvSpPr>
      <dsp:spPr>
        <a:xfrm>
          <a:off x="3956481" y="957028"/>
          <a:ext cx="1463733" cy="11709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Ajudar</a:t>
          </a:r>
          <a:endParaRPr lang="pt-BR" sz="2000" kern="1200" dirty="0"/>
        </a:p>
      </dsp:txBody>
      <dsp:txXfrm>
        <a:off x="3990778" y="991325"/>
        <a:ext cx="1395139" cy="1102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4" y="605763"/>
            <a:ext cx="10993549" cy="1475013"/>
          </a:xfrm>
        </p:spPr>
        <p:txBody>
          <a:bodyPr/>
          <a:lstStyle/>
          <a:p>
            <a:r>
              <a:rPr lang="pt-BR" dirty="0" smtClean="0"/>
              <a:t>Manual do S.O.S Now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35429" y="2560319"/>
            <a:ext cx="11756571" cy="414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3264" y="2304787"/>
            <a:ext cx="10993546" cy="590321"/>
          </a:xfrm>
        </p:spPr>
        <p:txBody>
          <a:bodyPr/>
          <a:lstStyle/>
          <a:p>
            <a:r>
              <a:rPr lang="pt-BR" dirty="0" smtClean="0"/>
              <a:t>Um guia rápido e prático para você aproveitar ao máximo sua experiência no app</a:t>
            </a:r>
            <a:r>
              <a:rPr lang="pt-BR" dirty="0"/>
              <a:t>!</a:t>
            </a:r>
          </a:p>
        </p:txBody>
      </p:sp>
      <p:sp>
        <p:nvSpPr>
          <p:cNvPr id="5" name="Texto Explicativo Retangular 4"/>
          <p:cNvSpPr/>
          <p:nvPr/>
        </p:nvSpPr>
        <p:spPr>
          <a:xfrm>
            <a:off x="5264331" y="2991221"/>
            <a:ext cx="6310409" cy="3173673"/>
          </a:xfrm>
          <a:prstGeom prst="wedgeRectCallout">
            <a:avLst>
              <a:gd name="adj1" fmla="val 33478"/>
              <a:gd name="adj2" fmla="val 6476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74557" y="3126454"/>
            <a:ext cx="58899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S.O.S Now é um aplicativo onde você pode se conectar com pessoas do mundo inteiro pedindo ou ajudando com algum conselho. É como ter um melhor amigo virtual que estará sempre lá quando você precisar, e o melhor: tudo anonimamente! Sinta – se livre para abrir seu coração e colocar para fora seus sentimentos mais profundos, com a confiança de que ninguém jamais saberá quem você é e com o diferencial de estar em um ambiente confortável, sem julgamentos e ofensas. Você ajuda e é ajudado de onde você estiver e quando você quiser.</a:t>
            </a:r>
          </a:p>
          <a:p>
            <a:endParaRPr lang="pt-BR" dirty="0">
              <a:solidFill>
                <a:schemeClr val="bg2"/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308914941"/>
              </p:ext>
            </p:extLst>
          </p:nvPr>
        </p:nvGraphicFramePr>
        <p:xfrm>
          <a:off x="-231180" y="2599947"/>
          <a:ext cx="5165634" cy="3813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4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início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327" y="702156"/>
            <a:ext cx="3579222" cy="5646222"/>
          </a:xfrm>
        </p:spPr>
      </p:pic>
      <p:sp>
        <p:nvSpPr>
          <p:cNvPr id="8" name="Texto Explicativo Retangular 7"/>
          <p:cNvSpPr/>
          <p:nvPr/>
        </p:nvSpPr>
        <p:spPr>
          <a:xfrm>
            <a:off x="1593669" y="2612571"/>
            <a:ext cx="4728755" cy="3147374"/>
          </a:xfrm>
          <a:prstGeom prst="wedgeRectCallout">
            <a:avLst>
              <a:gd name="adj1" fmla="val 35412"/>
              <a:gd name="adj2" fmla="val 5729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/>
              <a:t>É nela que você inicia sua experiência na rede S.O.S Now!</a:t>
            </a:r>
          </a:p>
          <a:p>
            <a:pPr algn="ctr"/>
            <a:r>
              <a:rPr lang="pt-BR" sz="2300" dirty="0"/>
              <a:t>Se você já é cadastrado, basta digitar seu usuário e senha nos </a:t>
            </a:r>
            <a:r>
              <a:rPr lang="pt-BR" sz="2300" dirty="0" smtClean="0"/>
              <a:t>respectivos campos </a:t>
            </a:r>
            <a:r>
              <a:rPr lang="pt-BR" sz="2300" dirty="0"/>
              <a:t>e clicar no botão “Entrar”. 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0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Cadastro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5" y="702156"/>
            <a:ext cx="3633561" cy="5759196"/>
          </a:xfrm>
        </p:spPr>
      </p:pic>
      <p:sp>
        <p:nvSpPr>
          <p:cNvPr id="5" name="Texto Explicativo Retangular 4"/>
          <p:cNvSpPr/>
          <p:nvPr/>
        </p:nvSpPr>
        <p:spPr>
          <a:xfrm>
            <a:off x="5891349" y="2717074"/>
            <a:ext cx="4728755" cy="3147374"/>
          </a:xfrm>
          <a:prstGeom prst="wedgeRectCallout">
            <a:avLst>
              <a:gd name="adj1" fmla="val 5854"/>
              <a:gd name="adj2" fmla="val 5688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/>
              <a:t>Se é a primeira vez que você entra, será necessário criar um login. Basta clicar no botão “Cadastre-se”, escolher seu nome de usuário e senha (com no mínimo 6 dígitos), clicar em “Criar” e pronto, é só se divertir com o aplicativo!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4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Fóruns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59" y="702156"/>
            <a:ext cx="3666549" cy="5777319"/>
          </a:xfrm>
        </p:spPr>
      </p:pic>
      <p:sp>
        <p:nvSpPr>
          <p:cNvPr id="5" name="Texto Explicativo Retangular 4"/>
          <p:cNvSpPr/>
          <p:nvPr/>
        </p:nvSpPr>
        <p:spPr>
          <a:xfrm>
            <a:off x="1018904" y="2338251"/>
            <a:ext cx="4728755" cy="3147374"/>
          </a:xfrm>
          <a:prstGeom prst="wedgeRectCallout">
            <a:avLst>
              <a:gd name="adj1" fmla="val 38174"/>
              <a:gd name="adj2" fmla="val 5895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 smtClean="0"/>
              <a:t>Aqui você encontra os mais variados temas para pedir o seu conselho ou encontrar alguma publicação que você pode ajudar! Basta clicar no tema que você desejar.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1153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smtClean="0"/>
              <a:t>publicações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2" y="702156"/>
            <a:ext cx="3836366" cy="6044896"/>
          </a:xfrm>
        </p:spPr>
      </p:pic>
      <p:sp>
        <p:nvSpPr>
          <p:cNvPr id="4" name="Texto Explicativo Retangular 3"/>
          <p:cNvSpPr/>
          <p:nvPr/>
        </p:nvSpPr>
        <p:spPr>
          <a:xfrm>
            <a:off x="6531429" y="2445960"/>
            <a:ext cx="4728755" cy="3147374"/>
          </a:xfrm>
          <a:prstGeom prst="wedgeRectCallout">
            <a:avLst>
              <a:gd name="adj1" fmla="val 5854"/>
              <a:gd name="adj2" fmla="val 56882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 smtClean="0"/>
              <a:t>Após entrar em algum tema, você pode pedir algum conselho digitando no campo em branco e clicando em “Perguntar” ou você pode ler as publicações feitas por outras pessoas. Para expandir e ler a publicação completa e os comentários basta clicar nela!</a:t>
            </a:r>
            <a:endParaRPr lang="pt-BR" sz="2300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2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Respondendo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223" y="702156"/>
            <a:ext cx="3766457" cy="5945556"/>
          </a:xfrm>
        </p:spPr>
      </p:pic>
      <p:sp>
        <p:nvSpPr>
          <p:cNvPr id="7" name="Texto Explicativo Retangular 6"/>
          <p:cNvSpPr/>
          <p:nvPr/>
        </p:nvSpPr>
        <p:spPr>
          <a:xfrm>
            <a:off x="744583" y="2546985"/>
            <a:ext cx="4728755" cy="3147374"/>
          </a:xfrm>
          <a:prstGeom prst="wedgeRectCallout">
            <a:avLst>
              <a:gd name="adj1" fmla="val 34307"/>
              <a:gd name="adj2" fmla="val 606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 smtClean="0"/>
              <a:t>Ao expandir uma publicação você pode responde-la e ajudar o autor da pergunta. Para isso basta você digitar no campo em branco e clicar em “Responder”. </a:t>
            </a:r>
            <a:endParaRPr lang="pt-BR" sz="2300" dirty="0" smtClean="0"/>
          </a:p>
          <a:p>
            <a:pPr algn="ctr"/>
            <a:r>
              <a:rPr lang="pt-BR" sz="2300" dirty="0" smtClean="0"/>
              <a:t>Aqui você também encontra a resposta de outros usuários.</a:t>
            </a:r>
            <a:endParaRPr lang="pt-BR" sz="2300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5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Todos saímos felizes!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156351"/>
              </p:ext>
            </p:extLst>
          </p:nvPr>
        </p:nvGraphicFramePr>
        <p:xfrm>
          <a:off x="6244045" y="2364377"/>
          <a:ext cx="5706564" cy="359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o Explicativo Retangular 4"/>
          <p:cNvSpPr/>
          <p:nvPr/>
        </p:nvSpPr>
        <p:spPr>
          <a:xfrm>
            <a:off x="581192" y="2455817"/>
            <a:ext cx="5512525" cy="3693583"/>
          </a:xfrm>
          <a:prstGeom prst="wedgeRectCallout">
            <a:avLst>
              <a:gd name="adj1" fmla="val 43699"/>
              <a:gd name="adj2" fmla="val 6061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00" dirty="0" smtClean="0"/>
              <a:t>Pronto! Você acaba de fazer parte de uma enorme comunidade que cresce a cada dia baseada na ajuda mútua entre pessoas do </a:t>
            </a:r>
            <a:r>
              <a:rPr lang="pt-BR" sz="2300" dirty="0"/>
              <a:t>mundo </a:t>
            </a:r>
            <a:r>
              <a:rPr lang="pt-BR" sz="2300" dirty="0" smtClean="0"/>
              <a:t>todo! Eu pergunto, você responde, ele é ajudado e todos nós nos beneficiamos! Compartilhe a rede com seus amigos para crescermos cada vez mais!</a:t>
            </a:r>
            <a:endParaRPr lang="pt-BR" sz="2300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40</TotalTime>
  <Words>399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Dividendo</vt:lpstr>
      <vt:lpstr>Manual do S.O.S Now</vt:lpstr>
      <vt:lpstr>Tela de início</vt:lpstr>
      <vt:lpstr>Cadastro</vt:lpstr>
      <vt:lpstr>Fóruns</vt:lpstr>
      <vt:lpstr>publicações</vt:lpstr>
      <vt:lpstr>Respondendo</vt:lpstr>
      <vt:lpstr>Todos saímos felizes!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S.O.S Now</dc:title>
  <dc:creator>Isabella</dc:creator>
  <cp:lastModifiedBy>Isabella</cp:lastModifiedBy>
  <cp:revision>5</cp:revision>
  <dcterms:created xsi:type="dcterms:W3CDTF">2016-06-01T05:54:20Z</dcterms:created>
  <dcterms:modified xsi:type="dcterms:W3CDTF">2016-06-01T09:04:44Z</dcterms:modified>
</cp:coreProperties>
</file>