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65" r:id="rId10"/>
    <p:sldId id="262" r:id="rId11"/>
    <p:sldId id="266" r:id="rId12"/>
    <p:sldId id="267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9" d="100"/>
          <a:sy n="59" d="100"/>
        </p:scale>
        <p:origin x="2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647D7-71A0-41D3-AD63-415AE14171F0}" type="doc">
      <dgm:prSet loTypeId="urn:microsoft.com/office/officeart/2008/layout/LinedList" loCatId="Inbox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EAAA7A5-9C32-4B51-A65A-6FADFB51FBC0}">
      <dgm:prSet/>
      <dgm:spPr/>
      <dgm:t>
        <a:bodyPr/>
        <a:lstStyle/>
        <a:p>
          <a:r>
            <a:rPr lang="de-DE"/>
            <a:t>„Robot“</a:t>
          </a:r>
          <a:endParaRPr lang="en-US"/>
        </a:p>
      </dgm:t>
    </dgm:pt>
    <dgm:pt modelId="{2830B485-6130-4A67-BFB3-7B7070918505}" type="parTrans" cxnId="{F1EBB8C9-5A16-4351-AFC6-8193CBF30E5D}">
      <dgm:prSet/>
      <dgm:spPr/>
      <dgm:t>
        <a:bodyPr/>
        <a:lstStyle/>
        <a:p>
          <a:endParaRPr lang="en-US"/>
        </a:p>
      </dgm:t>
    </dgm:pt>
    <dgm:pt modelId="{A2D76EB7-7719-4944-B141-B2C9810792DB}" type="sibTrans" cxnId="{F1EBB8C9-5A16-4351-AFC6-8193CBF30E5D}">
      <dgm:prSet/>
      <dgm:spPr/>
      <dgm:t>
        <a:bodyPr/>
        <a:lstStyle/>
        <a:p>
          <a:endParaRPr lang="en-US"/>
        </a:p>
      </dgm:t>
    </dgm:pt>
    <dgm:pt modelId="{EED575A3-EE9C-4811-958D-917A682BA7DB}">
      <dgm:prSet/>
      <dgm:spPr/>
      <dgm:t>
        <a:bodyPr/>
        <a:lstStyle/>
        <a:p>
          <a:r>
            <a:rPr lang="de-DE" dirty="0" err="1"/>
            <a:t>Traditionally</a:t>
          </a:r>
          <a:r>
            <a:rPr lang="de-DE" dirty="0"/>
            <a:t> a </a:t>
          </a:r>
          <a:r>
            <a:rPr lang="de-DE" dirty="0" err="1"/>
            <a:t>computer</a:t>
          </a:r>
          <a:r>
            <a:rPr lang="de-DE" dirty="0"/>
            <a:t> </a:t>
          </a:r>
          <a:r>
            <a:rPr lang="de-DE" dirty="0" err="1"/>
            <a:t>program</a:t>
          </a:r>
          <a:r>
            <a:rPr lang="de-DE" dirty="0"/>
            <a:t> </a:t>
          </a:r>
          <a:r>
            <a:rPr lang="de-DE" dirty="0" err="1"/>
            <a:t>without</a:t>
          </a:r>
          <a:r>
            <a:rPr lang="de-DE" dirty="0"/>
            <a:t> human </a:t>
          </a:r>
          <a:r>
            <a:rPr lang="de-DE" dirty="0" err="1"/>
            <a:t>interaction</a:t>
          </a:r>
          <a:endParaRPr lang="en-US" dirty="0"/>
        </a:p>
      </dgm:t>
    </dgm:pt>
    <dgm:pt modelId="{BC590AB0-2420-4B6F-98B4-580350657374}" type="parTrans" cxnId="{6F4AABFA-20FE-4D89-87D2-4A078912592C}">
      <dgm:prSet/>
      <dgm:spPr/>
      <dgm:t>
        <a:bodyPr/>
        <a:lstStyle/>
        <a:p>
          <a:endParaRPr lang="en-US"/>
        </a:p>
      </dgm:t>
    </dgm:pt>
    <dgm:pt modelId="{534AEFA6-CE94-47D4-A782-032817398F10}" type="sibTrans" cxnId="{6F4AABFA-20FE-4D89-87D2-4A078912592C}">
      <dgm:prSet/>
      <dgm:spPr/>
      <dgm:t>
        <a:bodyPr/>
        <a:lstStyle/>
        <a:p>
          <a:endParaRPr lang="en-US"/>
        </a:p>
      </dgm:t>
    </dgm:pt>
    <dgm:pt modelId="{B2506C10-C204-4740-9233-21675BC6C62B}">
      <dgm:prSet/>
      <dgm:spPr/>
      <dgm:t>
        <a:bodyPr/>
        <a:lstStyle/>
        <a:p>
          <a:r>
            <a:rPr lang="de-DE"/>
            <a:t>Application </a:t>
          </a:r>
          <a:endParaRPr lang="en-US"/>
        </a:p>
      </dgm:t>
    </dgm:pt>
    <dgm:pt modelId="{2A9C1094-BD59-4219-A03C-191FFF2F1228}" type="parTrans" cxnId="{A2FDF9C0-E63C-4DB9-B0CB-3B5DA08A528F}">
      <dgm:prSet/>
      <dgm:spPr/>
      <dgm:t>
        <a:bodyPr/>
        <a:lstStyle/>
        <a:p>
          <a:endParaRPr lang="en-US"/>
        </a:p>
      </dgm:t>
    </dgm:pt>
    <dgm:pt modelId="{BD9844CD-9853-41E6-B1D1-F93FFAB0F259}" type="sibTrans" cxnId="{A2FDF9C0-E63C-4DB9-B0CB-3B5DA08A528F}">
      <dgm:prSet/>
      <dgm:spPr/>
      <dgm:t>
        <a:bodyPr/>
        <a:lstStyle/>
        <a:p>
          <a:endParaRPr lang="en-US"/>
        </a:p>
      </dgm:t>
    </dgm:pt>
    <dgm:pt modelId="{740D72AD-1254-42CD-8E4D-B8B6F475B58E}" type="pres">
      <dgm:prSet presAssocID="{40D647D7-71A0-41D3-AD63-415AE14171F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57B6B626-3DE7-4C53-90AC-3E49759EEA61}" type="pres">
      <dgm:prSet presAssocID="{6EAAA7A5-9C32-4B51-A65A-6FADFB51FBC0}" presName="thickLine" presStyleLbl="alignNode1" presStyleIdx="0" presStyleCnt="3"/>
      <dgm:spPr/>
    </dgm:pt>
    <dgm:pt modelId="{80765555-B0B8-49D6-9A8F-8895C540E44C}" type="pres">
      <dgm:prSet presAssocID="{6EAAA7A5-9C32-4B51-A65A-6FADFB51FBC0}" presName="horz1" presStyleCnt="0"/>
      <dgm:spPr/>
    </dgm:pt>
    <dgm:pt modelId="{60AFC136-7868-457E-8ADE-70B877F1C1BE}" type="pres">
      <dgm:prSet presAssocID="{6EAAA7A5-9C32-4B51-A65A-6FADFB51FBC0}" presName="tx1" presStyleLbl="revTx" presStyleIdx="0" presStyleCnt="3"/>
      <dgm:spPr/>
      <dgm:t>
        <a:bodyPr/>
        <a:lstStyle/>
        <a:p>
          <a:endParaRPr lang="de-DE"/>
        </a:p>
      </dgm:t>
    </dgm:pt>
    <dgm:pt modelId="{3242C609-3271-4479-83BC-36851D8D3D8C}" type="pres">
      <dgm:prSet presAssocID="{6EAAA7A5-9C32-4B51-A65A-6FADFB51FBC0}" presName="vert1" presStyleCnt="0"/>
      <dgm:spPr/>
    </dgm:pt>
    <dgm:pt modelId="{014C4441-E7A7-4511-8CE6-9C0837C4C8F8}" type="pres">
      <dgm:prSet presAssocID="{EED575A3-EE9C-4811-958D-917A682BA7DB}" presName="thickLine" presStyleLbl="alignNode1" presStyleIdx="1" presStyleCnt="3"/>
      <dgm:spPr/>
    </dgm:pt>
    <dgm:pt modelId="{995B95BB-F06A-4E80-A0D3-428D2CD73FBE}" type="pres">
      <dgm:prSet presAssocID="{EED575A3-EE9C-4811-958D-917A682BA7DB}" presName="horz1" presStyleCnt="0"/>
      <dgm:spPr/>
    </dgm:pt>
    <dgm:pt modelId="{2691D925-71B6-4D8B-A7B8-D896B26BDC9D}" type="pres">
      <dgm:prSet presAssocID="{EED575A3-EE9C-4811-958D-917A682BA7DB}" presName="tx1" presStyleLbl="revTx" presStyleIdx="1" presStyleCnt="3"/>
      <dgm:spPr/>
      <dgm:t>
        <a:bodyPr/>
        <a:lstStyle/>
        <a:p>
          <a:endParaRPr lang="de-DE"/>
        </a:p>
      </dgm:t>
    </dgm:pt>
    <dgm:pt modelId="{53AD16E2-6085-4D1A-979D-08B8AACA1E5D}" type="pres">
      <dgm:prSet presAssocID="{EED575A3-EE9C-4811-958D-917A682BA7DB}" presName="vert1" presStyleCnt="0"/>
      <dgm:spPr/>
    </dgm:pt>
    <dgm:pt modelId="{5428A43B-C831-4DDA-9D53-D5B76D54FACA}" type="pres">
      <dgm:prSet presAssocID="{B2506C10-C204-4740-9233-21675BC6C62B}" presName="thickLine" presStyleLbl="alignNode1" presStyleIdx="2" presStyleCnt="3"/>
      <dgm:spPr/>
    </dgm:pt>
    <dgm:pt modelId="{183F31A5-F303-4B17-8B2D-81F9208FF44B}" type="pres">
      <dgm:prSet presAssocID="{B2506C10-C204-4740-9233-21675BC6C62B}" presName="horz1" presStyleCnt="0"/>
      <dgm:spPr/>
    </dgm:pt>
    <dgm:pt modelId="{4355B707-7869-4178-8370-CB795EAC77A0}" type="pres">
      <dgm:prSet presAssocID="{B2506C10-C204-4740-9233-21675BC6C62B}" presName="tx1" presStyleLbl="revTx" presStyleIdx="2" presStyleCnt="3"/>
      <dgm:spPr/>
      <dgm:t>
        <a:bodyPr/>
        <a:lstStyle/>
        <a:p>
          <a:endParaRPr lang="de-DE"/>
        </a:p>
      </dgm:t>
    </dgm:pt>
    <dgm:pt modelId="{987A4A41-71C0-41E6-8184-F067C10282F6}" type="pres">
      <dgm:prSet presAssocID="{B2506C10-C204-4740-9233-21675BC6C62B}" presName="vert1" presStyleCnt="0"/>
      <dgm:spPr/>
    </dgm:pt>
  </dgm:ptLst>
  <dgm:cxnLst>
    <dgm:cxn modelId="{6F4AABFA-20FE-4D89-87D2-4A078912592C}" srcId="{40D647D7-71A0-41D3-AD63-415AE14171F0}" destId="{EED575A3-EE9C-4811-958D-917A682BA7DB}" srcOrd="1" destOrd="0" parTransId="{BC590AB0-2420-4B6F-98B4-580350657374}" sibTransId="{534AEFA6-CE94-47D4-A782-032817398F10}"/>
    <dgm:cxn modelId="{F1EBB8C9-5A16-4351-AFC6-8193CBF30E5D}" srcId="{40D647D7-71A0-41D3-AD63-415AE14171F0}" destId="{6EAAA7A5-9C32-4B51-A65A-6FADFB51FBC0}" srcOrd="0" destOrd="0" parTransId="{2830B485-6130-4A67-BFB3-7B7070918505}" sibTransId="{A2D76EB7-7719-4944-B141-B2C9810792DB}"/>
    <dgm:cxn modelId="{A2FDF9C0-E63C-4DB9-B0CB-3B5DA08A528F}" srcId="{40D647D7-71A0-41D3-AD63-415AE14171F0}" destId="{B2506C10-C204-4740-9233-21675BC6C62B}" srcOrd="2" destOrd="0" parTransId="{2A9C1094-BD59-4219-A03C-191FFF2F1228}" sibTransId="{BD9844CD-9853-41E6-B1D1-F93FFAB0F259}"/>
    <dgm:cxn modelId="{534F7DE4-8BA0-45FB-9F27-456242037F84}" type="presOf" srcId="{40D647D7-71A0-41D3-AD63-415AE14171F0}" destId="{740D72AD-1254-42CD-8E4D-B8B6F475B58E}" srcOrd="0" destOrd="0" presId="urn:microsoft.com/office/officeart/2008/layout/LinedList"/>
    <dgm:cxn modelId="{48A36FAD-E63D-4F3F-AB49-B02B2CF8B8D7}" type="presOf" srcId="{B2506C10-C204-4740-9233-21675BC6C62B}" destId="{4355B707-7869-4178-8370-CB795EAC77A0}" srcOrd="0" destOrd="0" presId="urn:microsoft.com/office/officeart/2008/layout/LinedList"/>
    <dgm:cxn modelId="{E3B50209-7688-4AAD-8D63-670A9F15A886}" type="presOf" srcId="{6EAAA7A5-9C32-4B51-A65A-6FADFB51FBC0}" destId="{60AFC136-7868-457E-8ADE-70B877F1C1BE}" srcOrd="0" destOrd="0" presId="urn:microsoft.com/office/officeart/2008/layout/LinedList"/>
    <dgm:cxn modelId="{7C297975-0812-456D-9655-03FE26A0BA05}" type="presOf" srcId="{EED575A3-EE9C-4811-958D-917A682BA7DB}" destId="{2691D925-71B6-4D8B-A7B8-D896B26BDC9D}" srcOrd="0" destOrd="0" presId="urn:microsoft.com/office/officeart/2008/layout/LinedList"/>
    <dgm:cxn modelId="{53D711C6-2DD5-43D9-ACBC-B19D7CFCA135}" type="presParOf" srcId="{740D72AD-1254-42CD-8E4D-B8B6F475B58E}" destId="{57B6B626-3DE7-4C53-90AC-3E49759EEA61}" srcOrd="0" destOrd="0" presId="urn:microsoft.com/office/officeart/2008/layout/LinedList"/>
    <dgm:cxn modelId="{1076F8A6-C4F4-4265-A210-8FC1435C3C3F}" type="presParOf" srcId="{740D72AD-1254-42CD-8E4D-B8B6F475B58E}" destId="{80765555-B0B8-49D6-9A8F-8895C540E44C}" srcOrd="1" destOrd="0" presId="urn:microsoft.com/office/officeart/2008/layout/LinedList"/>
    <dgm:cxn modelId="{9B61EA90-139E-4A51-A818-2441C9151656}" type="presParOf" srcId="{80765555-B0B8-49D6-9A8F-8895C540E44C}" destId="{60AFC136-7868-457E-8ADE-70B877F1C1BE}" srcOrd="0" destOrd="0" presId="urn:microsoft.com/office/officeart/2008/layout/LinedList"/>
    <dgm:cxn modelId="{641D9483-840A-4DEE-8AF8-D3DB2CA4166E}" type="presParOf" srcId="{80765555-B0B8-49D6-9A8F-8895C540E44C}" destId="{3242C609-3271-4479-83BC-36851D8D3D8C}" srcOrd="1" destOrd="0" presId="urn:microsoft.com/office/officeart/2008/layout/LinedList"/>
    <dgm:cxn modelId="{9633140D-0F6A-464D-823C-238BA95CE059}" type="presParOf" srcId="{740D72AD-1254-42CD-8E4D-B8B6F475B58E}" destId="{014C4441-E7A7-4511-8CE6-9C0837C4C8F8}" srcOrd="2" destOrd="0" presId="urn:microsoft.com/office/officeart/2008/layout/LinedList"/>
    <dgm:cxn modelId="{4CADC86B-72A5-4EF1-8522-B3CB8C7B146E}" type="presParOf" srcId="{740D72AD-1254-42CD-8E4D-B8B6F475B58E}" destId="{995B95BB-F06A-4E80-A0D3-428D2CD73FBE}" srcOrd="3" destOrd="0" presId="urn:microsoft.com/office/officeart/2008/layout/LinedList"/>
    <dgm:cxn modelId="{DE79CC7E-AD47-4C7D-BFA1-79E0D90836F3}" type="presParOf" srcId="{995B95BB-F06A-4E80-A0D3-428D2CD73FBE}" destId="{2691D925-71B6-4D8B-A7B8-D896B26BDC9D}" srcOrd="0" destOrd="0" presId="urn:microsoft.com/office/officeart/2008/layout/LinedList"/>
    <dgm:cxn modelId="{F7E14A43-131D-4C0F-9994-04774B37672D}" type="presParOf" srcId="{995B95BB-F06A-4E80-A0D3-428D2CD73FBE}" destId="{53AD16E2-6085-4D1A-979D-08B8AACA1E5D}" srcOrd="1" destOrd="0" presId="urn:microsoft.com/office/officeart/2008/layout/LinedList"/>
    <dgm:cxn modelId="{0383B540-A76B-4491-82DB-C7E8CE77F50B}" type="presParOf" srcId="{740D72AD-1254-42CD-8E4D-B8B6F475B58E}" destId="{5428A43B-C831-4DDA-9D53-D5B76D54FACA}" srcOrd="4" destOrd="0" presId="urn:microsoft.com/office/officeart/2008/layout/LinedList"/>
    <dgm:cxn modelId="{AE200336-32D9-4917-A7DD-1092436816CE}" type="presParOf" srcId="{740D72AD-1254-42CD-8E4D-B8B6F475B58E}" destId="{183F31A5-F303-4B17-8B2D-81F9208FF44B}" srcOrd="5" destOrd="0" presId="urn:microsoft.com/office/officeart/2008/layout/LinedList"/>
    <dgm:cxn modelId="{4A080701-84C8-4F30-BEFB-B13F51F97756}" type="presParOf" srcId="{183F31A5-F303-4B17-8B2D-81F9208FF44B}" destId="{4355B707-7869-4178-8370-CB795EAC77A0}" srcOrd="0" destOrd="0" presId="urn:microsoft.com/office/officeart/2008/layout/LinedList"/>
    <dgm:cxn modelId="{A7C52D29-3CA1-461E-A506-2ABF108B307F}" type="presParOf" srcId="{183F31A5-F303-4B17-8B2D-81F9208FF44B}" destId="{987A4A41-71C0-41E6-8184-F067C10282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2E46C-6132-4D96-84A0-3980340490CC}" type="doc">
      <dgm:prSet loTypeId="urn:microsoft.com/office/officeart/2005/8/layout/list1" loCatId="Inbox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93F534B-B3A0-4755-B43F-C18D337B2895}">
      <dgm:prSet/>
      <dgm:spPr/>
      <dgm:t>
        <a:bodyPr/>
        <a:lstStyle/>
        <a:p>
          <a:r>
            <a:rPr lang="de-DE"/>
            <a:t>Text</a:t>
          </a:r>
          <a:endParaRPr lang="en-US"/>
        </a:p>
      </dgm:t>
    </dgm:pt>
    <dgm:pt modelId="{7E559884-6A51-4186-B77C-528F5596760E}" type="parTrans" cxnId="{5F12C32E-96E6-434D-A332-5F219EDB8DFF}">
      <dgm:prSet/>
      <dgm:spPr/>
      <dgm:t>
        <a:bodyPr/>
        <a:lstStyle/>
        <a:p>
          <a:endParaRPr lang="en-US"/>
        </a:p>
      </dgm:t>
    </dgm:pt>
    <dgm:pt modelId="{E70A6D63-426C-4764-B953-2102567C0E93}" type="sibTrans" cxnId="{5F12C32E-96E6-434D-A332-5F219EDB8DFF}">
      <dgm:prSet/>
      <dgm:spPr/>
      <dgm:t>
        <a:bodyPr/>
        <a:lstStyle/>
        <a:p>
          <a:endParaRPr lang="en-US"/>
        </a:p>
      </dgm:t>
    </dgm:pt>
    <dgm:pt modelId="{DA770545-A824-4B75-BFE7-1AD05DE00023}">
      <dgm:prSet/>
      <dgm:spPr/>
      <dgm:t>
        <a:bodyPr/>
        <a:lstStyle/>
        <a:p>
          <a:r>
            <a:rPr lang="de-DE"/>
            <a:t>Cards </a:t>
          </a:r>
          <a:endParaRPr lang="en-US"/>
        </a:p>
      </dgm:t>
    </dgm:pt>
    <dgm:pt modelId="{BDB3772F-C657-41D7-83EA-6F5F6A00E6FA}" type="parTrans" cxnId="{A7246909-6DA2-48A4-89A6-3A8AAD0504C2}">
      <dgm:prSet/>
      <dgm:spPr/>
      <dgm:t>
        <a:bodyPr/>
        <a:lstStyle/>
        <a:p>
          <a:endParaRPr lang="en-US"/>
        </a:p>
      </dgm:t>
    </dgm:pt>
    <dgm:pt modelId="{5848DAE9-B596-4EE5-9ACD-49A47BFC9B3B}" type="sibTrans" cxnId="{A7246909-6DA2-48A4-89A6-3A8AAD0504C2}">
      <dgm:prSet/>
      <dgm:spPr/>
      <dgm:t>
        <a:bodyPr/>
        <a:lstStyle/>
        <a:p>
          <a:endParaRPr lang="en-US"/>
        </a:p>
      </dgm:t>
    </dgm:pt>
    <dgm:pt modelId="{A7FFBBB0-B3CF-498D-B191-B98B394A76DF}">
      <dgm:prSet/>
      <dgm:spPr/>
      <dgm:t>
        <a:bodyPr/>
        <a:lstStyle/>
        <a:p>
          <a:r>
            <a:rPr lang="de-DE"/>
            <a:t>Speech</a:t>
          </a:r>
          <a:endParaRPr lang="en-US"/>
        </a:p>
      </dgm:t>
    </dgm:pt>
    <dgm:pt modelId="{DB921DB1-D75A-4B58-8442-A80376D3C8A1}" type="parTrans" cxnId="{8F5F997E-CC4A-492B-9556-C4701C8B0892}">
      <dgm:prSet/>
      <dgm:spPr/>
      <dgm:t>
        <a:bodyPr/>
        <a:lstStyle/>
        <a:p>
          <a:endParaRPr lang="en-US"/>
        </a:p>
      </dgm:t>
    </dgm:pt>
    <dgm:pt modelId="{8C79CDC8-B924-4D3B-8345-30170EC3D87C}" type="sibTrans" cxnId="{8F5F997E-CC4A-492B-9556-C4701C8B0892}">
      <dgm:prSet/>
      <dgm:spPr/>
      <dgm:t>
        <a:bodyPr/>
        <a:lstStyle/>
        <a:p>
          <a:endParaRPr lang="en-US"/>
        </a:p>
      </dgm:t>
    </dgm:pt>
    <dgm:pt modelId="{A325EEA2-E4C0-4DDF-BBF8-1B32F728CE51}" type="pres">
      <dgm:prSet presAssocID="{9092E46C-6132-4D96-84A0-3980340490C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209A1B1-DEB7-436F-89E7-5FCB71FCC958}" type="pres">
      <dgm:prSet presAssocID="{093F534B-B3A0-4755-B43F-C18D337B2895}" presName="parentLin" presStyleCnt="0"/>
      <dgm:spPr/>
    </dgm:pt>
    <dgm:pt modelId="{805DDA4C-F7E5-4089-A010-BCA1ED8CCF93}" type="pres">
      <dgm:prSet presAssocID="{093F534B-B3A0-4755-B43F-C18D337B2895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E592C1F5-ED80-4488-9809-4005A04EF385}" type="pres">
      <dgm:prSet presAssocID="{093F534B-B3A0-4755-B43F-C18D337B289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F54334-EF5A-44D2-BACF-3400F5D66E7F}" type="pres">
      <dgm:prSet presAssocID="{093F534B-B3A0-4755-B43F-C18D337B2895}" presName="negativeSpace" presStyleCnt="0"/>
      <dgm:spPr/>
    </dgm:pt>
    <dgm:pt modelId="{3A4B29DE-FFB7-4A16-B236-F23F6BC13C49}" type="pres">
      <dgm:prSet presAssocID="{093F534B-B3A0-4755-B43F-C18D337B2895}" presName="childText" presStyleLbl="conFgAcc1" presStyleIdx="0" presStyleCnt="3">
        <dgm:presLayoutVars>
          <dgm:bulletEnabled val="1"/>
        </dgm:presLayoutVars>
      </dgm:prSet>
      <dgm:spPr/>
    </dgm:pt>
    <dgm:pt modelId="{DA665005-2630-4FA4-A1AF-DF5EEDD5640D}" type="pres">
      <dgm:prSet presAssocID="{E70A6D63-426C-4764-B953-2102567C0E93}" presName="spaceBetweenRectangles" presStyleCnt="0"/>
      <dgm:spPr/>
    </dgm:pt>
    <dgm:pt modelId="{755106B4-A74D-419F-87C3-74C7407AEAA4}" type="pres">
      <dgm:prSet presAssocID="{DA770545-A824-4B75-BFE7-1AD05DE00023}" presName="parentLin" presStyleCnt="0"/>
      <dgm:spPr/>
    </dgm:pt>
    <dgm:pt modelId="{CDE8E89C-EEE2-4E50-BEED-8705EAEBF6E9}" type="pres">
      <dgm:prSet presAssocID="{DA770545-A824-4B75-BFE7-1AD05DE00023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59F5CEE6-27BD-4CD3-8276-3E136CED3C9F}" type="pres">
      <dgm:prSet presAssocID="{DA770545-A824-4B75-BFE7-1AD05DE0002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B17506-7CCF-4ECA-A637-6E2595737223}" type="pres">
      <dgm:prSet presAssocID="{DA770545-A824-4B75-BFE7-1AD05DE00023}" presName="negativeSpace" presStyleCnt="0"/>
      <dgm:spPr/>
    </dgm:pt>
    <dgm:pt modelId="{E487B2AC-ED67-4734-81DF-5E2239672BAF}" type="pres">
      <dgm:prSet presAssocID="{DA770545-A824-4B75-BFE7-1AD05DE00023}" presName="childText" presStyleLbl="conFgAcc1" presStyleIdx="1" presStyleCnt="3">
        <dgm:presLayoutVars>
          <dgm:bulletEnabled val="1"/>
        </dgm:presLayoutVars>
      </dgm:prSet>
      <dgm:spPr/>
    </dgm:pt>
    <dgm:pt modelId="{74A330EE-9559-4FAA-B889-ED24F0324352}" type="pres">
      <dgm:prSet presAssocID="{5848DAE9-B596-4EE5-9ACD-49A47BFC9B3B}" presName="spaceBetweenRectangles" presStyleCnt="0"/>
      <dgm:spPr/>
    </dgm:pt>
    <dgm:pt modelId="{2B833999-28FE-4C18-9AA8-56DD3536C294}" type="pres">
      <dgm:prSet presAssocID="{A7FFBBB0-B3CF-498D-B191-B98B394A76DF}" presName="parentLin" presStyleCnt="0"/>
      <dgm:spPr/>
    </dgm:pt>
    <dgm:pt modelId="{6318BF1A-8072-46FD-9719-71E3463D7982}" type="pres">
      <dgm:prSet presAssocID="{A7FFBBB0-B3CF-498D-B191-B98B394A76DF}" presName="parentLeftMargin" presStyleLbl="node1" presStyleIdx="1" presStyleCnt="3"/>
      <dgm:spPr/>
      <dgm:t>
        <a:bodyPr/>
        <a:lstStyle/>
        <a:p>
          <a:endParaRPr lang="de-DE"/>
        </a:p>
      </dgm:t>
    </dgm:pt>
    <dgm:pt modelId="{9A125AA6-359C-4ED9-BA59-D477275CF088}" type="pres">
      <dgm:prSet presAssocID="{A7FFBBB0-B3CF-498D-B191-B98B394A76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BC66FC-D93B-4F00-947A-4E6CA1069506}" type="pres">
      <dgm:prSet presAssocID="{A7FFBBB0-B3CF-498D-B191-B98B394A76DF}" presName="negativeSpace" presStyleCnt="0"/>
      <dgm:spPr/>
    </dgm:pt>
    <dgm:pt modelId="{F582FAC0-D9E3-43F3-B6C7-5DB81C5032A8}" type="pres">
      <dgm:prSet presAssocID="{A7FFBBB0-B3CF-498D-B191-B98B394A76D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12C32E-96E6-434D-A332-5F219EDB8DFF}" srcId="{9092E46C-6132-4D96-84A0-3980340490CC}" destId="{093F534B-B3A0-4755-B43F-C18D337B2895}" srcOrd="0" destOrd="0" parTransId="{7E559884-6A51-4186-B77C-528F5596760E}" sibTransId="{E70A6D63-426C-4764-B953-2102567C0E93}"/>
    <dgm:cxn modelId="{5CC4F231-E660-4607-9340-6F824C0E60DE}" type="presOf" srcId="{093F534B-B3A0-4755-B43F-C18D337B2895}" destId="{E592C1F5-ED80-4488-9809-4005A04EF385}" srcOrd="1" destOrd="0" presId="urn:microsoft.com/office/officeart/2005/8/layout/list1"/>
    <dgm:cxn modelId="{8F5F997E-CC4A-492B-9556-C4701C8B0892}" srcId="{9092E46C-6132-4D96-84A0-3980340490CC}" destId="{A7FFBBB0-B3CF-498D-B191-B98B394A76DF}" srcOrd="2" destOrd="0" parTransId="{DB921DB1-D75A-4B58-8442-A80376D3C8A1}" sibTransId="{8C79CDC8-B924-4D3B-8345-30170EC3D87C}"/>
    <dgm:cxn modelId="{04848DDD-784B-4FD4-A529-A4B90D7A741A}" type="presOf" srcId="{9092E46C-6132-4D96-84A0-3980340490CC}" destId="{A325EEA2-E4C0-4DDF-BBF8-1B32F728CE51}" srcOrd="0" destOrd="0" presId="urn:microsoft.com/office/officeart/2005/8/layout/list1"/>
    <dgm:cxn modelId="{EFF6E641-D223-4781-9355-C1E36BC013CB}" type="presOf" srcId="{A7FFBBB0-B3CF-498D-B191-B98B394A76DF}" destId="{6318BF1A-8072-46FD-9719-71E3463D7982}" srcOrd="0" destOrd="0" presId="urn:microsoft.com/office/officeart/2005/8/layout/list1"/>
    <dgm:cxn modelId="{A7246909-6DA2-48A4-89A6-3A8AAD0504C2}" srcId="{9092E46C-6132-4D96-84A0-3980340490CC}" destId="{DA770545-A824-4B75-BFE7-1AD05DE00023}" srcOrd="1" destOrd="0" parTransId="{BDB3772F-C657-41D7-83EA-6F5F6A00E6FA}" sibTransId="{5848DAE9-B596-4EE5-9ACD-49A47BFC9B3B}"/>
    <dgm:cxn modelId="{9EB303C2-A6E7-46D8-B0CD-B31582E610F8}" type="presOf" srcId="{DA770545-A824-4B75-BFE7-1AD05DE00023}" destId="{59F5CEE6-27BD-4CD3-8276-3E136CED3C9F}" srcOrd="1" destOrd="0" presId="urn:microsoft.com/office/officeart/2005/8/layout/list1"/>
    <dgm:cxn modelId="{2CC0B28F-E935-46F4-81E8-C5A06441D539}" type="presOf" srcId="{093F534B-B3A0-4755-B43F-C18D337B2895}" destId="{805DDA4C-F7E5-4089-A010-BCA1ED8CCF93}" srcOrd="0" destOrd="0" presId="urn:microsoft.com/office/officeart/2005/8/layout/list1"/>
    <dgm:cxn modelId="{327970D6-49E8-4B94-B4E2-9781EA8855B7}" type="presOf" srcId="{DA770545-A824-4B75-BFE7-1AD05DE00023}" destId="{CDE8E89C-EEE2-4E50-BEED-8705EAEBF6E9}" srcOrd="0" destOrd="0" presId="urn:microsoft.com/office/officeart/2005/8/layout/list1"/>
    <dgm:cxn modelId="{8BAFC91D-DF35-4D2F-A9A3-6508C9EBCE04}" type="presOf" srcId="{A7FFBBB0-B3CF-498D-B191-B98B394A76DF}" destId="{9A125AA6-359C-4ED9-BA59-D477275CF088}" srcOrd="1" destOrd="0" presId="urn:microsoft.com/office/officeart/2005/8/layout/list1"/>
    <dgm:cxn modelId="{6A4169F0-702A-42F7-A054-84242A8B42D4}" type="presParOf" srcId="{A325EEA2-E4C0-4DDF-BBF8-1B32F728CE51}" destId="{8209A1B1-DEB7-436F-89E7-5FCB71FCC958}" srcOrd="0" destOrd="0" presId="urn:microsoft.com/office/officeart/2005/8/layout/list1"/>
    <dgm:cxn modelId="{5E5AB91C-B775-4021-B0CE-8623AE740B66}" type="presParOf" srcId="{8209A1B1-DEB7-436F-89E7-5FCB71FCC958}" destId="{805DDA4C-F7E5-4089-A010-BCA1ED8CCF93}" srcOrd="0" destOrd="0" presId="urn:microsoft.com/office/officeart/2005/8/layout/list1"/>
    <dgm:cxn modelId="{605151DA-C33C-4F44-8EFA-BBD8E749F95E}" type="presParOf" srcId="{8209A1B1-DEB7-436F-89E7-5FCB71FCC958}" destId="{E592C1F5-ED80-4488-9809-4005A04EF385}" srcOrd="1" destOrd="0" presId="urn:microsoft.com/office/officeart/2005/8/layout/list1"/>
    <dgm:cxn modelId="{F7D49B64-C09B-4997-894F-4D60BF15F21C}" type="presParOf" srcId="{A325EEA2-E4C0-4DDF-BBF8-1B32F728CE51}" destId="{B8F54334-EF5A-44D2-BACF-3400F5D66E7F}" srcOrd="1" destOrd="0" presId="urn:microsoft.com/office/officeart/2005/8/layout/list1"/>
    <dgm:cxn modelId="{24C4106E-CD50-425B-A954-088A30710675}" type="presParOf" srcId="{A325EEA2-E4C0-4DDF-BBF8-1B32F728CE51}" destId="{3A4B29DE-FFB7-4A16-B236-F23F6BC13C49}" srcOrd="2" destOrd="0" presId="urn:microsoft.com/office/officeart/2005/8/layout/list1"/>
    <dgm:cxn modelId="{99A623F4-89DB-4D1B-99DB-3D4E0C91F1FE}" type="presParOf" srcId="{A325EEA2-E4C0-4DDF-BBF8-1B32F728CE51}" destId="{DA665005-2630-4FA4-A1AF-DF5EEDD5640D}" srcOrd="3" destOrd="0" presId="urn:microsoft.com/office/officeart/2005/8/layout/list1"/>
    <dgm:cxn modelId="{6A673230-581F-45DF-A667-DCBECACEBEC0}" type="presParOf" srcId="{A325EEA2-E4C0-4DDF-BBF8-1B32F728CE51}" destId="{755106B4-A74D-419F-87C3-74C7407AEAA4}" srcOrd="4" destOrd="0" presId="urn:microsoft.com/office/officeart/2005/8/layout/list1"/>
    <dgm:cxn modelId="{C2492682-E4A0-43A3-9FF9-97FB38BE7D02}" type="presParOf" srcId="{755106B4-A74D-419F-87C3-74C7407AEAA4}" destId="{CDE8E89C-EEE2-4E50-BEED-8705EAEBF6E9}" srcOrd="0" destOrd="0" presId="urn:microsoft.com/office/officeart/2005/8/layout/list1"/>
    <dgm:cxn modelId="{23891DC2-0FF4-4853-8976-B5F645465DC0}" type="presParOf" srcId="{755106B4-A74D-419F-87C3-74C7407AEAA4}" destId="{59F5CEE6-27BD-4CD3-8276-3E136CED3C9F}" srcOrd="1" destOrd="0" presId="urn:microsoft.com/office/officeart/2005/8/layout/list1"/>
    <dgm:cxn modelId="{DFCAEF63-298D-477A-BBBF-E0ED819CA05A}" type="presParOf" srcId="{A325EEA2-E4C0-4DDF-BBF8-1B32F728CE51}" destId="{1AB17506-7CCF-4ECA-A637-6E2595737223}" srcOrd="5" destOrd="0" presId="urn:microsoft.com/office/officeart/2005/8/layout/list1"/>
    <dgm:cxn modelId="{3CC13461-E499-41AF-A1A7-445A6DB81155}" type="presParOf" srcId="{A325EEA2-E4C0-4DDF-BBF8-1B32F728CE51}" destId="{E487B2AC-ED67-4734-81DF-5E2239672BAF}" srcOrd="6" destOrd="0" presId="urn:microsoft.com/office/officeart/2005/8/layout/list1"/>
    <dgm:cxn modelId="{251A8009-66B3-4D32-9C3C-4F41AFA187CE}" type="presParOf" srcId="{A325EEA2-E4C0-4DDF-BBF8-1B32F728CE51}" destId="{74A330EE-9559-4FAA-B889-ED24F0324352}" srcOrd="7" destOrd="0" presId="urn:microsoft.com/office/officeart/2005/8/layout/list1"/>
    <dgm:cxn modelId="{AAC1A64D-C4A9-4D6D-B38C-02C5BCC4F7B8}" type="presParOf" srcId="{A325EEA2-E4C0-4DDF-BBF8-1B32F728CE51}" destId="{2B833999-28FE-4C18-9AA8-56DD3536C294}" srcOrd="8" destOrd="0" presId="urn:microsoft.com/office/officeart/2005/8/layout/list1"/>
    <dgm:cxn modelId="{ABDE3A1F-B3B5-4203-8762-39663894E06E}" type="presParOf" srcId="{2B833999-28FE-4C18-9AA8-56DD3536C294}" destId="{6318BF1A-8072-46FD-9719-71E3463D7982}" srcOrd="0" destOrd="0" presId="urn:microsoft.com/office/officeart/2005/8/layout/list1"/>
    <dgm:cxn modelId="{EC871C4D-591F-4666-86D4-6FE7F5B00F91}" type="presParOf" srcId="{2B833999-28FE-4C18-9AA8-56DD3536C294}" destId="{9A125AA6-359C-4ED9-BA59-D477275CF088}" srcOrd="1" destOrd="0" presId="urn:microsoft.com/office/officeart/2005/8/layout/list1"/>
    <dgm:cxn modelId="{4F2F717F-E451-44F9-AB82-ED11213D7904}" type="presParOf" srcId="{A325EEA2-E4C0-4DDF-BBF8-1B32F728CE51}" destId="{6BBC66FC-D93B-4F00-947A-4E6CA1069506}" srcOrd="9" destOrd="0" presId="urn:microsoft.com/office/officeart/2005/8/layout/list1"/>
    <dgm:cxn modelId="{8EEB38F9-D6FF-4207-89A4-133CC4FD6757}" type="presParOf" srcId="{A325EEA2-E4C0-4DDF-BBF8-1B32F728CE51}" destId="{F582FAC0-D9E3-43F3-B6C7-5DB81C5032A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0E530-DC98-400A-A79B-40F7942881BF}" type="doc">
      <dgm:prSet loTypeId="urn:microsoft.com/office/officeart/2008/layout/LinedList" loCatId="Inbox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A3AAD5A4-7AA3-434D-9B6D-8BA2443FF286}">
      <dgm:prSet/>
      <dgm:spPr/>
      <dgm:t>
        <a:bodyPr/>
        <a:lstStyle/>
        <a:p>
          <a:r>
            <a:rPr lang="de-DE"/>
            <a:t>I/O-basics </a:t>
          </a:r>
          <a:endParaRPr lang="en-US"/>
        </a:p>
      </dgm:t>
    </dgm:pt>
    <dgm:pt modelId="{F2BD8103-64AC-4FF3-92AA-E8AE6B7374B2}" type="parTrans" cxnId="{31865520-7215-43A3-B40A-0890BB774960}">
      <dgm:prSet/>
      <dgm:spPr/>
      <dgm:t>
        <a:bodyPr/>
        <a:lstStyle/>
        <a:p>
          <a:endParaRPr lang="en-US"/>
        </a:p>
      </dgm:t>
    </dgm:pt>
    <dgm:pt modelId="{FE0608B0-CC34-4082-A459-1088D3638F79}" type="sibTrans" cxnId="{31865520-7215-43A3-B40A-0890BB774960}">
      <dgm:prSet/>
      <dgm:spPr/>
      <dgm:t>
        <a:bodyPr/>
        <a:lstStyle/>
        <a:p>
          <a:endParaRPr lang="en-US"/>
        </a:p>
      </dgm:t>
    </dgm:pt>
    <dgm:pt modelId="{B44DF7A1-D820-4B7B-AF26-0AC2AC7F8951}">
      <dgm:prSet/>
      <dgm:spPr/>
      <dgm:t>
        <a:bodyPr/>
        <a:lstStyle/>
        <a:p>
          <a:r>
            <a:rPr lang="de-DE"/>
            <a:t>Language skills</a:t>
          </a:r>
          <a:endParaRPr lang="en-US"/>
        </a:p>
      </dgm:t>
    </dgm:pt>
    <dgm:pt modelId="{43C295C9-D65A-47BB-93C7-BCD3F9160719}" type="parTrans" cxnId="{B0744B6D-BB32-485C-94BD-2EF9373A63A4}">
      <dgm:prSet/>
      <dgm:spPr/>
      <dgm:t>
        <a:bodyPr/>
        <a:lstStyle/>
        <a:p>
          <a:endParaRPr lang="en-US"/>
        </a:p>
      </dgm:t>
    </dgm:pt>
    <dgm:pt modelId="{F53BB068-30B9-4F1C-B90E-59FC338AE017}" type="sibTrans" cxnId="{B0744B6D-BB32-485C-94BD-2EF9373A63A4}">
      <dgm:prSet/>
      <dgm:spPr/>
      <dgm:t>
        <a:bodyPr/>
        <a:lstStyle/>
        <a:p>
          <a:endParaRPr lang="en-US"/>
        </a:p>
      </dgm:t>
    </dgm:pt>
    <dgm:pt modelId="{D19FB2D0-B6F4-4786-9FBC-362C9DF897B5}">
      <dgm:prSet/>
      <dgm:spPr/>
      <dgm:t>
        <a:bodyPr/>
        <a:lstStyle/>
        <a:p>
          <a:r>
            <a:rPr lang="de-DE" dirty="0"/>
            <a:t>Dialog </a:t>
          </a:r>
          <a:r>
            <a:rPr lang="de-DE" dirty="0" err="1"/>
            <a:t>skills</a:t>
          </a:r>
          <a:endParaRPr lang="en-US" dirty="0"/>
        </a:p>
      </dgm:t>
    </dgm:pt>
    <dgm:pt modelId="{B85AC357-F93B-4558-9A28-F47EDD30C26C}" type="parTrans" cxnId="{423445F6-D3A7-4897-A039-DD0FEC492682}">
      <dgm:prSet/>
      <dgm:spPr/>
      <dgm:t>
        <a:bodyPr/>
        <a:lstStyle/>
        <a:p>
          <a:endParaRPr lang="en-US"/>
        </a:p>
      </dgm:t>
    </dgm:pt>
    <dgm:pt modelId="{A5311F15-EE96-4A27-B4D3-AF8950E8A190}" type="sibTrans" cxnId="{423445F6-D3A7-4897-A039-DD0FEC492682}">
      <dgm:prSet/>
      <dgm:spPr/>
      <dgm:t>
        <a:bodyPr/>
        <a:lstStyle/>
        <a:p>
          <a:endParaRPr lang="en-US"/>
        </a:p>
      </dgm:t>
    </dgm:pt>
    <dgm:pt modelId="{EBEB7DAF-0C4F-4E90-8C80-77A798E56D9A}" type="pres">
      <dgm:prSet presAssocID="{B510E530-DC98-400A-A79B-40F7942881B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62117040-57CE-4219-846B-2E318A115471}" type="pres">
      <dgm:prSet presAssocID="{A3AAD5A4-7AA3-434D-9B6D-8BA2443FF286}" presName="thickLine" presStyleLbl="alignNode1" presStyleIdx="0" presStyleCnt="3"/>
      <dgm:spPr/>
    </dgm:pt>
    <dgm:pt modelId="{204EDAE8-0D86-4B58-997C-F4D1E6BCE885}" type="pres">
      <dgm:prSet presAssocID="{A3AAD5A4-7AA3-434D-9B6D-8BA2443FF286}" presName="horz1" presStyleCnt="0"/>
      <dgm:spPr/>
    </dgm:pt>
    <dgm:pt modelId="{5C89CF27-B00B-42B5-BE5C-327C0455B73D}" type="pres">
      <dgm:prSet presAssocID="{A3AAD5A4-7AA3-434D-9B6D-8BA2443FF286}" presName="tx1" presStyleLbl="revTx" presStyleIdx="0" presStyleCnt="3"/>
      <dgm:spPr/>
      <dgm:t>
        <a:bodyPr/>
        <a:lstStyle/>
        <a:p>
          <a:endParaRPr lang="de-DE"/>
        </a:p>
      </dgm:t>
    </dgm:pt>
    <dgm:pt modelId="{17424C0B-57C1-49E5-81B1-4F8867AA3B7E}" type="pres">
      <dgm:prSet presAssocID="{A3AAD5A4-7AA3-434D-9B6D-8BA2443FF286}" presName="vert1" presStyleCnt="0"/>
      <dgm:spPr/>
    </dgm:pt>
    <dgm:pt modelId="{A67D4E53-134F-4AAC-9E9D-0E8F37E5461A}" type="pres">
      <dgm:prSet presAssocID="{B44DF7A1-D820-4B7B-AF26-0AC2AC7F8951}" presName="thickLine" presStyleLbl="alignNode1" presStyleIdx="1" presStyleCnt="3"/>
      <dgm:spPr/>
    </dgm:pt>
    <dgm:pt modelId="{8FB19BE5-AC12-43C4-A270-702F34554480}" type="pres">
      <dgm:prSet presAssocID="{B44DF7A1-D820-4B7B-AF26-0AC2AC7F8951}" presName="horz1" presStyleCnt="0"/>
      <dgm:spPr/>
    </dgm:pt>
    <dgm:pt modelId="{51F65A92-ABA3-404B-B6A4-C501B746A930}" type="pres">
      <dgm:prSet presAssocID="{B44DF7A1-D820-4B7B-AF26-0AC2AC7F8951}" presName="tx1" presStyleLbl="revTx" presStyleIdx="1" presStyleCnt="3"/>
      <dgm:spPr/>
      <dgm:t>
        <a:bodyPr/>
        <a:lstStyle/>
        <a:p>
          <a:endParaRPr lang="de-DE"/>
        </a:p>
      </dgm:t>
    </dgm:pt>
    <dgm:pt modelId="{36E231E1-568D-44F6-A956-91EE694B90D6}" type="pres">
      <dgm:prSet presAssocID="{B44DF7A1-D820-4B7B-AF26-0AC2AC7F8951}" presName="vert1" presStyleCnt="0"/>
      <dgm:spPr/>
    </dgm:pt>
    <dgm:pt modelId="{7DF21ACC-BAAB-40B1-B752-ACDE0C03DE96}" type="pres">
      <dgm:prSet presAssocID="{D19FB2D0-B6F4-4786-9FBC-362C9DF897B5}" presName="thickLine" presStyleLbl="alignNode1" presStyleIdx="2" presStyleCnt="3"/>
      <dgm:spPr/>
    </dgm:pt>
    <dgm:pt modelId="{12BFB393-1238-4823-BECA-D4213C8C97CF}" type="pres">
      <dgm:prSet presAssocID="{D19FB2D0-B6F4-4786-9FBC-362C9DF897B5}" presName="horz1" presStyleCnt="0"/>
      <dgm:spPr/>
    </dgm:pt>
    <dgm:pt modelId="{6F89D0B3-EA9A-4888-B25A-C5B5721E313D}" type="pres">
      <dgm:prSet presAssocID="{D19FB2D0-B6F4-4786-9FBC-362C9DF897B5}" presName="tx1" presStyleLbl="revTx" presStyleIdx="2" presStyleCnt="3"/>
      <dgm:spPr/>
      <dgm:t>
        <a:bodyPr/>
        <a:lstStyle/>
        <a:p>
          <a:endParaRPr lang="de-DE"/>
        </a:p>
      </dgm:t>
    </dgm:pt>
    <dgm:pt modelId="{CC7297C2-84EC-4C2D-BF59-C34DAE3EBBFB}" type="pres">
      <dgm:prSet presAssocID="{D19FB2D0-B6F4-4786-9FBC-362C9DF897B5}" presName="vert1" presStyleCnt="0"/>
      <dgm:spPr/>
    </dgm:pt>
  </dgm:ptLst>
  <dgm:cxnLst>
    <dgm:cxn modelId="{423445F6-D3A7-4897-A039-DD0FEC492682}" srcId="{B510E530-DC98-400A-A79B-40F7942881BF}" destId="{D19FB2D0-B6F4-4786-9FBC-362C9DF897B5}" srcOrd="2" destOrd="0" parTransId="{B85AC357-F93B-4558-9A28-F47EDD30C26C}" sibTransId="{A5311F15-EE96-4A27-B4D3-AF8950E8A190}"/>
    <dgm:cxn modelId="{B0744B6D-BB32-485C-94BD-2EF9373A63A4}" srcId="{B510E530-DC98-400A-A79B-40F7942881BF}" destId="{B44DF7A1-D820-4B7B-AF26-0AC2AC7F8951}" srcOrd="1" destOrd="0" parTransId="{43C295C9-D65A-47BB-93C7-BCD3F9160719}" sibTransId="{F53BB068-30B9-4F1C-B90E-59FC338AE017}"/>
    <dgm:cxn modelId="{31865520-7215-43A3-B40A-0890BB774960}" srcId="{B510E530-DC98-400A-A79B-40F7942881BF}" destId="{A3AAD5A4-7AA3-434D-9B6D-8BA2443FF286}" srcOrd="0" destOrd="0" parTransId="{F2BD8103-64AC-4FF3-92AA-E8AE6B7374B2}" sibTransId="{FE0608B0-CC34-4082-A459-1088D3638F79}"/>
    <dgm:cxn modelId="{D2081165-9E9D-4B9A-B9C5-DD8CB2890A4E}" type="presOf" srcId="{A3AAD5A4-7AA3-434D-9B6D-8BA2443FF286}" destId="{5C89CF27-B00B-42B5-BE5C-327C0455B73D}" srcOrd="0" destOrd="0" presId="urn:microsoft.com/office/officeart/2008/layout/LinedList"/>
    <dgm:cxn modelId="{6DA6C590-34A1-4A53-9A06-CFC9DDB72A2F}" type="presOf" srcId="{D19FB2D0-B6F4-4786-9FBC-362C9DF897B5}" destId="{6F89D0B3-EA9A-4888-B25A-C5B5721E313D}" srcOrd="0" destOrd="0" presId="urn:microsoft.com/office/officeart/2008/layout/LinedList"/>
    <dgm:cxn modelId="{6E0D0B31-1654-44ED-86EF-E335D8CF029B}" type="presOf" srcId="{B510E530-DC98-400A-A79B-40F7942881BF}" destId="{EBEB7DAF-0C4F-4E90-8C80-77A798E56D9A}" srcOrd="0" destOrd="0" presId="urn:microsoft.com/office/officeart/2008/layout/LinedList"/>
    <dgm:cxn modelId="{EC762C6C-AB92-49DF-A8FF-4C09ADDD0F56}" type="presOf" srcId="{B44DF7A1-D820-4B7B-AF26-0AC2AC7F8951}" destId="{51F65A92-ABA3-404B-B6A4-C501B746A930}" srcOrd="0" destOrd="0" presId="urn:microsoft.com/office/officeart/2008/layout/LinedList"/>
    <dgm:cxn modelId="{FB56B294-DE23-4FB6-BFE4-E47F4053B2A6}" type="presParOf" srcId="{EBEB7DAF-0C4F-4E90-8C80-77A798E56D9A}" destId="{62117040-57CE-4219-846B-2E318A115471}" srcOrd="0" destOrd="0" presId="urn:microsoft.com/office/officeart/2008/layout/LinedList"/>
    <dgm:cxn modelId="{EE5DEC62-8B8C-42B7-921D-E5123597F2A3}" type="presParOf" srcId="{EBEB7DAF-0C4F-4E90-8C80-77A798E56D9A}" destId="{204EDAE8-0D86-4B58-997C-F4D1E6BCE885}" srcOrd="1" destOrd="0" presId="urn:microsoft.com/office/officeart/2008/layout/LinedList"/>
    <dgm:cxn modelId="{2138D9AD-1762-43E8-92AC-5773F3D80C1E}" type="presParOf" srcId="{204EDAE8-0D86-4B58-997C-F4D1E6BCE885}" destId="{5C89CF27-B00B-42B5-BE5C-327C0455B73D}" srcOrd="0" destOrd="0" presId="urn:microsoft.com/office/officeart/2008/layout/LinedList"/>
    <dgm:cxn modelId="{CEDBE382-3F8F-4A66-A476-C97647EF06BF}" type="presParOf" srcId="{204EDAE8-0D86-4B58-997C-F4D1E6BCE885}" destId="{17424C0B-57C1-49E5-81B1-4F8867AA3B7E}" srcOrd="1" destOrd="0" presId="urn:microsoft.com/office/officeart/2008/layout/LinedList"/>
    <dgm:cxn modelId="{EB1593AA-34FD-48B7-B553-FC649EEDE3AD}" type="presParOf" srcId="{EBEB7DAF-0C4F-4E90-8C80-77A798E56D9A}" destId="{A67D4E53-134F-4AAC-9E9D-0E8F37E5461A}" srcOrd="2" destOrd="0" presId="urn:microsoft.com/office/officeart/2008/layout/LinedList"/>
    <dgm:cxn modelId="{04A008C2-6236-446C-A9ED-89D36EA99E45}" type="presParOf" srcId="{EBEB7DAF-0C4F-4E90-8C80-77A798E56D9A}" destId="{8FB19BE5-AC12-43C4-A270-702F34554480}" srcOrd="3" destOrd="0" presId="urn:microsoft.com/office/officeart/2008/layout/LinedList"/>
    <dgm:cxn modelId="{228BF9A8-10CA-4FA1-9E32-FB66B167606C}" type="presParOf" srcId="{8FB19BE5-AC12-43C4-A270-702F34554480}" destId="{51F65A92-ABA3-404B-B6A4-C501B746A930}" srcOrd="0" destOrd="0" presId="urn:microsoft.com/office/officeart/2008/layout/LinedList"/>
    <dgm:cxn modelId="{D22B96CA-1DD0-46A5-B00F-B0E65D1FCA7E}" type="presParOf" srcId="{8FB19BE5-AC12-43C4-A270-702F34554480}" destId="{36E231E1-568D-44F6-A956-91EE694B90D6}" srcOrd="1" destOrd="0" presId="urn:microsoft.com/office/officeart/2008/layout/LinedList"/>
    <dgm:cxn modelId="{2DE1A6F2-FF3F-48D2-A6E6-A6979D2C34A1}" type="presParOf" srcId="{EBEB7DAF-0C4F-4E90-8C80-77A798E56D9A}" destId="{7DF21ACC-BAAB-40B1-B752-ACDE0C03DE96}" srcOrd="4" destOrd="0" presId="urn:microsoft.com/office/officeart/2008/layout/LinedList"/>
    <dgm:cxn modelId="{D82B96EC-E1F8-4A2C-A7F8-62D925E20CCE}" type="presParOf" srcId="{EBEB7DAF-0C4F-4E90-8C80-77A798E56D9A}" destId="{12BFB393-1238-4823-BECA-D4213C8C97CF}" srcOrd="5" destOrd="0" presId="urn:microsoft.com/office/officeart/2008/layout/LinedList"/>
    <dgm:cxn modelId="{6E048CE6-1AB5-4086-A846-41FFDCC446F8}" type="presParOf" srcId="{12BFB393-1238-4823-BECA-D4213C8C97CF}" destId="{6F89D0B3-EA9A-4888-B25A-C5B5721E313D}" srcOrd="0" destOrd="0" presId="urn:microsoft.com/office/officeart/2008/layout/LinedList"/>
    <dgm:cxn modelId="{EAA5EB9F-0C93-4519-8847-CED790B8DF02}" type="presParOf" srcId="{12BFB393-1238-4823-BECA-D4213C8C97CF}" destId="{CC7297C2-84EC-4C2D-BF59-C34DAE3EBB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F342CC-A5E3-43B8-BE38-78F36CB933E4}" type="doc">
      <dgm:prSet loTypeId="urn:microsoft.com/office/officeart/2005/8/layout/list1" loCatId="Inbox" qsTypeId="urn:microsoft.com/office/officeart/2005/8/quickstyle/simple4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F96BD9A5-C1F4-40FB-9278-FABFBABB93D2}">
      <dgm:prSet/>
      <dgm:spPr/>
      <dgm:t>
        <a:bodyPr/>
        <a:lstStyle/>
        <a:p>
          <a:r>
            <a:rPr lang="de-DE"/>
            <a:t>REST-full Framework</a:t>
          </a:r>
          <a:endParaRPr lang="en-US"/>
        </a:p>
      </dgm:t>
    </dgm:pt>
    <dgm:pt modelId="{E26BE7AF-A6B5-41A5-808D-9E79DA387E85}" type="parTrans" cxnId="{4A447B47-9BE4-4B9A-8983-76EDE3D60C60}">
      <dgm:prSet/>
      <dgm:spPr/>
      <dgm:t>
        <a:bodyPr/>
        <a:lstStyle/>
        <a:p>
          <a:endParaRPr lang="en-US"/>
        </a:p>
      </dgm:t>
    </dgm:pt>
    <dgm:pt modelId="{BF63B98C-B83A-4755-8F27-86FDAA208C0A}" type="sibTrans" cxnId="{4A447B47-9BE4-4B9A-8983-76EDE3D60C60}">
      <dgm:prSet/>
      <dgm:spPr/>
      <dgm:t>
        <a:bodyPr/>
        <a:lstStyle/>
        <a:p>
          <a:endParaRPr lang="en-US"/>
        </a:p>
      </dgm:t>
    </dgm:pt>
    <dgm:pt modelId="{654221AB-5512-4EC9-8C9B-8DC98E5B8472}">
      <dgm:prSet/>
      <dgm:spPr/>
      <dgm:t>
        <a:bodyPr/>
        <a:lstStyle/>
        <a:p>
          <a:r>
            <a:rPr lang="de-DE"/>
            <a:t>Environment: </a:t>
          </a:r>
          <a:endParaRPr lang="en-US"/>
        </a:p>
      </dgm:t>
    </dgm:pt>
    <dgm:pt modelId="{7A196811-B738-45C7-B25C-EC41FBB16936}" type="parTrans" cxnId="{2E24FD8C-980D-4D72-A8EF-5018926B83D0}">
      <dgm:prSet/>
      <dgm:spPr/>
      <dgm:t>
        <a:bodyPr/>
        <a:lstStyle/>
        <a:p>
          <a:endParaRPr lang="en-US"/>
        </a:p>
      </dgm:t>
    </dgm:pt>
    <dgm:pt modelId="{2D4FEE63-53DA-4FD0-A18F-3AEFA0A9166C}" type="sibTrans" cxnId="{2E24FD8C-980D-4D72-A8EF-5018926B83D0}">
      <dgm:prSet/>
      <dgm:spPr/>
      <dgm:t>
        <a:bodyPr/>
        <a:lstStyle/>
        <a:p>
          <a:endParaRPr lang="en-US"/>
        </a:p>
      </dgm:t>
    </dgm:pt>
    <dgm:pt modelId="{450AB869-B58C-48D7-B849-37FA2A07FBE4}">
      <dgm:prSet/>
      <dgm:spPr/>
      <dgm:t>
        <a:bodyPr/>
        <a:lstStyle/>
        <a:p>
          <a:r>
            <a:rPr lang="de-DE"/>
            <a:t>Visual Studio (2017)</a:t>
          </a:r>
          <a:endParaRPr lang="en-US"/>
        </a:p>
      </dgm:t>
    </dgm:pt>
    <dgm:pt modelId="{91F5D372-A1CD-4484-86D2-6C92708D9625}" type="parTrans" cxnId="{A2B6129A-CEEC-4EFC-A644-42D4860AB8CC}">
      <dgm:prSet/>
      <dgm:spPr/>
      <dgm:t>
        <a:bodyPr/>
        <a:lstStyle/>
        <a:p>
          <a:endParaRPr lang="en-US"/>
        </a:p>
      </dgm:t>
    </dgm:pt>
    <dgm:pt modelId="{9283A4C3-A400-4080-81DB-2E583703263E}" type="sibTrans" cxnId="{A2B6129A-CEEC-4EFC-A644-42D4860AB8CC}">
      <dgm:prSet/>
      <dgm:spPr/>
      <dgm:t>
        <a:bodyPr/>
        <a:lstStyle/>
        <a:p>
          <a:endParaRPr lang="en-US"/>
        </a:p>
      </dgm:t>
    </dgm:pt>
    <dgm:pt modelId="{9AF7FDF5-7D65-40F3-80AE-E7BD78437A4E}">
      <dgm:prSet/>
      <dgm:spPr/>
      <dgm:t>
        <a:bodyPr/>
        <a:lstStyle/>
        <a:p>
          <a:r>
            <a:rPr lang="de-DE"/>
            <a:t>Azure</a:t>
          </a:r>
          <a:endParaRPr lang="en-US"/>
        </a:p>
      </dgm:t>
    </dgm:pt>
    <dgm:pt modelId="{0BE9E552-05FD-4F27-A562-975B98FE9989}" type="parTrans" cxnId="{58479E8A-9475-4A41-8B22-2F52BB9EC31C}">
      <dgm:prSet/>
      <dgm:spPr/>
      <dgm:t>
        <a:bodyPr/>
        <a:lstStyle/>
        <a:p>
          <a:endParaRPr lang="en-US"/>
        </a:p>
      </dgm:t>
    </dgm:pt>
    <dgm:pt modelId="{7F720328-CAD2-4C9C-90EF-0D4D95C5529A}" type="sibTrans" cxnId="{58479E8A-9475-4A41-8B22-2F52BB9EC31C}">
      <dgm:prSet/>
      <dgm:spPr/>
      <dgm:t>
        <a:bodyPr/>
        <a:lstStyle/>
        <a:p>
          <a:endParaRPr lang="en-US"/>
        </a:p>
      </dgm:t>
    </dgm:pt>
    <dgm:pt modelId="{BB587F15-9106-4559-867B-237F8DA22654}">
      <dgm:prSet/>
      <dgm:spPr/>
      <dgm:t>
        <a:bodyPr/>
        <a:lstStyle/>
        <a:p>
          <a:r>
            <a:rPr lang="de-DE"/>
            <a:t>Programming language: </a:t>
          </a:r>
          <a:endParaRPr lang="en-US"/>
        </a:p>
      </dgm:t>
    </dgm:pt>
    <dgm:pt modelId="{D99C7D82-FC1D-4F3C-9512-8E620E7F1E05}" type="parTrans" cxnId="{A0E61819-E65D-49BF-862E-D126EF401929}">
      <dgm:prSet/>
      <dgm:spPr/>
      <dgm:t>
        <a:bodyPr/>
        <a:lstStyle/>
        <a:p>
          <a:endParaRPr lang="en-US"/>
        </a:p>
      </dgm:t>
    </dgm:pt>
    <dgm:pt modelId="{2A3AF635-68B8-4E2F-B8B9-FB3C9BFCE815}" type="sibTrans" cxnId="{A0E61819-E65D-49BF-862E-D126EF401929}">
      <dgm:prSet/>
      <dgm:spPr/>
      <dgm:t>
        <a:bodyPr/>
        <a:lstStyle/>
        <a:p>
          <a:endParaRPr lang="en-US"/>
        </a:p>
      </dgm:t>
    </dgm:pt>
    <dgm:pt modelId="{50D73789-C896-419D-86F6-F075CBF44EFD}">
      <dgm:prSet/>
      <dgm:spPr/>
      <dgm:t>
        <a:bodyPr/>
        <a:lstStyle/>
        <a:p>
          <a:r>
            <a:rPr lang="de-DE"/>
            <a:t>C#</a:t>
          </a:r>
          <a:endParaRPr lang="en-US"/>
        </a:p>
      </dgm:t>
    </dgm:pt>
    <dgm:pt modelId="{FDB485B0-CF33-4A30-886C-668D9D710877}" type="parTrans" cxnId="{F0E2D00B-7C4E-46AC-B84E-4E7EF7DD4777}">
      <dgm:prSet/>
      <dgm:spPr/>
      <dgm:t>
        <a:bodyPr/>
        <a:lstStyle/>
        <a:p>
          <a:endParaRPr lang="en-US"/>
        </a:p>
      </dgm:t>
    </dgm:pt>
    <dgm:pt modelId="{F160C36B-9DB3-4ED6-88ED-2C1CB2D0C282}" type="sibTrans" cxnId="{F0E2D00B-7C4E-46AC-B84E-4E7EF7DD4777}">
      <dgm:prSet/>
      <dgm:spPr/>
      <dgm:t>
        <a:bodyPr/>
        <a:lstStyle/>
        <a:p>
          <a:endParaRPr lang="en-US"/>
        </a:p>
      </dgm:t>
    </dgm:pt>
    <dgm:pt modelId="{D6C6D27B-4A97-4559-BDA9-B91F665B5A3A}">
      <dgm:prSet/>
      <dgm:spPr/>
      <dgm:t>
        <a:bodyPr/>
        <a:lstStyle/>
        <a:p>
          <a:r>
            <a:rPr lang="de-DE"/>
            <a:t>Node.js</a:t>
          </a:r>
          <a:endParaRPr lang="en-US"/>
        </a:p>
      </dgm:t>
    </dgm:pt>
    <dgm:pt modelId="{8CBE0953-5EC1-4436-AC68-F0EED976B5F1}" type="parTrans" cxnId="{89A63C0B-FE4C-443C-BB09-79E5BF84C8D2}">
      <dgm:prSet/>
      <dgm:spPr/>
      <dgm:t>
        <a:bodyPr/>
        <a:lstStyle/>
        <a:p>
          <a:endParaRPr lang="en-US"/>
        </a:p>
      </dgm:t>
    </dgm:pt>
    <dgm:pt modelId="{15DE9E4F-EB48-498B-8E54-1CB12DD443E6}" type="sibTrans" cxnId="{89A63C0B-FE4C-443C-BB09-79E5BF84C8D2}">
      <dgm:prSet/>
      <dgm:spPr/>
      <dgm:t>
        <a:bodyPr/>
        <a:lstStyle/>
        <a:p>
          <a:endParaRPr lang="en-US"/>
        </a:p>
      </dgm:t>
    </dgm:pt>
    <dgm:pt modelId="{A7432B49-E16A-4964-8B8F-1451B1766E26}" type="pres">
      <dgm:prSet presAssocID="{B1F342CC-A5E3-43B8-BE38-78F36CB933E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1F24A0D-3C8A-45B5-9262-AD82EB9AE84E}" type="pres">
      <dgm:prSet presAssocID="{F96BD9A5-C1F4-40FB-9278-FABFBABB93D2}" presName="parentLin" presStyleCnt="0"/>
      <dgm:spPr/>
    </dgm:pt>
    <dgm:pt modelId="{AEA71AEC-A428-4A39-99D7-059B91487C17}" type="pres">
      <dgm:prSet presAssocID="{F96BD9A5-C1F4-40FB-9278-FABFBABB93D2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55CCCA9A-5C9C-4EF6-9BB5-F5F675FC9F21}" type="pres">
      <dgm:prSet presAssocID="{F96BD9A5-C1F4-40FB-9278-FABFBABB93D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B459D5-A0EE-4BA5-98F3-CC453F7E1AD5}" type="pres">
      <dgm:prSet presAssocID="{F96BD9A5-C1F4-40FB-9278-FABFBABB93D2}" presName="negativeSpace" presStyleCnt="0"/>
      <dgm:spPr/>
    </dgm:pt>
    <dgm:pt modelId="{4694A606-DB6C-4047-B7B1-CA8DA8B66628}" type="pres">
      <dgm:prSet presAssocID="{F96BD9A5-C1F4-40FB-9278-FABFBABB93D2}" presName="childText" presStyleLbl="conFgAcc1" presStyleIdx="0" presStyleCnt="3">
        <dgm:presLayoutVars>
          <dgm:bulletEnabled val="1"/>
        </dgm:presLayoutVars>
      </dgm:prSet>
      <dgm:spPr/>
    </dgm:pt>
    <dgm:pt modelId="{AED37F02-25C3-4006-A44B-7F1655634480}" type="pres">
      <dgm:prSet presAssocID="{BF63B98C-B83A-4755-8F27-86FDAA208C0A}" presName="spaceBetweenRectangles" presStyleCnt="0"/>
      <dgm:spPr/>
    </dgm:pt>
    <dgm:pt modelId="{8FE41E61-8F66-4143-A0BD-54B3B4AE8565}" type="pres">
      <dgm:prSet presAssocID="{654221AB-5512-4EC9-8C9B-8DC98E5B8472}" presName="parentLin" presStyleCnt="0"/>
      <dgm:spPr/>
    </dgm:pt>
    <dgm:pt modelId="{5FD5AA11-6BB7-4572-91AA-B257DF126013}" type="pres">
      <dgm:prSet presAssocID="{654221AB-5512-4EC9-8C9B-8DC98E5B8472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D7CC44B2-2781-4633-B2F2-F19D293B4766}" type="pres">
      <dgm:prSet presAssocID="{654221AB-5512-4EC9-8C9B-8DC98E5B847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7340A2E-A918-47C1-99E9-59502F767478}" type="pres">
      <dgm:prSet presAssocID="{654221AB-5512-4EC9-8C9B-8DC98E5B8472}" presName="negativeSpace" presStyleCnt="0"/>
      <dgm:spPr/>
    </dgm:pt>
    <dgm:pt modelId="{6B3D3EFA-A0C3-4B58-99CD-84B752343375}" type="pres">
      <dgm:prSet presAssocID="{654221AB-5512-4EC9-8C9B-8DC98E5B847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9F7D44-742D-4A7E-9F62-0C17F2C3FD6E}" type="pres">
      <dgm:prSet presAssocID="{2D4FEE63-53DA-4FD0-A18F-3AEFA0A9166C}" presName="spaceBetweenRectangles" presStyleCnt="0"/>
      <dgm:spPr/>
    </dgm:pt>
    <dgm:pt modelId="{714C549F-5619-40D6-9455-DD31391E5DA7}" type="pres">
      <dgm:prSet presAssocID="{BB587F15-9106-4559-867B-237F8DA22654}" presName="parentLin" presStyleCnt="0"/>
      <dgm:spPr/>
    </dgm:pt>
    <dgm:pt modelId="{3E312AE2-7E3F-4023-AD2D-69E2D516E9F0}" type="pres">
      <dgm:prSet presAssocID="{BB587F15-9106-4559-867B-237F8DA22654}" presName="parentLeftMargin" presStyleLbl="node1" presStyleIdx="1" presStyleCnt="3"/>
      <dgm:spPr/>
      <dgm:t>
        <a:bodyPr/>
        <a:lstStyle/>
        <a:p>
          <a:endParaRPr lang="de-DE"/>
        </a:p>
      </dgm:t>
    </dgm:pt>
    <dgm:pt modelId="{DA1F02DA-7050-49E6-9E27-39E4F44ACE80}" type="pres">
      <dgm:prSet presAssocID="{BB587F15-9106-4559-867B-237F8DA2265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90B85A-9416-46A0-9E93-1326A03B1A79}" type="pres">
      <dgm:prSet presAssocID="{BB587F15-9106-4559-867B-237F8DA22654}" presName="negativeSpace" presStyleCnt="0"/>
      <dgm:spPr/>
    </dgm:pt>
    <dgm:pt modelId="{57DEF185-C687-448F-8061-DD1B111CB55E}" type="pres">
      <dgm:prSet presAssocID="{BB587F15-9106-4559-867B-237F8DA2265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CD9F20C-CACB-4577-BB72-38809DD9B7FA}" type="presOf" srcId="{9AF7FDF5-7D65-40F3-80AE-E7BD78437A4E}" destId="{6B3D3EFA-A0C3-4B58-99CD-84B752343375}" srcOrd="0" destOrd="1" presId="urn:microsoft.com/office/officeart/2005/8/layout/list1"/>
    <dgm:cxn modelId="{A0E61819-E65D-49BF-862E-D126EF401929}" srcId="{B1F342CC-A5E3-43B8-BE38-78F36CB933E4}" destId="{BB587F15-9106-4559-867B-237F8DA22654}" srcOrd="2" destOrd="0" parTransId="{D99C7D82-FC1D-4F3C-9512-8E620E7F1E05}" sibTransId="{2A3AF635-68B8-4E2F-B8B9-FB3C9BFCE815}"/>
    <dgm:cxn modelId="{58479E8A-9475-4A41-8B22-2F52BB9EC31C}" srcId="{654221AB-5512-4EC9-8C9B-8DC98E5B8472}" destId="{9AF7FDF5-7D65-40F3-80AE-E7BD78437A4E}" srcOrd="1" destOrd="0" parTransId="{0BE9E552-05FD-4F27-A562-975B98FE9989}" sibTransId="{7F720328-CAD2-4C9C-90EF-0D4D95C5529A}"/>
    <dgm:cxn modelId="{9B507051-4B56-492F-B667-2EBD67E50B66}" type="presOf" srcId="{D6C6D27B-4A97-4559-BDA9-B91F665B5A3A}" destId="{57DEF185-C687-448F-8061-DD1B111CB55E}" srcOrd="0" destOrd="1" presId="urn:microsoft.com/office/officeart/2005/8/layout/list1"/>
    <dgm:cxn modelId="{2E24FD8C-980D-4D72-A8EF-5018926B83D0}" srcId="{B1F342CC-A5E3-43B8-BE38-78F36CB933E4}" destId="{654221AB-5512-4EC9-8C9B-8DC98E5B8472}" srcOrd="1" destOrd="0" parTransId="{7A196811-B738-45C7-B25C-EC41FBB16936}" sibTransId="{2D4FEE63-53DA-4FD0-A18F-3AEFA0A9166C}"/>
    <dgm:cxn modelId="{62B8AA65-36EC-4222-B168-D89C100C4F07}" type="presOf" srcId="{654221AB-5512-4EC9-8C9B-8DC98E5B8472}" destId="{D7CC44B2-2781-4633-B2F2-F19D293B4766}" srcOrd="1" destOrd="0" presId="urn:microsoft.com/office/officeart/2005/8/layout/list1"/>
    <dgm:cxn modelId="{388FC61C-8C9C-47AB-B31A-CBAEDC4506D3}" type="presOf" srcId="{BB587F15-9106-4559-867B-237F8DA22654}" destId="{DA1F02DA-7050-49E6-9E27-39E4F44ACE80}" srcOrd="1" destOrd="0" presId="urn:microsoft.com/office/officeart/2005/8/layout/list1"/>
    <dgm:cxn modelId="{85D758B4-A38C-41C8-B462-86A18A42F66D}" type="presOf" srcId="{F96BD9A5-C1F4-40FB-9278-FABFBABB93D2}" destId="{AEA71AEC-A428-4A39-99D7-059B91487C17}" srcOrd="0" destOrd="0" presId="urn:microsoft.com/office/officeart/2005/8/layout/list1"/>
    <dgm:cxn modelId="{C6C19662-92DF-4C1D-A1FC-08016D29F935}" type="presOf" srcId="{654221AB-5512-4EC9-8C9B-8DC98E5B8472}" destId="{5FD5AA11-6BB7-4572-91AA-B257DF126013}" srcOrd="0" destOrd="0" presId="urn:microsoft.com/office/officeart/2005/8/layout/list1"/>
    <dgm:cxn modelId="{89A63C0B-FE4C-443C-BB09-79E5BF84C8D2}" srcId="{BB587F15-9106-4559-867B-237F8DA22654}" destId="{D6C6D27B-4A97-4559-BDA9-B91F665B5A3A}" srcOrd="1" destOrd="0" parTransId="{8CBE0953-5EC1-4436-AC68-F0EED976B5F1}" sibTransId="{15DE9E4F-EB48-498B-8E54-1CB12DD443E6}"/>
    <dgm:cxn modelId="{4A447B47-9BE4-4B9A-8983-76EDE3D60C60}" srcId="{B1F342CC-A5E3-43B8-BE38-78F36CB933E4}" destId="{F96BD9A5-C1F4-40FB-9278-FABFBABB93D2}" srcOrd="0" destOrd="0" parTransId="{E26BE7AF-A6B5-41A5-808D-9E79DA387E85}" sibTransId="{BF63B98C-B83A-4755-8F27-86FDAA208C0A}"/>
    <dgm:cxn modelId="{A2B6129A-CEEC-4EFC-A644-42D4860AB8CC}" srcId="{654221AB-5512-4EC9-8C9B-8DC98E5B8472}" destId="{450AB869-B58C-48D7-B849-37FA2A07FBE4}" srcOrd="0" destOrd="0" parTransId="{91F5D372-A1CD-4484-86D2-6C92708D9625}" sibTransId="{9283A4C3-A400-4080-81DB-2E583703263E}"/>
    <dgm:cxn modelId="{5455B7CD-E0B1-43E5-8CDA-72E2C98B5010}" type="presOf" srcId="{BB587F15-9106-4559-867B-237F8DA22654}" destId="{3E312AE2-7E3F-4023-AD2D-69E2D516E9F0}" srcOrd="0" destOrd="0" presId="urn:microsoft.com/office/officeart/2005/8/layout/list1"/>
    <dgm:cxn modelId="{681B0AD1-B936-488E-AD87-82E95E7D64A3}" type="presOf" srcId="{B1F342CC-A5E3-43B8-BE38-78F36CB933E4}" destId="{A7432B49-E16A-4964-8B8F-1451B1766E26}" srcOrd="0" destOrd="0" presId="urn:microsoft.com/office/officeart/2005/8/layout/list1"/>
    <dgm:cxn modelId="{EA35316E-1D9A-4E85-94DF-F2766BA5F0DF}" type="presOf" srcId="{50D73789-C896-419D-86F6-F075CBF44EFD}" destId="{57DEF185-C687-448F-8061-DD1B111CB55E}" srcOrd="0" destOrd="0" presId="urn:microsoft.com/office/officeart/2005/8/layout/list1"/>
    <dgm:cxn modelId="{91BB78AA-DAF2-4955-A78B-459424092606}" type="presOf" srcId="{450AB869-B58C-48D7-B849-37FA2A07FBE4}" destId="{6B3D3EFA-A0C3-4B58-99CD-84B752343375}" srcOrd="0" destOrd="0" presId="urn:microsoft.com/office/officeart/2005/8/layout/list1"/>
    <dgm:cxn modelId="{612596C2-66B3-4076-A016-F41A8393F275}" type="presOf" srcId="{F96BD9A5-C1F4-40FB-9278-FABFBABB93D2}" destId="{55CCCA9A-5C9C-4EF6-9BB5-F5F675FC9F21}" srcOrd="1" destOrd="0" presId="urn:microsoft.com/office/officeart/2005/8/layout/list1"/>
    <dgm:cxn modelId="{F0E2D00B-7C4E-46AC-B84E-4E7EF7DD4777}" srcId="{BB587F15-9106-4559-867B-237F8DA22654}" destId="{50D73789-C896-419D-86F6-F075CBF44EFD}" srcOrd="0" destOrd="0" parTransId="{FDB485B0-CF33-4A30-886C-668D9D710877}" sibTransId="{F160C36B-9DB3-4ED6-88ED-2C1CB2D0C282}"/>
    <dgm:cxn modelId="{A9807EC1-2F41-4AC9-A0AC-AE25B385A928}" type="presParOf" srcId="{A7432B49-E16A-4964-8B8F-1451B1766E26}" destId="{D1F24A0D-3C8A-45B5-9262-AD82EB9AE84E}" srcOrd="0" destOrd="0" presId="urn:microsoft.com/office/officeart/2005/8/layout/list1"/>
    <dgm:cxn modelId="{DFB32236-B787-4C71-9D6F-9DA90D96C4CD}" type="presParOf" srcId="{D1F24A0D-3C8A-45B5-9262-AD82EB9AE84E}" destId="{AEA71AEC-A428-4A39-99D7-059B91487C17}" srcOrd="0" destOrd="0" presId="urn:microsoft.com/office/officeart/2005/8/layout/list1"/>
    <dgm:cxn modelId="{A210E87E-EF9E-41F6-9CB5-74D957CB4FDC}" type="presParOf" srcId="{D1F24A0D-3C8A-45B5-9262-AD82EB9AE84E}" destId="{55CCCA9A-5C9C-4EF6-9BB5-F5F675FC9F21}" srcOrd="1" destOrd="0" presId="urn:microsoft.com/office/officeart/2005/8/layout/list1"/>
    <dgm:cxn modelId="{F0A6FDBB-76FF-43BF-9BFD-2DE4C595E1D3}" type="presParOf" srcId="{A7432B49-E16A-4964-8B8F-1451B1766E26}" destId="{50B459D5-A0EE-4BA5-98F3-CC453F7E1AD5}" srcOrd="1" destOrd="0" presId="urn:microsoft.com/office/officeart/2005/8/layout/list1"/>
    <dgm:cxn modelId="{89B73373-23CC-4F11-B66D-255384AD296A}" type="presParOf" srcId="{A7432B49-E16A-4964-8B8F-1451B1766E26}" destId="{4694A606-DB6C-4047-B7B1-CA8DA8B66628}" srcOrd="2" destOrd="0" presId="urn:microsoft.com/office/officeart/2005/8/layout/list1"/>
    <dgm:cxn modelId="{432B2538-489E-4215-879E-C2130FA33764}" type="presParOf" srcId="{A7432B49-E16A-4964-8B8F-1451B1766E26}" destId="{AED37F02-25C3-4006-A44B-7F1655634480}" srcOrd="3" destOrd="0" presId="urn:microsoft.com/office/officeart/2005/8/layout/list1"/>
    <dgm:cxn modelId="{E93B5C83-59AA-4F73-9C88-196D787C0184}" type="presParOf" srcId="{A7432B49-E16A-4964-8B8F-1451B1766E26}" destId="{8FE41E61-8F66-4143-A0BD-54B3B4AE8565}" srcOrd="4" destOrd="0" presId="urn:microsoft.com/office/officeart/2005/8/layout/list1"/>
    <dgm:cxn modelId="{173CBFEA-273B-4CD1-ACA2-1940E3B9F195}" type="presParOf" srcId="{8FE41E61-8F66-4143-A0BD-54B3B4AE8565}" destId="{5FD5AA11-6BB7-4572-91AA-B257DF126013}" srcOrd="0" destOrd="0" presId="urn:microsoft.com/office/officeart/2005/8/layout/list1"/>
    <dgm:cxn modelId="{23CEF143-D45E-4B59-849E-3BCD8EB42774}" type="presParOf" srcId="{8FE41E61-8F66-4143-A0BD-54B3B4AE8565}" destId="{D7CC44B2-2781-4633-B2F2-F19D293B4766}" srcOrd="1" destOrd="0" presId="urn:microsoft.com/office/officeart/2005/8/layout/list1"/>
    <dgm:cxn modelId="{D8A8E3CD-0FC8-4496-BD20-8DD6DC33BF18}" type="presParOf" srcId="{A7432B49-E16A-4964-8B8F-1451B1766E26}" destId="{C7340A2E-A918-47C1-99E9-59502F767478}" srcOrd="5" destOrd="0" presId="urn:microsoft.com/office/officeart/2005/8/layout/list1"/>
    <dgm:cxn modelId="{E38D6C01-DF57-4843-A223-2767037676AA}" type="presParOf" srcId="{A7432B49-E16A-4964-8B8F-1451B1766E26}" destId="{6B3D3EFA-A0C3-4B58-99CD-84B752343375}" srcOrd="6" destOrd="0" presId="urn:microsoft.com/office/officeart/2005/8/layout/list1"/>
    <dgm:cxn modelId="{EA92FFF5-2B59-475E-8A83-37F01D37B231}" type="presParOf" srcId="{A7432B49-E16A-4964-8B8F-1451B1766E26}" destId="{F59F7D44-742D-4A7E-9F62-0C17F2C3FD6E}" srcOrd="7" destOrd="0" presId="urn:microsoft.com/office/officeart/2005/8/layout/list1"/>
    <dgm:cxn modelId="{8EB3871A-2466-4358-829B-4D4B49D3BD88}" type="presParOf" srcId="{A7432B49-E16A-4964-8B8F-1451B1766E26}" destId="{714C549F-5619-40D6-9455-DD31391E5DA7}" srcOrd="8" destOrd="0" presId="urn:microsoft.com/office/officeart/2005/8/layout/list1"/>
    <dgm:cxn modelId="{147206DD-D8B8-48D9-9A81-23FBCB4711A2}" type="presParOf" srcId="{714C549F-5619-40D6-9455-DD31391E5DA7}" destId="{3E312AE2-7E3F-4023-AD2D-69E2D516E9F0}" srcOrd="0" destOrd="0" presId="urn:microsoft.com/office/officeart/2005/8/layout/list1"/>
    <dgm:cxn modelId="{510F578F-E640-4E65-BB6E-B53ED7A54F35}" type="presParOf" srcId="{714C549F-5619-40D6-9455-DD31391E5DA7}" destId="{DA1F02DA-7050-49E6-9E27-39E4F44ACE80}" srcOrd="1" destOrd="0" presId="urn:microsoft.com/office/officeart/2005/8/layout/list1"/>
    <dgm:cxn modelId="{C16DF52C-C201-40AD-AEFA-559702A527F7}" type="presParOf" srcId="{A7432B49-E16A-4964-8B8F-1451B1766E26}" destId="{5B90B85A-9416-46A0-9E93-1326A03B1A79}" srcOrd="9" destOrd="0" presId="urn:microsoft.com/office/officeart/2005/8/layout/list1"/>
    <dgm:cxn modelId="{DBF9A8DA-D7C1-4A3F-8BE6-BB238E2F1791}" type="presParOf" srcId="{A7432B49-E16A-4964-8B8F-1451B1766E26}" destId="{57DEF185-C687-448F-8061-DD1B111CB55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C0193A-C081-4935-B70A-66A5A5AA6D6D}" type="doc">
      <dgm:prSet loTypeId="urn:microsoft.com/office/officeart/2005/8/layout/list1" loCatId="Inbox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6DB8FC50-F0BC-4655-9CF2-31699420D5B0}">
      <dgm:prSet/>
      <dgm:spPr/>
      <dgm:t>
        <a:bodyPr/>
        <a:lstStyle/>
        <a:p>
          <a:r>
            <a:rPr lang="de-DE"/>
            <a:t>Channel</a:t>
          </a:r>
          <a:endParaRPr lang="en-US"/>
        </a:p>
      </dgm:t>
    </dgm:pt>
    <dgm:pt modelId="{1EA174E7-C3D9-4337-9EAC-2E2F485F6EAE}" type="parTrans" cxnId="{2A2C8E62-AC4C-4BC1-9264-F2D6C90BBEF1}">
      <dgm:prSet/>
      <dgm:spPr/>
      <dgm:t>
        <a:bodyPr/>
        <a:lstStyle/>
        <a:p>
          <a:endParaRPr lang="en-US"/>
        </a:p>
      </dgm:t>
    </dgm:pt>
    <dgm:pt modelId="{BE1886B8-D66C-4630-8D25-000662972A50}" type="sibTrans" cxnId="{2A2C8E62-AC4C-4BC1-9264-F2D6C90BBEF1}">
      <dgm:prSet/>
      <dgm:spPr/>
      <dgm:t>
        <a:bodyPr/>
        <a:lstStyle/>
        <a:p>
          <a:endParaRPr lang="en-US"/>
        </a:p>
      </dgm:t>
    </dgm:pt>
    <dgm:pt modelId="{A752351B-7172-487B-9323-E912B926F84D}">
      <dgm:prSet/>
      <dgm:spPr/>
      <dgm:t>
        <a:bodyPr/>
        <a:lstStyle/>
        <a:p>
          <a:r>
            <a:rPr lang="de-DE"/>
            <a:t>Bot Connector</a:t>
          </a:r>
          <a:endParaRPr lang="en-US"/>
        </a:p>
      </dgm:t>
    </dgm:pt>
    <dgm:pt modelId="{E535DCF4-9883-426D-8BDC-E1962C3D7D55}" type="parTrans" cxnId="{1A7EBB84-9DF2-4FD0-8DC6-30F20DA0A7A9}">
      <dgm:prSet/>
      <dgm:spPr/>
      <dgm:t>
        <a:bodyPr/>
        <a:lstStyle/>
        <a:p>
          <a:endParaRPr lang="en-US"/>
        </a:p>
      </dgm:t>
    </dgm:pt>
    <dgm:pt modelId="{33E15B94-5799-4A13-895A-0B9C5716A505}" type="sibTrans" cxnId="{1A7EBB84-9DF2-4FD0-8DC6-30F20DA0A7A9}">
      <dgm:prSet/>
      <dgm:spPr/>
      <dgm:t>
        <a:bodyPr/>
        <a:lstStyle/>
        <a:p>
          <a:endParaRPr lang="en-US"/>
        </a:p>
      </dgm:t>
    </dgm:pt>
    <dgm:pt modelId="{A13EC76A-ED7E-49BB-BF38-4399C1AE63A9}">
      <dgm:prSet/>
      <dgm:spPr/>
      <dgm:t>
        <a:bodyPr/>
        <a:lstStyle/>
        <a:p>
          <a:r>
            <a:rPr lang="de-DE"/>
            <a:t>Activity</a:t>
          </a:r>
          <a:endParaRPr lang="en-US"/>
        </a:p>
      </dgm:t>
    </dgm:pt>
    <dgm:pt modelId="{BDE46C3E-F229-4493-A054-B104CADCABBF}" type="parTrans" cxnId="{812DEAD5-790D-4FA3-BC13-64C1DEC2C04E}">
      <dgm:prSet/>
      <dgm:spPr/>
      <dgm:t>
        <a:bodyPr/>
        <a:lstStyle/>
        <a:p>
          <a:endParaRPr lang="en-US"/>
        </a:p>
      </dgm:t>
    </dgm:pt>
    <dgm:pt modelId="{DA174B07-7FC7-4A39-B771-8C5194EAB2B8}" type="sibTrans" cxnId="{812DEAD5-790D-4FA3-BC13-64C1DEC2C04E}">
      <dgm:prSet/>
      <dgm:spPr/>
      <dgm:t>
        <a:bodyPr/>
        <a:lstStyle/>
        <a:p>
          <a:endParaRPr lang="en-US"/>
        </a:p>
      </dgm:t>
    </dgm:pt>
    <dgm:pt modelId="{12E31526-4A06-456E-BAD8-634F082CAD75}">
      <dgm:prSet/>
      <dgm:spPr/>
      <dgm:t>
        <a:bodyPr/>
        <a:lstStyle/>
        <a:p>
          <a:r>
            <a:rPr lang="de-DE"/>
            <a:t>Message</a:t>
          </a:r>
          <a:endParaRPr lang="en-US"/>
        </a:p>
      </dgm:t>
    </dgm:pt>
    <dgm:pt modelId="{255489F5-CD90-47BF-8022-58CEC927E933}" type="parTrans" cxnId="{6FB729AE-B6FB-46BB-81F8-63439CC59BAE}">
      <dgm:prSet/>
      <dgm:spPr/>
      <dgm:t>
        <a:bodyPr/>
        <a:lstStyle/>
        <a:p>
          <a:endParaRPr lang="en-US"/>
        </a:p>
      </dgm:t>
    </dgm:pt>
    <dgm:pt modelId="{00411C8F-699D-4843-B111-6B2ED9F9C171}" type="sibTrans" cxnId="{6FB729AE-B6FB-46BB-81F8-63439CC59BAE}">
      <dgm:prSet/>
      <dgm:spPr/>
      <dgm:t>
        <a:bodyPr/>
        <a:lstStyle/>
        <a:p>
          <a:endParaRPr lang="en-US"/>
        </a:p>
      </dgm:t>
    </dgm:pt>
    <dgm:pt modelId="{11060A88-450D-47DB-8C9F-96F7859B872F}">
      <dgm:prSet/>
      <dgm:spPr/>
      <dgm:t>
        <a:bodyPr/>
        <a:lstStyle/>
        <a:p>
          <a:r>
            <a:rPr lang="de-DE"/>
            <a:t>Dialog</a:t>
          </a:r>
          <a:endParaRPr lang="en-US"/>
        </a:p>
      </dgm:t>
    </dgm:pt>
    <dgm:pt modelId="{B3D14091-088C-4D09-A876-AAEC7054565A}" type="parTrans" cxnId="{C92181EB-92B5-4097-B2C1-ED42FAD540EE}">
      <dgm:prSet/>
      <dgm:spPr/>
      <dgm:t>
        <a:bodyPr/>
        <a:lstStyle/>
        <a:p>
          <a:endParaRPr lang="en-US"/>
        </a:p>
      </dgm:t>
    </dgm:pt>
    <dgm:pt modelId="{6265F60B-B2EE-49A1-B720-9B2454DE9334}" type="sibTrans" cxnId="{C92181EB-92B5-4097-B2C1-ED42FAD540EE}">
      <dgm:prSet/>
      <dgm:spPr/>
      <dgm:t>
        <a:bodyPr/>
        <a:lstStyle/>
        <a:p>
          <a:endParaRPr lang="en-US"/>
        </a:p>
      </dgm:t>
    </dgm:pt>
    <dgm:pt modelId="{39F339C5-05AB-4B4E-9EFE-9A1A8003F825}">
      <dgm:prSet/>
      <dgm:spPr/>
      <dgm:t>
        <a:bodyPr/>
        <a:lstStyle/>
        <a:p>
          <a:r>
            <a:rPr lang="de-DE"/>
            <a:t>Richcards</a:t>
          </a:r>
          <a:endParaRPr lang="en-US"/>
        </a:p>
      </dgm:t>
    </dgm:pt>
    <dgm:pt modelId="{F46DC637-FA9F-49AD-8D0F-D9247A353721}" type="parTrans" cxnId="{BDB426A8-F0AA-4B1C-927E-717A8240869A}">
      <dgm:prSet/>
      <dgm:spPr/>
      <dgm:t>
        <a:bodyPr/>
        <a:lstStyle/>
        <a:p>
          <a:endParaRPr lang="en-US"/>
        </a:p>
      </dgm:t>
    </dgm:pt>
    <dgm:pt modelId="{38BD69BE-BEB3-4D93-A21E-EE2AB57B5FCE}" type="sibTrans" cxnId="{BDB426A8-F0AA-4B1C-927E-717A8240869A}">
      <dgm:prSet/>
      <dgm:spPr/>
      <dgm:t>
        <a:bodyPr/>
        <a:lstStyle/>
        <a:p>
          <a:endParaRPr lang="en-US"/>
        </a:p>
      </dgm:t>
    </dgm:pt>
    <dgm:pt modelId="{DEC1DE33-D7F5-449D-8589-E2AC6BF835B8}" type="pres">
      <dgm:prSet presAssocID="{08C0193A-C081-4935-B70A-66A5A5AA6D6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F9CE70C-B892-4039-AE36-2408B95596A3}" type="pres">
      <dgm:prSet presAssocID="{6DB8FC50-F0BC-4655-9CF2-31699420D5B0}" presName="parentLin" presStyleCnt="0"/>
      <dgm:spPr/>
    </dgm:pt>
    <dgm:pt modelId="{570CFBB6-2B50-4F4C-B220-D522639B243F}" type="pres">
      <dgm:prSet presAssocID="{6DB8FC50-F0BC-4655-9CF2-31699420D5B0}" presName="parentLeftMargin" presStyleLbl="node1" presStyleIdx="0" presStyleCnt="6"/>
      <dgm:spPr/>
      <dgm:t>
        <a:bodyPr/>
        <a:lstStyle/>
        <a:p>
          <a:endParaRPr lang="de-DE"/>
        </a:p>
      </dgm:t>
    </dgm:pt>
    <dgm:pt modelId="{35050454-AF9C-439B-9972-899A643F43E2}" type="pres">
      <dgm:prSet presAssocID="{6DB8FC50-F0BC-4655-9CF2-31699420D5B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74DE58-558D-4F10-9F90-E4F475010FE6}" type="pres">
      <dgm:prSet presAssocID="{6DB8FC50-F0BC-4655-9CF2-31699420D5B0}" presName="negativeSpace" presStyleCnt="0"/>
      <dgm:spPr/>
    </dgm:pt>
    <dgm:pt modelId="{77DCDCBB-2EC2-49BC-9EBB-BE5B3FFCB38C}" type="pres">
      <dgm:prSet presAssocID="{6DB8FC50-F0BC-4655-9CF2-31699420D5B0}" presName="childText" presStyleLbl="conFgAcc1" presStyleIdx="0" presStyleCnt="6">
        <dgm:presLayoutVars>
          <dgm:bulletEnabled val="1"/>
        </dgm:presLayoutVars>
      </dgm:prSet>
      <dgm:spPr/>
    </dgm:pt>
    <dgm:pt modelId="{6A713675-71AE-46B7-909E-A1EBCD9D86E2}" type="pres">
      <dgm:prSet presAssocID="{BE1886B8-D66C-4630-8D25-000662972A50}" presName="spaceBetweenRectangles" presStyleCnt="0"/>
      <dgm:spPr/>
    </dgm:pt>
    <dgm:pt modelId="{11221ADF-3125-4439-89A4-4CE4FE76BDDD}" type="pres">
      <dgm:prSet presAssocID="{A752351B-7172-487B-9323-E912B926F84D}" presName="parentLin" presStyleCnt="0"/>
      <dgm:spPr/>
    </dgm:pt>
    <dgm:pt modelId="{5B55776C-D4D5-4BFD-801C-68ED6425DA7B}" type="pres">
      <dgm:prSet presAssocID="{A752351B-7172-487B-9323-E912B926F84D}" presName="parentLeftMargin" presStyleLbl="node1" presStyleIdx="0" presStyleCnt="6"/>
      <dgm:spPr/>
      <dgm:t>
        <a:bodyPr/>
        <a:lstStyle/>
        <a:p>
          <a:endParaRPr lang="de-DE"/>
        </a:p>
      </dgm:t>
    </dgm:pt>
    <dgm:pt modelId="{E9E388AA-ACAA-4E6A-B812-4D8F9C32E2B9}" type="pres">
      <dgm:prSet presAssocID="{A752351B-7172-487B-9323-E912B926F84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C665B6-4CC2-457D-B680-2C57B0E32CD4}" type="pres">
      <dgm:prSet presAssocID="{A752351B-7172-487B-9323-E912B926F84D}" presName="negativeSpace" presStyleCnt="0"/>
      <dgm:spPr/>
    </dgm:pt>
    <dgm:pt modelId="{124EC2E8-7B26-4F93-84D5-5B0C646C9021}" type="pres">
      <dgm:prSet presAssocID="{A752351B-7172-487B-9323-E912B926F84D}" presName="childText" presStyleLbl="conFgAcc1" presStyleIdx="1" presStyleCnt="6">
        <dgm:presLayoutVars>
          <dgm:bulletEnabled val="1"/>
        </dgm:presLayoutVars>
      </dgm:prSet>
      <dgm:spPr/>
    </dgm:pt>
    <dgm:pt modelId="{B6435404-05C6-435E-8328-7149113B1904}" type="pres">
      <dgm:prSet presAssocID="{33E15B94-5799-4A13-895A-0B9C5716A505}" presName="spaceBetweenRectangles" presStyleCnt="0"/>
      <dgm:spPr/>
    </dgm:pt>
    <dgm:pt modelId="{31B2FE2D-FEAF-4662-B586-265394ACD832}" type="pres">
      <dgm:prSet presAssocID="{A13EC76A-ED7E-49BB-BF38-4399C1AE63A9}" presName="parentLin" presStyleCnt="0"/>
      <dgm:spPr/>
    </dgm:pt>
    <dgm:pt modelId="{970D8555-DAC3-4524-9E56-0B71F7524D54}" type="pres">
      <dgm:prSet presAssocID="{A13EC76A-ED7E-49BB-BF38-4399C1AE63A9}" presName="parentLeftMargin" presStyleLbl="node1" presStyleIdx="1" presStyleCnt="6"/>
      <dgm:spPr/>
      <dgm:t>
        <a:bodyPr/>
        <a:lstStyle/>
        <a:p>
          <a:endParaRPr lang="de-DE"/>
        </a:p>
      </dgm:t>
    </dgm:pt>
    <dgm:pt modelId="{2748BD8B-3026-4872-ADF4-18D0A023BDFF}" type="pres">
      <dgm:prSet presAssocID="{A13EC76A-ED7E-49BB-BF38-4399C1AE63A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D2E490-EFE9-487E-9BA5-1CBEF315FC18}" type="pres">
      <dgm:prSet presAssocID="{A13EC76A-ED7E-49BB-BF38-4399C1AE63A9}" presName="negativeSpace" presStyleCnt="0"/>
      <dgm:spPr/>
    </dgm:pt>
    <dgm:pt modelId="{E47E0323-0A9D-4925-9363-2E36D5DB5FD4}" type="pres">
      <dgm:prSet presAssocID="{A13EC76A-ED7E-49BB-BF38-4399C1AE63A9}" presName="childText" presStyleLbl="conFgAcc1" presStyleIdx="2" presStyleCnt="6">
        <dgm:presLayoutVars>
          <dgm:bulletEnabled val="1"/>
        </dgm:presLayoutVars>
      </dgm:prSet>
      <dgm:spPr/>
    </dgm:pt>
    <dgm:pt modelId="{3ED2D37C-7989-408D-B5B6-0DBF0D1F8DB4}" type="pres">
      <dgm:prSet presAssocID="{DA174B07-7FC7-4A39-B771-8C5194EAB2B8}" presName="spaceBetweenRectangles" presStyleCnt="0"/>
      <dgm:spPr/>
    </dgm:pt>
    <dgm:pt modelId="{0566FB69-3E52-4E69-8E83-FB33BF2EA6BB}" type="pres">
      <dgm:prSet presAssocID="{12E31526-4A06-456E-BAD8-634F082CAD75}" presName="parentLin" presStyleCnt="0"/>
      <dgm:spPr/>
    </dgm:pt>
    <dgm:pt modelId="{58801CA6-3ABB-4E61-AF42-53800ED7723D}" type="pres">
      <dgm:prSet presAssocID="{12E31526-4A06-456E-BAD8-634F082CAD75}" presName="parentLeftMargin" presStyleLbl="node1" presStyleIdx="2" presStyleCnt="6"/>
      <dgm:spPr/>
      <dgm:t>
        <a:bodyPr/>
        <a:lstStyle/>
        <a:p>
          <a:endParaRPr lang="de-DE"/>
        </a:p>
      </dgm:t>
    </dgm:pt>
    <dgm:pt modelId="{ABDEDC37-E2F5-424F-8DD2-48153B9A9AE2}" type="pres">
      <dgm:prSet presAssocID="{12E31526-4A06-456E-BAD8-634F082CAD7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AB45F0-DFDA-4904-AD59-25987C5E5116}" type="pres">
      <dgm:prSet presAssocID="{12E31526-4A06-456E-BAD8-634F082CAD75}" presName="negativeSpace" presStyleCnt="0"/>
      <dgm:spPr/>
    </dgm:pt>
    <dgm:pt modelId="{24A429AF-6C5C-4710-8398-ACC41F796475}" type="pres">
      <dgm:prSet presAssocID="{12E31526-4A06-456E-BAD8-634F082CAD75}" presName="childText" presStyleLbl="conFgAcc1" presStyleIdx="3" presStyleCnt="6">
        <dgm:presLayoutVars>
          <dgm:bulletEnabled val="1"/>
        </dgm:presLayoutVars>
      </dgm:prSet>
      <dgm:spPr/>
    </dgm:pt>
    <dgm:pt modelId="{BACC8C7B-9A8D-4E60-82E3-55061ABC9EF1}" type="pres">
      <dgm:prSet presAssocID="{00411C8F-699D-4843-B111-6B2ED9F9C171}" presName="spaceBetweenRectangles" presStyleCnt="0"/>
      <dgm:spPr/>
    </dgm:pt>
    <dgm:pt modelId="{0C27FB8F-615F-41E3-995D-494246598D49}" type="pres">
      <dgm:prSet presAssocID="{11060A88-450D-47DB-8C9F-96F7859B872F}" presName="parentLin" presStyleCnt="0"/>
      <dgm:spPr/>
    </dgm:pt>
    <dgm:pt modelId="{CAC17349-7A14-4B60-8944-88399DFA7578}" type="pres">
      <dgm:prSet presAssocID="{11060A88-450D-47DB-8C9F-96F7859B872F}" presName="parentLeftMargin" presStyleLbl="node1" presStyleIdx="3" presStyleCnt="6"/>
      <dgm:spPr/>
      <dgm:t>
        <a:bodyPr/>
        <a:lstStyle/>
        <a:p>
          <a:endParaRPr lang="de-DE"/>
        </a:p>
      </dgm:t>
    </dgm:pt>
    <dgm:pt modelId="{63BF46CA-6FA5-4A58-B84B-C796893A09AB}" type="pres">
      <dgm:prSet presAssocID="{11060A88-450D-47DB-8C9F-96F7859B872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E2A3CDD-B3B0-41CA-B048-098C862F1C96}" type="pres">
      <dgm:prSet presAssocID="{11060A88-450D-47DB-8C9F-96F7859B872F}" presName="negativeSpace" presStyleCnt="0"/>
      <dgm:spPr/>
    </dgm:pt>
    <dgm:pt modelId="{E15B1152-BDE3-4173-87C6-FB17A6BE1CE2}" type="pres">
      <dgm:prSet presAssocID="{11060A88-450D-47DB-8C9F-96F7859B872F}" presName="childText" presStyleLbl="conFgAcc1" presStyleIdx="4" presStyleCnt="6">
        <dgm:presLayoutVars>
          <dgm:bulletEnabled val="1"/>
        </dgm:presLayoutVars>
      </dgm:prSet>
      <dgm:spPr/>
    </dgm:pt>
    <dgm:pt modelId="{A9FF1B92-111B-46C7-AB06-68928C526AF9}" type="pres">
      <dgm:prSet presAssocID="{6265F60B-B2EE-49A1-B720-9B2454DE9334}" presName="spaceBetweenRectangles" presStyleCnt="0"/>
      <dgm:spPr/>
    </dgm:pt>
    <dgm:pt modelId="{23FA848D-6F73-4E8F-87A6-E189CEA38541}" type="pres">
      <dgm:prSet presAssocID="{39F339C5-05AB-4B4E-9EFE-9A1A8003F825}" presName="parentLin" presStyleCnt="0"/>
      <dgm:spPr/>
    </dgm:pt>
    <dgm:pt modelId="{F57E7D67-C545-4148-8E83-00D3215DF7B0}" type="pres">
      <dgm:prSet presAssocID="{39F339C5-05AB-4B4E-9EFE-9A1A8003F825}" presName="parentLeftMargin" presStyleLbl="node1" presStyleIdx="4" presStyleCnt="6"/>
      <dgm:spPr/>
      <dgm:t>
        <a:bodyPr/>
        <a:lstStyle/>
        <a:p>
          <a:endParaRPr lang="de-DE"/>
        </a:p>
      </dgm:t>
    </dgm:pt>
    <dgm:pt modelId="{DA983019-F70C-4037-81F7-AC73E302A1C4}" type="pres">
      <dgm:prSet presAssocID="{39F339C5-05AB-4B4E-9EFE-9A1A8003F82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A2886-E4BA-4358-B9A9-115AF169CD14}" type="pres">
      <dgm:prSet presAssocID="{39F339C5-05AB-4B4E-9EFE-9A1A8003F825}" presName="negativeSpace" presStyleCnt="0"/>
      <dgm:spPr/>
    </dgm:pt>
    <dgm:pt modelId="{C1ECDE53-3DE1-428A-8163-D12DB996D27C}" type="pres">
      <dgm:prSet presAssocID="{39F339C5-05AB-4B4E-9EFE-9A1A8003F82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A2C8E62-AC4C-4BC1-9264-F2D6C90BBEF1}" srcId="{08C0193A-C081-4935-B70A-66A5A5AA6D6D}" destId="{6DB8FC50-F0BC-4655-9CF2-31699420D5B0}" srcOrd="0" destOrd="0" parTransId="{1EA174E7-C3D9-4337-9EAC-2E2F485F6EAE}" sibTransId="{BE1886B8-D66C-4630-8D25-000662972A50}"/>
    <dgm:cxn modelId="{598C0A81-D4CA-4036-8006-7F03E3930050}" type="presOf" srcId="{12E31526-4A06-456E-BAD8-634F082CAD75}" destId="{58801CA6-3ABB-4E61-AF42-53800ED7723D}" srcOrd="0" destOrd="0" presId="urn:microsoft.com/office/officeart/2005/8/layout/list1"/>
    <dgm:cxn modelId="{921AEEE3-3FC5-40FA-B5A5-60297AE4DFF4}" type="presOf" srcId="{11060A88-450D-47DB-8C9F-96F7859B872F}" destId="{CAC17349-7A14-4B60-8944-88399DFA7578}" srcOrd="0" destOrd="0" presId="urn:microsoft.com/office/officeart/2005/8/layout/list1"/>
    <dgm:cxn modelId="{C92181EB-92B5-4097-B2C1-ED42FAD540EE}" srcId="{08C0193A-C081-4935-B70A-66A5A5AA6D6D}" destId="{11060A88-450D-47DB-8C9F-96F7859B872F}" srcOrd="4" destOrd="0" parTransId="{B3D14091-088C-4D09-A876-AAEC7054565A}" sibTransId="{6265F60B-B2EE-49A1-B720-9B2454DE9334}"/>
    <dgm:cxn modelId="{9380CE47-68C9-4EAE-AA95-FB39D757670A}" type="presOf" srcId="{6DB8FC50-F0BC-4655-9CF2-31699420D5B0}" destId="{35050454-AF9C-439B-9972-899A643F43E2}" srcOrd="1" destOrd="0" presId="urn:microsoft.com/office/officeart/2005/8/layout/list1"/>
    <dgm:cxn modelId="{BDB426A8-F0AA-4B1C-927E-717A8240869A}" srcId="{08C0193A-C081-4935-B70A-66A5A5AA6D6D}" destId="{39F339C5-05AB-4B4E-9EFE-9A1A8003F825}" srcOrd="5" destOrd="0" parTransId="{F46DC637-FA9F-49AD-8D0F-D9247A353721}" sibTransId="{38BD69BE-BEB3-4D93-A21E-EE2AB57B5FCE}"/>
    <dgm:cxn modelId="{94FB4A40-08B9-45B8-A3C0-681E54F69BF1}" type="presOf" srcId="{11060A88-450D-47DB-8C9F-96F7859B872F}" destId="{63BF46CA-6FA5-4A58-B84B-C796893A09AB}" srcOrd="1" destOrd="0" presId="urn:microsoft.com/office/officeart/2005/8/layout/list1"/>
    <dgm:cxn modelId="{AFAEA4DF-FACA-413F-9F19-BB7BD36B443E}" type="presOf" srcId="{39F339C5-05AB-4B4E-9EFE-9A1A8003F825}" destId="{DA983019-F70C-4037-81F7-AC73E302A1C4}" srcOrd="1" destOrd="0" presId="urn:microsoft.com/office/officeart/2005/8/layout/list1"/>
    <dgm:cxn modelId="{F20E12A6-8451-43B5-A0D4-F6251258702D}" type="presOf" srcId="{A13EC76A-ED7E-49BB-BF38-4399C1AE63A9}" destId="{970D8555-DAC3-4524-9E56-0B71F7524D54}" srcOrd="0" destOrd="0" presId="urn:microsoft.com/office/officeart/2005/8/layout/list1"/>
    <dgm:cxn modelId="{3BE5D744-3163-4B3D-AE4D-E859209F2568}" type="presOf" srcId="{12E31526-4A06-456E-BAD8-634F082CAD75}" destId="{ABDEDC37-E2F5-424F-8DD2-48153B9A9AE2}" srcOrd="1" destOrd="0" presId="urn:microsoft.com/office/officeart/2005/8/layout/list1"/>
    <dgm:cxn modelId="{8B03F08C-14D8-45F8-845B-B6A53E153001}" type="presOf" srcId="{A13EC76A-ED7E-49BB-BF38-4399C1AE63A9}" destId="{2748BD8B-3026-4872-ADF4-18D0A023BDFF}" srcOrd="1" destOrd="0" presId="urn:microsoft.com/office/officeart/2005/8/layout/list1"/>
    <dgm:cxn modelId="{6FB729AE-B6FB-46BB-81F8-63439CC59BAE}" srcId="{08C0193A-C081-4935-B70A-66A5A5AA6D6D}" destId="{12E31526-4A06-456E-BAD8-634F082CAD75}" srcOrd="3" destOrd="0" parTransId="{255489F5-CD90-47BF-8022-58CEC927E933}" sibTransId="{00411C8F-699D-4843-B111-6B2ED9F9C171}"/>
    <dgm:cxn modelId="{E07FE196-2106-42C6-86C5-C28238ACE140}" type="presOf" srcId="{A752351B-7172-487B-9323-E912B926F84D}" destId="{E9E388AA-ACAA-4E6A-B812-4D8F9C32E2B9}" srcOrd="1" destOrd="0" presId="urn:microsoft.com/office/officeart/2005/8/layout/list1"/>
    <dgm:cxn modelId="{A0044AE9-B446-435F-BCE3-6DCFDFBD3600}" type="presOf" srcId="{6DB8FC50-F0BC-4655-9CF2-31699420D5B0}" destId="{570CFBB6-2B50-4F4C-B220-D522639B243F}" srcOrd="0" destOrd="0" presId="urn:microsoft.com/office/officeart/2005/8/layout/list1"/>
    <dgm:cxn modelId="{00BD8A91-71C2-4620-9B2D-827401309A9B}" type="presOf" srcId="{39F339C5-05AB-4B4E-9EFE-9A1A8003F825}" destId="{F57E7D67-C545-4148-8E83-00D3215DF7B0}" srcOrd="0" destOrd="0" presId="urn:microsoft.com/office/officeart/2005/8/layout/list1"/>
    <dgm:cxn modelId="{812DEAD5-790D-4FA3-BC13-64C1DEC2C04E}" srcId="{08C0193A-C081-4935-B70A-66A5A5AA6D6D}" destId="{A13EC76A-ED7E-49BB-BF38-4399C1AE63A9}" srcOrd="2" destOrd="0" parTransId="{BDE46C3E-F229-4493-A054-B104CADCABBF}" sibTransId="{DA174B07-7FC7-4A39-B771-8C5194EAB2B8}"/>
    <dgm:cxn modelId="{1A7EBB84-9DF2-4FD0-8DC6-30F20DA0A7A9}" srcId="{08C0193A-C081-4935-B70A-66A5A5AA6D6D}" destId="{A752351B-7172-487B-9323-E912B926F84D}" srcOrd="1" destOrd="0" parTransId="{E535DCF4-9883-426D-8BDC-E1962C3D7D55}" sibTransId="{33E15B94-5799-4A13-895A-0B9C5716A505}"/>
    <dgm:cxn modelId="{45219574-D0B3-4C44-B5BA-3A0B4DEC14D1}" type="presOf" srcId="{A752351B-7172-487B-9323-E912B926F84D}" destId="{5B55776C-D4D5-4BFD-801C-68ED6425DA7B}" srcOrd="0" destOrd="0" presId="urn:microsoft.com/office/officeart/2005/8/layout/list1"/>
    <dgm:cxn modelId="{9EE1043E-5016-4632-A9A5-09C8B7CED31E}" type="presOf" srcId="{08C0193A-C081-4935-B70A-66A5A5AA6D6D}" destId="{DEC1DE33-D7F5-449D-8589-E2AC6BF835B8}" srcOrd="0" destOrd="0" presId="urn:microsoft.com/office/officeart/2005/8/layout/list1"/>
    <dgm:cxn modelId="{3811A129-0E29-4F3A-B42C-38917C1968D1}" type="presParOf" srcId="{DEC1DE33-D7F5-449D-8589-E2AC6BF835B8}" destId="{BF9CE70C-B892-4039-AE36-2408B95596A3}" srcOrd="0" destOrd="0" presId="urn:microsoft.com/office/officeart/2005/8/layout/list1"/>
    <dgm:cxn modelId="{EF4BEA08-4749-4FEE-9E20-1EA3F2992BB6}" type="presParOf" srcId="{BF9CE70C-B892-4039-AE36-2408B95596A3}" destId="{570CFBB6-2B50-4F4C-B220-D522639B243F}" srcOrd="0" destOrd="0" presId="urn:microsoft.com/office/officeart/2005/8/layout/list1"/>
    <dgm:cxn modelId="{41343F48-27DD-4BE6-BFE4-CA168E46D22A}" type="presParOf" srcId="{BF9CE70C-B892-4039-AE36-2408B95596A3}" destId="{35050454-AF9C-439B-9972-899A643F43E2}" srcOrd="1" destOrd="0" presId="urn:microsoft.com/office/officeart/2005/8/layout/list1"/>
    <dgm:cxn modelId="{B36B070C-BBA8-499B-99B4-98A671D8195E}" type="presParOf" srcId="{DEC1DE33-D7F5-449D-8589-E2AC6BF835B8}" destId="{4974DE58-558D-4F10-9F90-E4F475010FE6}" srcOrd="1" destOrd="0" presId="urn:microsoft.com/office/officeart/2005/8/layout/list1"/>
    <dgm:cxn modelId="{08C981E0-CE24-4926-AA71-C5535361237A}" type="presParOf" srcId="{DEC1DE33-D7F5-449D-8589-E2AC6BF835B8}" destId="{77DCDCBB-2EC2-49BC-9EBB-BE5B3FFCB38C}" srcOrd="2" destOrd="0" presId="urn:microsoft.com/office/officeart/2005/8/layout/list1"/>
    <dgm:cxn modelId="{5BBCB4E8-F3AE-4041-9FC1-13F344500CB0}" type="presParOf" srcId="{DEC1DE33-D7F5-449D-8589-E2AC6BF835B8}" destId="{6A713675-71AE-46B7-909E-A1EBCD9D86E2}" srcOrd="3" destOrd="0" presId="urn:microsoft.com/office/officeart/2005/8/layout/list1"/>
    <dgm:cxn modelId="{A9A1E89F-3C1B-456F-BE51-2B1A35F6CD34}" type="presParOf" srcId="{DEC1DE33-D7F5-449D-8589-E2AC6BF835B8}" destId="{11221ADF-3125-4439-89A4-4CE4FE76BDDD}" srcOrd="4" destOrd="0" presId="urn:microsoft.com/office/officeart/2005/8/layout/list1"/>
    <dgm:cxn modelId="{0E259BAD-F659-42DD-B63F-32D51FFF9C5A}" type="presParOf" srcId="{11221ADF-3125-4439-89A4-4CE4FE76BDDD}" destId="{5B55776C-D4D5-4BFD-801C-68ED6425DA7B}" srcOrd="0" destOrd="0" presId="urn:microsoft.com/office/officeart/2005/8/layout/list1"/>
    <dgm:cxn modelId="{C8677D2E-B1E9-44BC-96E0-6C08C0380622}" type="presParOf" srcId="{11221ADF-3125-4439-89A4-4CE4FE76BDDD}" destId="{E9E388AA-ACAA-4E6A-B812-4D8F9C32E2B9}" srcOrd="1" destOrd="0" presId="urn:microsoft.com/office/officeart/2005/8/layout/list1"/>
    <dgm:cxn modelId="{71B20F1D-D091-4BDC-B8F2-09AC064C73C8}" type="presParOf" srcId="{DEC1DE33-D7F5-449D-8589-E2AC6BF835B8}" destId="{71C665B6-4CC2-457D-B680-2C57B0E32CD4}" srcOrd="5" destOrd="0" presId="urn:microsoft.com/office/officeart/2005/8/layout/list1"/>
    <dgm:cxn modelId="{454DA25D-376C-47DA-B587-97B9720A1A88}" type="presParOf" srcId="{DEC1DE33-D7F5-449D-8589-E2AC6BF835B8}" destId="{124EC2E8-7B26-4F93-84D5-5B0C646C9021}" srcOrd="6" destOrd="0" presId="urn:microsoft.com/office/officeart/2005/8/layout/list1"/>
    <dgm:cxn modelId="{49E5CAEF-6B93-4F18-979D-C8AD4BC749D0}" type="presParOf" srcId="{DEC1DE33-D7F5-449D-8589-E2AC6BF835B8}" destId="{B6435404-05C6-435E-8328-7149113B1904}" srcOrd="7" destOrd="0" presId="urn:microsoft.com/office/officeart/2005/8/layout/list1"/>
    <dgm:cxn modelId="{8913B963-B544-4962-8992-8CFFCC09CA0A}" type="presParOf" srcId="{DEC1DE33-D7F5-449D-8589-E2AC6BF835B8}" destId="{31B2FE2D-FEAF-4662-B586-265394ACD832}" srcOrd="8" destOrd="0" presId="urn:microsoft.com/office/officeart/2005/8/layout/list1"/>
    <dgm:cxn modelId="{0D1F72AD-F927-4141-B9D8-4B552DBDD312}" type="presParOf" srcId="{31B2FE2D-FEAF-4662-B586-265394ACD832}" destId="{970D8555-DAC3-4524-9E56-0B71F7524D54}" srcOrd="0" destOrd="0" presId="urn:microsoft.com/office/officeart/2005/8/layout/list1"/>
    <dgm:cxn modelId="{2680DEE1-B0F1-44B4-9A63-C57987745190}" type="presParOf" srcId="{31B2FE2D-FEAF-4662-B586-265394ACD832}" destId="{2748BD8B-3026-4872-ADF4-18D0A023BDFF}" srcOrd="1" destOrd="0" presId="urn:microsoft.com/office/officeart/2005/8/layout/list1"/>
    <dgm:cxn modelId="{C510027D-123D-4055-8CA2-7DDCF75CC74F}" type="presParOf" srcId="{DEC1DE33-D7F5-449D-8589-E2AC6BF835B8}" destId="{E9D2E490-EFE9-487E-9BA5-1CBEF315FC18}" srcOrd="9" destOrd="0" presId="urn:microsoft.com/office/officeart/2005/8/layout/list1"/>
    <dgm:cxn modelId="{0FF64E00-7E91-4206-8D01-84499675DE1F}" type="presParOf" srcId="{DEC1DE33-D7F5-449D-8589-E2AC6BF835B8}" destId="{E47E0323-0A9D-4925-9363-2E36D5DB5FD4}" srcOrd="10" destOrd="0" presId="urn:microsoft.com/office/officeart/2005/8/layout/list1"/>
    <dgm:cxn modelId="{6BED2194-2F61-472A-9EB3-0E7BD095B2AC}" type="presParOf" srcId="{DEC1DE33-D7F5-449D-8589-E2AC6BF835B8}" destId="{3ED2D37C-7989-408D-B5B6-0DBF0D1F8DB4}" srcOrd="11" destOrd="0" presId="urn:microsoft.com/office/officeart/2005/8/layout/list1"/>
    <dgm:cxn modelId="{1993A4B8-39B6-4775-BD04-9744B4A98780}" type="presParOf" srcId="{DEC1DE33-D7F5-449D-8589-E2AC6BF835B8}" destId="{0566FB69-3E52-4E69-8E83-FB33BF2EA6BB}" srcOrd="12" destOrd="0" presId="urn:microsoft.com/office/officeart/2005/8/layout/list1"/>
    <dgm:cxn modelId="{E01ADFDE-C273-473F-8EE2-BD608545ACCA}" type="presParOf" srcId="{0566FB69-3E52-4E69-8E83-FB33BF2EA6BB}" destId="{58801CA6-3ABB-4E61-AF42-53800ED7723D}" srcOrd="0" destOrd="0" presId="urn:microsoft.com/office/officeart/2005/8/layout/list1"/>
    <dgm:cxn modelId="{3C34C56E-D681-4278-874D-6FA890CD11AC}" type="presParOf" srcId="{0566FB69-3E52-4E69-8E83-FB33BF2EA6BB}" destId="{ABDEDC37-E2F5-424F-8DD2-48153B9A9AE2}" srcOrd="1" destOrd="0" presId="urn:microsoft.com/office/officeart/2005/8/layout/list1"/>
    <dgm:cxn modelId="{4B617949-FA28-4B6D-AA3C-1D5BE7B2AFCA}" type="presParOf" srcId="{DEC1DE33-D7F5-449D-8589-E2AC6BF835B8}" destId="{1DAB45F0-DFDA-4904-AD59-25987C5E5116}" srcOrd="13" destOrd="0" presId="urn:microsoft.com/office/officeart/2005/8/layout/list1"/>
    <dgm:cxn modelId="{3CAF12AE-59B3-4907-9102-3983D64B65F5}" type="presParOf" srcId="{DEC1DE33-D7F5-449D-8589-E2AC6BF835B8}" destId="{24A429AF-6C5C-4710-8398-ACC41F796475}" srcOrd="14" destOrd="0" presId="urn:microsoft.com/office/officeart/2005/8/layout/list1"/>
    <dgm:cxn modelId="{EFA1BCA8-5780-4642-AA15-AA1DE588CE7B}" type="presParOf" srcId="{DEC1DE33-D7F5-449D-8589-E2AC6BF835B8}" destId="{BACC8C7B-9A8D-4E60-82E3-55061ABC9EF1}" srcOrd="15" destOrd="0" presId="urn:microsoft.com/office/officeart/2005/8/layout/list1"/>
    <dgm:cxn modelId="{74C928CE-421B-41C1-BEA7-CC351B7871CF}" type="presParOf" srcId="{DEC1DE33-D7F5-449D-8589-E2AC6BF835B8}" destId="{0C27FB8F-615F-41E3-995D-494246598D49}" srcOrd="16" destOrd="0" presId="urn:microsoft.com/office/officeart/2005/8/layout/list1"/>
    <dgm:cxn modelId="{EC980000-5129-4439-B2AB-F9C12F11F7FF}" type="presParOf" srcId="{0C27FB8F-615F-41E3-995D-494246598D49}" destId="{CAC17349-7A14-4B60-8944-88399DFA7578}" srcOrd="0" destOrd="0" presId="urn:microsoft.com/office/officeart/2005/8/layout/list1"/>
    <dgm:cxn modelId="{F978CA00-124F-41EB-B565-65D62E99FFFE}" type="presParOf" srcId="{0C27FB8F-615F-41E3-995D-494246598D49}" destId="{63BF46CA-6FA5-4A58-B84B-C796893A09AB}" srcOrd="1" destOrd="0" presId="urn:microsoft.com/office/officeart/2005/8/layout/list1"/>
    <dgm:cxn modelId="{FCAEE244-D31B-421B-A73C-BEB1A98A58F3}" type="presParOf" srcId="{DEC1DE33-D7F5-449D-8589-E2AC6BF835B8}" destId="{CE2A3CDD-B3B0-41CA-B048-098C862F1C96}" srcOrd="17" destOrd="0" presId="urn:microsoft.com/office/officeart/2005/8/layout/list1"/>
    <dgm:cxn modelId="{2E921FB4-DEF9-47A6-94CB-195E7AAB9F0A}" type="presParOf" srcId="{DEC1DE33-D7F5-449D-8589-E2AC6BF835B8}" destId="{E15B1152-BDE3-4173-87C6-FB17A6BE1CE2}" srcOrd="18" destOrd="0" presId="urn:microsoft.com/office/officeart/2005/8/layout/list1"/>
    <dgm:cxn modelId="{D09A2993-E3C1-4C68-B412-5D11F3E2F229}" type="presParOf" srcId="{DEC1DE33-D7F5-449D-8589-E2AC6BF835B8}" destId="{A9FF1B92-111B-46C7-AB06-68928C526AF9}" srcOrd="19" destOrd="0" presId="urn:microsoft.com/office/officeart/2005/8/layout/list1"/>
    <dgm:cxn modelId="{9167FBE7-9D06-4EEA-B6A5-9870368BA2DB}" type="presParOf" srcId="{DEC1DE33-D7F5-449D-8589-E2AC6BF835B8}" destId="{23FA848D-6F73-4E8F-87A6-E189CEA38541}" srcOrd="20" destOrd="0" presId="urn:microsoft.com/office/officeart/2005/8/layout/list1"/>
    <dgm:cxn modelId="{D3987DBF-61DD-4C13-B8B8-1C470333B8E4}" type="presParOf" srcId="{23FA848D-6F73-4E8F-87A6-E189CEA38541}" destId="{F57E7D67-C545-4148-8E83-00D3215DF7B0}" srcOrd="0" destOrd="0" presId="urn:microsoft.com/office/officeart/2005/8/layout/list1"/>
    <dgm:cxn modelId="{D23F602D-8721-4E78-ACCD-8F95688700B7}" type="presParOf" srcId="{23FA848D-6F73-4E8F-87A6-E189CEA38541}" destId="{DA983019-F70C-4037-81F7-AC73E302A1C4}" srcOrd="1" destOrd="0" presId="urn:microsoft.com/office/officeart/2005/8/layout/list1"/>
    <dgm:cxn modelId="{8D7421A4-E456-42D9-931D-6B4F03F84FE8}" type="presParOf" srcId="{DEC1DE33-D7F5-449D-8589-E2AC6BF835B8}" destId="{71EA2886-E4BA-4358-B9A9-115AF169CD14}" srcOrd="21" destOrd="0" presId="urn:microsoft.com/office/officeart/2005/8/layout/list1"/>
    <dgm:cxn modelId="{4B41D59E-9176-4B2B-B291-7B69A27B5D08}" type="presParOf" srcId="{DEC1DE33-D7F5-449D-8589-E2AC6BF835B8}" destId="{C1ECDE53-3DE1-428A-8163-D12DB996D27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FFB8A8-AD1A-4804-AA8D-C49928190588}" type="doc">
      <dgm:prSet loTypeId="urn:microsoft.com/office/officeart/2008/layout/LinedList" loCatId="Inbox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ADBF028-019F-413D-BFC2-D6E59D896DC6}">
      <dgm:prSet/>
      <dgm:spPr/>
      <dgm:t>
        <a:bodyPr/>
        <a:lstStyle/>
        <a:p>
          <a:r>
            <a:rPr lang="de-DE"/>
            <a:t>Language understanding</a:t>
          </a:r>
          <a:endParaRPr lang="en-US"/>
        </a:p>
      </dgm:t>
    </dgm:pt>
    <dgm:pt modelId="{35C43877-37C6-4E66-BB8C-43FCD2ECCBF2}" type="parTrans" cxnId="{BBA28CA1-C9F9-497C-BA35-5F71D795A88D}">
      <dgm:prSet/>
      <dgm:spPr/>
      <dgm:t>
        <a:bodyPr/>
        <a:lstStyle/>
        <a:p>
          <a:endParaRPr lang="en-US"/>
        </a:p>
      </dgm:t>
    </dgm:pt>
    <dgm:pt modelId="{3432857A-D859-47E3-A321-7E7B4383B9D4}" type="sibTrans" cxnId="{BBA28CA1-C9F9-497C-BA35-5F71D795A88D}">
      <dgm:prSet/>
      <dgm:spPr/>
      <dgm:t>
        <a:bodyPr/>
        <a:lstStyle/>
        <a:p>
          <a:endParaRPr lang="en-US"/>
        </a:p>
      </dgm:t>
    </dgm:pt>
    <dgm:pt modelId="{311A2867-FC0F-40C2-A185-C128A3E290EC}">
      <dgm:prSet/>
      <dgm:spPr/>
      <dgm:t>
        <a:bodyPr/>
        <a:lstStyle/>
        <a:p>
          <a:r>
            <a:rPr lang="de-DE"/>
            <a:t>Knowledge extraction</a:t>
          </a:r>
          <a:endParaRPr lang="en-US"/>
        </a:p>
      </dgm:t>
    </dgm:pt>
    <dgm:pt modelId="{DA994B99-8141-41ED-8AAA-2832A3E24292}" type="parTrans" cxnId="{65793544-BE26-4ED1-932D-3CD4425199DE}">
      <dgm:prSet/>
      <dgm:spPr/>
      <dgm:t>
        <a:bodyPr/>
        <a:lstStyle/>
        <a:p>
          <a:endParaRPr lang="en-US"/>
        </a:p>
      </dgm:t>
    </dgm:pt>
    <dgm:pt modelId="{AAFAB7BC-2267-437C-83E9-975BB78DEE8D}" type="sibTrans" cxnId="{65793544-BE26-4ED1-932D-3CD4425199DE}">
      <dgm:prSet/>
      <dgm:spPr/>
      <dgm:t>
        <a:bodyPr/>
        <a:lstStyle/>
        <a:p>
          <a:endParaRPr lang="en-US"/>
        </a:p>
      </dgm:t>
    </dgm:pt>
    <dgm:pt modelId="{32D67098-2468-43C9-B2F4-08B97880BAEA}">
      <dgm:prSet/>
      <dgm:spPr/>
      <dgm:t>
        <a:bodyPr/>
        <a:lstStyle/>
        <a:p>
          <a:r>
            <a:rPr lang="de-DE"/>
            <a:t>Speech recognition and conversion</a:t>
          </a:r>
          <a:endParaRPr lang="en-US"/>
        </a:p>
      </dgm:t>
    </dgm:pt>
    <dgm:pt modelId="{1E7CA324-04BE-44FA-872D-861ED356621E}" type="parTrans" cxnId="{2E766BCB-F313-41BB-8A9C-765B0A952598}">
      <dgm:prSet/>
      <dgm:spPr/>
      <dgm:t>
        <a:bodyPr/>
        <a:lstStyle/>
        <a:p>
          <a:endParaRPr lang="en-US"/>
        </a:p>
      </dgm:t>
    </dgm:pt>
    <dgm:pt modelId="{5DA20A5F-3B89-4B40-8C38-24A29EB4BB7F}" type="sibTrans" cxnId="{2E766BCB-F313-41BB-8A9C-765B0A952598}">
      <dgm:prSet/>
      <dgm:spPr/>
      <dgm:t>
        <a:bodyPr/>
        <a:lstStyle/>
        <a:p>
          <a:endParaRPr lang="en-US"/>
        </a:p>
      </dgm:t>
    </dgm:pt>
    <dgm:pt modelId="{938AA405-B4F3-44C6-9270-763BF6C50B96}">
      <dgm:prSet/>
      <dgm:spPr/>
      <dgm:t>
        <a:bodyPr/>
        <a:lstStyle/>
        <a:p>
          <a:r>
            <a:rPr lang="de-DE"/>
            <a:t>Web search</a:t>
          </a:r>
          <a:endParaRPr lang="en-US"/>
        </a:p>
      </dgm:t>
    </dgm:pt>
    <dgm:pt modelId="{584E3D88-0397-4611-8D87-73EE140F5D09}" type="parTrans" cxnId="{2C7F76A5-5BDA-46CE-9CF3-4A3CF8B6ABD3}">
      <dgm:prSet/>
      <dgm:spPr/>
      <dgm:t>
        <a:bodyPr/>
        <a:lstStyle/>
        <a:p>
          <a:endParaRPr lang="en-US"/>
        </a:p>
      </dgm:t>
    </dgm:pt>
    <dgm:pt modelId="{0A90EBE2-D4D2-4EE2-887E-34649BEC08F2}" type="sibTrans" cxnId="{2C7F76A5-5BDA-46CE-9CF3-4A3CF8B6ABD3}">
      <dgm:prSet/>
      <dgm:spPr/>
      <dgm:t>
        <a:bodyPr/>
        <a:lstStyle/>
        <a:p>
          <a:endParaRPr lang="en-US"/>
        </a:p>
      </dgm:t>
    </dgm:pt>
    <dgm:pt modelId="{6DAEE402-2A34-4CDB-A7DF-1FFD77D9DB90}">
      <dgm:prSet/>
      <dgm:spPr/>
      <dgm:t>
        <a:bodyPr/>
        <a:lstStyle/>
        <a:p>
          <a:r>
            <a:rPr lang="de-DE"/>
            <a:t>Image and video understanding</a:t>
          </a:r>
          <a:endParaRPr lang="en-US"/>
        </a:p>
      </dgm:t>
    </dgm:pt>
    <dgm:pt modelId="{FD0C4241-3DF7-4972-941A-8A8246DDE481}" type="parTrans" cxnId="{98AA6368-3BAB-43FD-9672-ECC0E1CF6464}">
      <dgm:prSet/>
      <dgm:spPr/>
      <dgm:t>
        <a:bodyPr/>
        <a:lstStyle/>
        <a:p>
          <a:endParaRPr lang="en-US"/>
        </a:p>
      </dgm:t>
    </dgm:pt>
    <dgm:pt modelId="{766B887B-B13A-4A7B-83A5-8E35F3563079}" type="sibTrans" cxnId="{98AA6368-3BAB-43FD-9672-ECC0E1CF6464}">
      <dgm:prSet/>
      <dgm:spPr/>
      <dgm:t>
        <a:bodyPr/>
        <a:lstStyle/>
        <a:p>
          <a:endParaRPr lang="en-US"/>
        </a:p>
      </dgm:t>
    </dgm:pt>
    <dgm:pt modelId="{A5CA6596-AC00-4304-BE45-B809C94B14F3}" type="pres">
      <dgm:prSet presAssocID="{E9FFB8A8-AD1A-4804-AA8D-C4992819058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25ECE931-F5E8-418E-A973-6420076FC488}" type="pres">
      <dgm:prSet presAssocID="{BADBF028-019F-413D-BFC2-D6E59D896DC6}" presName="thickLine" presStyleLbl="alignNode1" presStyleIdx="0" presStyleCnt="5"/>
      <dgm:spPr/>
    </dgm:pt>
    <dgm:pt modelId="{F7B5BF8B-733F-420E-AB94-FFF94A228BF9}" type="pres">
      <dgm:prSet presAssocID="{BADBF028-019F-413D-BFC2-D6E59D896DC6}" presName="horz1" presStyleCnt="0"/>
      <dgm:spPr/>
    </dgm:pt>
    <dgm:pt modelId="{3E4F73FF-719F-482C-ABD2-917E86E4E68B}" type="pres">
      <dgm:prSet presAssocID="{BADBF028-019F-413D-BFC2-D6E59D896DC6}" presName="tx1" presStyleLbl="revTx" presStyleIdx="0" presStyleCnt="5"/>
      <dgm:spPr/>
      <dgm:t>
        <a:bodyPr/>
        <a:lstStyle/>
        <a:p>
          <a:endParaRPr lang="de-DE"/>
        </a:p>
      </dgm:t>
    </dgm:pt>
    <dgm:pt modelId="{768CF0D6-2501-427A-9F04-63E80A482707}" type="pres">
      <dgm:prSet presAssocID="{BADBF028-019F-413D-BFC2-D6E59D896DC6}" presName="vert1" presStyleCnt="0"/>
      <dgm:spPr/>
    </dgm:pt>
    <dgm:pt modelId="{F14F1DA3-A385-4206-BFB1-24909271EA77}" type="pres">
      <dgm:prSet presAssocID="{311A2867-FC0F-40C2-A185-C128A3E290EC}" presName="thickLine" presStyleLbl="alignNode1" presStyleIdx="1" presStyleCnt="5"/>
      <dgm:spPr/>
    </dgm:pt>
    <dgm:pt modelId="{03781C81-9A32-409F-BBA0-2E16DDB48FB3}" type="pres">
      <dgm:prSet presAssocID="{311A2867-FC0F-40C2-A185-C128A3E290EC}" presName="horz1" presStyleCnt="0"/>
      <dgm:spPr/>
    </dgm:pt>
    <dgm:pt modelId="{ACD77D25-58E5-4C84-9E4F-D0D345C50CA6}" type="pres">
      <dgm:prSet presAssocID="{311A2867-FC0F-40C2-A185-C128A3E290EC}" presName="tx1" presStyleLbl="revTx" presStyleIdx="1" presStyleCnt="5"/>
      <dgm:spPr/>
      <dgm:t>
        <a:bodyPr/>
        <a:lstStyle/>
        <a:p>
          <a:endParaRPr lang="de-DE"/>
        </a:p>
      </dgm:t>
    </dgm:pt>
    <dgm:pt modelId="{58E9A9E0-6520-4DA3-B192-E4789B1E9DC3}" type="pres">
      <dgm:prSet presAssocID="{311A2867-FC0F-40C2-A185-C128A3E290EC}" presName="vert1" presStyleCnt="0"/>
      <dgm:spPr/>
    </dgm:pt>
    <dgm:pt modelId="{A9F36759-BA34-49A6-B924-CE61A64A2045}" type="pres">
      <dgm:prSet presAssocID="{32D67098-2468-43C9-B2F4-08B97880BAEA}" presName="thickLine" presStyleLbl="alignNode1" presStyleIdx="2" presStyleCnt="5"/>
      <dgm:spPr/>
    </dgm:pt>
    <dgm:pt modelId="{45F0E817-4081-4C32-90AF-5964AEDE8754}" type="pres">
      <dgm:prSet presAssocID="{32D67098-2468-43C9-B2F4-08B97880BAEA}" presName="horz1" presStyleCnt="0"/>
      <dgm:spPr/>
    </dgm:pt>
    <dgm:pt modelId="{8E78F8AF-CA60-4AA4-A92E-9F54117029D8}" type="pres">
      <dgm:prSet presAssocID="{32D67098-2468-43C9-B2F4-08B97880BAEA}" presName="tx1" presStyleLbl="revTx" presStyleIdx="2" presStyleCnt="5"/>
      <dgm:spPr/>
      <dgm:t>
        <a:bodyPr/>
        <a:lstStyle/>
        <a:p>
          <a:endParaRPr lang="de-DE"/>
        </a:p>
      </dgm:t>
    </dgm:pt>
    <dgm:pt modelId="{2C407905-2444-47CB-B243-AF4BC776A6E8}" type="pres">
      <dgm:prSet presAssocID="{32D67098-2468-43C9-B2F4-08B97880BAEA}" presName="vert1" presStyleCnt="0"/>
      <dgm:spPr/>
    </dgm:pt>
    <dgm:pt modelId="{A8654145-7514-45FF-BE4E-0AD3F01A54AC}" type="pres">
      <dgm:prSet presAssocID="{938AA405-B4F3-44C6-9270-763BF6C50B96}" presName="thickLine" presStyleLbl="alignNode1" presStyleIdx="3" presStyleCnt="5"/>
      <dgm:spPr/>
    </dgm:pt>
    <dgm:pt modelId="{BE236E05-A9D2-49CD-AA1E-AD009326691A}" type="pres">
      <dgm:prSet presAssocID="{938AA405-B4F3-44C6-9270-763BF6C50B96}" presName="horz1" presStyleCnt="0"/>
      <dgm:spPr/>
    </dgm:pt>
    <dgm:pt modelId="{087F2BE5-8A5D-4225-8731-EEEA80BE66E9}" type="pres">
      <dgm:prSet presAssocID="{938AA405-B4F3-44C6-9270-763BF6C50B96}" presName="tx1" presStyleLbl="revTx" presStyleIdx="3" presStyleCnt="5"/>
      <dgm:spPr/>
      <dgm:t>
        <a:bodyPr/>
        <a:lstStyle/>
        <a:p>
          <a:endParaRPr lang="de-DE"/>
        </a:p>
      </dgm:t>
    </dgm:pt>
    <dgm:pt modelId="{71C5B629-AF9D-4AD2-8041-6CD737E020D4}" type="pres">
      <dgm:prSet presAssocID="{938AA405-B4F3-44C6-9270-763BF6C50B96}" presName="vert1" presStyleCnt="0"/>
      <dgm:spPr/>
    </dgm:pt>
    <dgm:pt modelId="{626DBF01-C8F5-4729-A14C-783339CD65A4}" type="pres">
      <dgm:prSet presAssocID="{6DAEE402-2A34-4CDB-A7DF-1FFD77D9DB90}" presName="thickLine" presStyleLbl="alignNode1" presStyleIdx="4" presStyleCnt="5"/>
      <dgm:spPr/>
    </dgm:pt>
    <dgm:pt modelId="{07A8FB17-7F37-4B4A-9FEA-974CFD292AA8}" type="pres">
      <dgm:prSet presAssocID="{6DAEE402-2A34-4CDB-A7DF-1FFD77D9DB90}" presName="horz1" presStyleCnt="0"/>
      <dgm:spPr/>
    </dgm:pt>
    <dgm:pt modelId="{6B6D7793-4E31-4561-B671-D28035192B27}" type="pres">
      <dgm:prSet presAssocID="{6DAEE402-2A34-4CDB-A7DF-1FFD77D9DB90}" presName="tx1" presStyleLbl="revTx" presStyleIdx="4" presStyleCnt="5"/>
      <dgm:spPr/>
      <dgm:t>
        <a:bodyPr/>
        <a:lstStyle/>
        <a:p>
          <a:endParaRPr lang="de-DE"/>
        </a:p>
      </dgm:t>
    </dgm:pt>
    <dgm:pt modelId="{5C996CA3-FE1A-4AC3-B1C4-C54EDACD9A2F}" type="pres">
      <dgm:prSet presAssocID="{6DAEE402-2A34-4CDB-A7DF-1FFD77D9DB90}" presName="vert1" presStyleCnt="0"/>
      <dgm:spPr/>
    </dgm:pt>
  </dgm:ptLst>
  <dgm:cxnLst>
    <dgm:cxn modelId="{2E766BCB-F313-41BB-8A9C-765B0A952598}" srcId="{E9FFB8A8-AD1A-4804-AA8D-C49928190588}" destId="{32D67098-2468-43C9-B2F4-08B97880BAEA}" srcOrd="2" destOrd="0" parTransId="{1E7CA324-04BE-44FA-872D-861ED356621E}" sibTransId="{5DA20A5F-3B89-4B40-8C38-24A29EB4BB7F}"/>
    <dgm:cxn modelId="{108CA652-7379-4E60-82DA-362AD77ECCEA}" type="presOf" srcId="{938AA405-B4F3-44C6-9270-763BF6C50B96}" destId="{087F2BE5-8A5D-4225-8731-EEEA80BE66E9}" srcOrd="0" destOrd="0" presId="urn:microsoft.com/office/officeart/2008/layout/LinedList"/>
    <dgm:cxn modelId="{98AA6368-3BAB-43FD-9672-ECC0E1CF6464}" srcId="{E9FFB8A8-AD1A-4804-AA8D-C49928190588}" destId="{6DAEE402-2A34-4CDB-A7DF-1FFD77D9DB90}" srcOrd="4" destOrd="0" parTransId="{FD0C4241-3DF7-4972-941A-8A8246DDE481}" sibTransId="{766B887B-B13A-4A7B-83A5-8E35F3563079}"/>
    <dgm:cxn modelId="{9623EAAD-DBDF-48CD-81E1-264F9035A38D}" type="presOf" srcId="{BADBF028-019F-413D-BFC2-D6E59D896DC6}" destId="{3E4F73FF-719F-482C-ABD2-917E86E4E68B}" srcOrd="0" destOrd="0" presId="urn:microsoft.com/office/officeart/2008/layout/LinedList"/>
    <dgm:cxn modelId="{BBA28CA1-C9F9-497C-BA35-5F71D795A88D}" srcId="{E9FFB8A8-AD1A-4804-AA8D-C49928190588}" destId="{BADBF028-019F-413D-BFC2-D6E59D896DC6}" srcOrd="0" destOrd="0" parTransId="{35C43877-37C6-4E66-BB8C-43FCD2ECCBF2}" sibTransId="{3432857A-D859-47E3-A321-7E7B4383B9D4}"/>
    <dgm:cxn modelId="{65793544-BE26-4ED1-932D-3CD4425199DE}" srcId="{E9FFB8A8-AD1A-4804-AA8D-C49928190588}" destId="{311A2867-FC0F-40C2-A185-C128A3E290EC}" srcOrd="1" destOrd="0" parTransId="{DA994B99-8141-41ED-8AAA-2832A3E24292}" sibTransId="{AAFAB7BC-2267-437C-83E9-975BB78DEE8D}"/>
    <dgm:cxn modelId="{B4B9F994-C883-46C5-AB32-A88269359B9C}" type="presOf" srcId="{6DAEE402-2A34-4CDB-A7DF-1FFD77D9DB90}" destId="{6B6D7793-4E31-4561-B671-D28035192B27}" srcOrd="0" destOrd="0" presId="urn:microsoft.com/office/officeart/2008/layout/LinedList"/>
    <dgm:cxn modelId="{E8137970-433D-49FC-BF7B-5F4778A27EC2}" type="presOf" srcId="{32D67098-2468-43C9-B2F4-08B97880BAEA}" destId="{8E78F8AF-CA60-4AA4-A92E-9F54117029D8}" srcOrd="0" destOrd="0" presId="urn:microsoft.com/office/officeart/2008/layout/LinedList"/>
    <dgm:cxn modelId="{A537F29A-C551-4190-86AC-E2641FA09E48}" type="presOf" srcId="{311A2867-FC0F-40C2-A185-C128A3E290EC}" destId="{ACD77D25-58E5-4C84-9E4F-D0D345C50CA6}" srcOrd="0" destOrd="0" presId="urn:microsoft.com/office/officeart/2008/layout/LinedList"/>
    <dgm:cxn modelId="{0427CFC3-BCA8-476C-99DA-A008500F4D01}" type="presOf" srcId="{E9FFB8A8-AD1A-4804-AA8D-C49928190588}" destId="{A5CA6596-AC00-4304-BE45-B809C94B14F3}" srcOrd="0" destOrd="0" presId="urn:microsoft.com/office/officeart/2008/layout/LinedList"/>
    <dgm:cxn modelId="{2C7F76A5-5BDA-46CE-9CF3-4A3CF8B6ABD3}" srcId="{E9FFB8A8-AD1A-4804-AA8D-C49928190588}" destId="{938AA405-B4F3-44C6-9270-763BF6C50B96}" srcOrd="3" destOrd="0" parTransId="{584E3D88-0397-4611-8D87-73EE140F5D09}" sibTransId="{0A90EBE2-D4D2-4EE2-887E-34649BEC08F2}"/>
    <dgm:cxn modelId="{20575678-396F-4A4A-B25A-A833134196B9}" type="presParOf" srcId="{A5CA6596-AC00-4304-BE45-B809C94B14F3}" destId="{25ECE931-F5E8-418E-A973-6420076FC488}" srcOrd="0" destOrd="0" presId="urn:microsoft.com/office/officeart/2008/layout/LinedList"/>
    <dgm:cxn modelId="{B06D303F-7532-48FE-B3D4-D52F58131F38}" type="presParOf" srcId="{A5CA6596-AC00-4304-BE45-B809C94B14F3}" destId="{F7B5BF8B-733F-420E-AB94-FFF94A228BF9}" srcOrd="1" destOrd="0" presId="urn:microsoft.com/office/officeart/2008/layout/LinedList"/>
    <dgm:cxn modelId="{D591A302-26CF-4B43-A424-A41AAC5D1051}" type="presParOf" srcId="{F7B5BF8B-733F-420E-AB94-FFF94A228BF9}" destId="{3E4F73FF-719F-482C-ABD2-917E86E4E68B}" srcOrd="0" destOrd="0" presId="urn:microsoft.com/office/officeart/2008/layout/LinedList"/>
    <dgm:cxn modelId="{A233C4E7-7014-47E0-ABDD-48F2812A34EB}" type="presParOf" srcId="{F7B5BF8B-733F-420E-AB94-FFF94A228BF9}" destId="{768CF0D6-2501-427A-9F04-63E80A482707}" srcOrd="1" destOrd="0" presId="urn:microsoft.com/office/officeart/2008/layout/LinedList"/>
    <dgm:cxn modelId="{D002037E-223D-49CA-9195-5528EA3B87B4}" type="presParOf" srcId="{A5CA6596-AC00-4304-BE45-B809C94B14F3}" destId="{F14F1DA3-A385-4206-BFB1-24909271EA77}" srcOrd="2" destOrd="0" presId="urn:microsoft.com/office/officeart/2008/layout/LinedList"/>
    <dgm:cxn modelId="{765A6F72-3411-462B-96C8-E2E1185308D6}" type="presParOf" srcId="{A5CA6596-AC00-4304-BE45-B809C94B14F3}" destId="{03781C81-9A32-409F-BBA0-2E16DDB48FB3}" srcOrd="3" destOrd="0" presId="urn:microsoft.com/office/officeart/2008/layout/LinedList"/>
    <dgm:cxn modelId="{91B9D03E-46B6-4033-9E39-7F717FDFDD02}" type="presParOf" srcId="{03781C81-9A32-409F-BBA0-2E16DDB48FB3}" destId="{ACD77D25-58E5-4C84-9E4F-D0D345C50CA6}" srcOrd="0" destOrd="0" presId="urn:microsoft.com/office/officeart/2008/layout/LinedList"/>
    <dgm:cxn modelId="{92A736C3-953A-41BC-AB30-1044009F329E}" type="presParOf" srcId="{03781C81-9A32-409F-BBA0-2E16DDB48FB3}" destId="{58E9A9E0-6520-4DA3-B192-E4789B1E9DC3}" srcOrd="1" destOrd="0" presId="urn:microsoft.com/office/officeart/2008/layout/LinedList"/>
    <dgm:cxn modelId="{50E8145D-CB10-4D7C-9E25-08AFD7CDF31F}" type="presParOf" srcId="{A5CA6596-AC00-4304-BE45-B809C94B14F3}" destId="{A9F36759-BA34-49A6-B924-CE61A64A2045}" srcOrd="4" destOrd="0" presId="urn:microsoft.com/office/officeart/2008/layout/LinedList"/>
    <dgm:cxn modelId="{86B4C955-DF79-4C55-A224-DB994CDA5BC2}" type="presParOf" srcId="{A5CA6596-AC00-4304-BE45-B809C94B14F3}" destId="{45F0E817-4081-4C32-90AF-5964AEDE8754}" srcOrd="5" destOrd="0" presId="urn:microsoft.com/office/officeart/2008/layout/LinedList"/>
    <dgm:cxn modelId="{B1A9CB91-4A9B-456B-BD4D-55A06FAAC9C2}" type="presParOf" srcId="{45F0E817-4081-4C32-90AF-5964AEDE8754}" destId="{8E78F8AF-CA60-4AA4-A92E-9F54117029D8}" srcOrd="0" destOrd="0" presId="urn:microsoft.com/office/officeart/2008/layout/LinedList"/>
    <dgm:cxn modelId="{F0DFBFDF-BBCD-46E9-B90C-520B32B3D801}" type="presParOf" srcId="{45F0E817-4081-4C32-90AF-5964AEDE8754}" destId="{2C407905-2444-47CB-B243-AF4BC776A6E8}" srcOrd="1" destOrd="0" presId="urn:microsoft.com/office/officeart/2008/layout/LinedList"/>
    <dgm:cxn modelId="{D81CC5BC-A257-41C2-9677-95F7769360F6}" type="presParOf" srcId="{A5CA6596-AC00-4304-BE45-B809C94B14F3}" destId="{A8654145-7514-45FF-BE4E-0AD3F01A54AC}" srcOrd="6" destOrd="0" presId="urn:microsoft.com/office/officeart/2008/layout/LinedList"/>
    <dgm:cxn modelId="{B8EB5FD7-5DCD-47BD-A748-510296E95DBE}" type="presParOf" srcId="{A5CA6596-AC00-4304-BE45-B809C94B14F3}" destId="{BE236E05-A9D2-49CD-AA1E-AD009326691A}" srcOrd="7" destOrd="0" presId="urn:microsoft.com/office/officeart/2008/layout/LinedList"/>
    <dgm:cxn modelId="{1C5AC64F-BFDF-4FEC-91B0-F38223E722E7}" type="presParOf" srcId="{BE236E05-A9D2-49CD-AA1E-AD009326691A}" destId="{087F2BE5-8A5D-4225-8731-EEEA80BE66E9}" srcOrd="0" destOrd="0" presId="urn:microsoft.com/office/officeart/2008/layout/LinedList"/>
    <dgm:cxn modelId="{19BD45CD-7A8F-453D-A0A0-5E5E5CB416FB}" type="presParOf" srcId="{BE236E05-A9D2-49CD-AA1E-AD009326691A}" destId="{71C5B629-AF9D-4AD2-8041-6CD737E020D4}" srcOrd="1" destOrd="0" presId="urn:microsoft.com/office/officeart/2008/layout/LinedList"/>
    <dgm:cxn modelId="{4D364E15-A689-41AB-8A21-B4FEC1C26F5F}" type="presParOf" srcId="{A5CA6596-AC00-4304-BE45-B809C94B14F3}" destId="{626DBF01-C8F5-4729-A14C-783339CD65A4}" srcOrd="8" destOrd="0" presId="urn:microsoft.com/office/officeart/2008/layout/LinedList"/>
    <dgm:cxn modelId="{507D3E5C-8420-4AB7-A446-78F53482D102}" type="presParOf" srcId="{A5CA6596-AC00-4304-BE45-B809C94B14F3}" destId="{07A8FB17-7F37-4B4A-9FEA-974CFD292AA8}" srcOrd="9" destOrd="0" presId="urn:microsoft.com/office/officeart/2008/layout/LinedList"/>
    <dgm:cxn modelId="{8B286219-8B59-481F-BEE7-70C44EBBD966}" type="presParOf" srcId="{07A8FB17-7F37-4B4A-9FEA-974CFD292AA8}" destId="{6B6D7793-4E31-4561-B671-D28035192B27}" srcOrd="0" destOrd="0" presId="urn:microsoft.com/office/officeart/2008/layout/LinedList"/>
    <dgm:cxn modelId="{F9D826C6-A027-4B2E-85F6-459CF0FFB2B8}" type="presParOf" srcId="{07A8FB17-7F37-4B4A-9FEA-974CFD292AA8}" destId="{5C996CA3-FE1A-4AC3-B1C4-C54EDACD9A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EB9F6B-E33E-42E8-A0EE-761D2C402A98}" type="doc">
      <dgm:prSet loTypeId="urn:microsoft.com/office/officeart/2008/layout/LinedList" loCatId="Inbox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462932BF-387C-424B-BD8C-04E615F8FC42}">
      <dgm:prSet/>
      <dgm:spPr/>
      <dgm:t>
        <a:bodyPr/>
        <a:lstStyle/>
        <a:p>
          <a:r>
            <a:rPr lang="en-US"/>
            <a:t>Does the bot easily solve the user’s problem with the minimum number of steps?</a:t>
          </a:r>
        </a:p>
      </dgm:t>
    </dgm:pt>
    <dgm:pt modelId="{56D45F1D-7DA1-4EC6-8C6D-78C353F1B8B7}" type="parTrans" cxnId="{5A4FA654-FC1A-4B75-B86B-16CA8BE197D8}">
      <dgm:prSet/>
      <dgm:spPr/>
      <dgm:t>
        <a:bodyPr/>
        <a:lstStyle/>
        <a:p>
          <a:endParaRPr lang="en-US"/>
        </a:p>
      </dgm:t>
    </dgm:pt>
    <dgm:pt modelId="{456D4123-8845-4872-ACB1-1EB356DC69F0}" type="sibTrans" cxnId="{5A4FA654-FC1A-4B75-B86B-16CA8BE197D8}">
      <dgm:prSet/>
      <dgm:spPr/>
      <dgm:t>
        <a:bodyPr/>
        <a:lstStyle/>
        <a:p>
          <a:endParaRPr lang="en-US"/>
        </a:p>
      </dgm:t>
    </dgm:pt>
    <dgm:pt modelId="{55D9C9D7-F940-458B-94F7-78027790B2E7}">
      <dgm:prSet/>
      <dgm:spPr/>
      <dgm:t>
        <a:bodyPr/>
        <a:lstStyle/>
        <a:p>
          <a:r>
            <a:rPr lang="en-US"/>
            <a:t>Does the bot solve the user’s problem better/easier/faster than any of the alternative experiences?</a:t>
          </a:r>
        </a:p>
      </dgm:t>
    </dgm:pt>
    <dgm:pt modelId="{40F6B198-B0CC-4325-A08F-C32AD7884819}" type="parTrans" cxnId="{E8DAB8DE-5C60-4D96-A43F-C0CE253A2CAD}">
      <dgm:prSet/>
      <dgm:spPr/>
      <dgm:t>
        <a:bodyPr/>
        <a:lstStyle/>
        <a:p>
          <a:endParaRPr lang="en-US"/>
        </a:p>
      </dgm:t>
    </dgm:pt>
    <dgm:pt modelId="{6B8F277B-1543-40F1-A63D-B72070DD1095}" type="sibTrans" cxnId="{E8DAB8DE-5C60-4D96-A43F-C0CE253A2CAD}">
      <dgm:prSet/>
      <dgm:spPr/>
      <dgm:t>
        <a:bodyPr/>
        <a:lstStyle/>
        <a:p>
          <a:endParaRPr lang="en-US"/>
        </a:p>
      </dgm:t>
    </dgm:pt>
    <dgm:pt modelId="{26D49CBC-D418-4755-8A4B-ACAD6B4CF3F4}">
      <dgm:prSet/>
      <dgm:spPr/>
      <dgm:t>
        <a:bodyPr/>
        <a:lstStyle/>
        <a:p>
          <a:r>
            <a:rPr lang="en-US"/>
            <a:t>Does the bot run on the devices and platforms the user cares about?</a:t>
          </a:r>
        </a:p>
      </dgm:t>
    </dgm:pt>
    <dgm:pt modelId="{F50F15F0-F07B-42F1-9068-6AC4D40BDEBB}" type="parTrans" cxnId="{A3F7B928-8E41-451D-AA6F-101701ABEDFE}">
      <dgm:prSet/>
      <dgm:spPr/>
      <dgm:t>
        <a:bodyPr/>
        <a:lstStyle/>
        <a:p>
          <a:endParaRPr lang="en-US"/>
        </a:p>
      </dgm:t>
    </dgm:pt>
    <dgm:pt modelId="{2CF514D3-804F-4109-8341-9B5BE771A930}" type="sibTrans" cxnId="{A3F7B928-8E41-451D-AA6F-101701ABEDFE}">
      <dgm:prSet/>
      <dgm:spPr/>
      <dgm:t>
        <a:bodyPr/>
        <a:lstStyle/>
        <a:p>
          <a:endParaRPr lang="en-US"/>
        </a:p>
      </dgm:t>
    </dgm:pt>
    <dgm:pt modelId="{068AD0D4-3256-4B95-A7E6-927D13CD1432}">
      <dgm:prSet/>
      <dgm:spPr/>
      <dgm:t>
        <a:bodyPr/>
        <a:lstStyle/>
        <a:p>
          <a:r>
            <a:rPr lang="en-US"/>
            <a:t>Is the bot discoverable? Do the users naturally know what to do when using it?</a:t>
          </a:r>
        </a:p>
      </dgm:t>
    </dgm:pt>
    <dgm:pt modelId="{44BFC021-767F-427E-A1E8-A7AF6B39A437}" type="parTrans" cxnId="{952BCF37-8A08-4D36-9669-593269E1F7BA}">
      <dgm:prSet/>
      <dgm:spPr/>
      <dgm:t>
        <a:bodyPr/>
        <a:lstStyle/>
        <a:p>
          <a:endParaRPr lang="en-US"/>
        </a:p>
      </dgm:t>
    </dgm:pt>
    <dgm:pt modelId="{999810D3-ED90-478D-AD0A-284A65B7E5CC}" type="sibTrans" cxnId="{952BCF37-8A08-4D36-9669-593269E1F7BA}">
      <dgm:prSet/>
      <dgm:spPr/>
      <dgm:t>
        <a:bodyPr/>
        <a:lstStyle/>
        <a:p>
          <a:endParaRPr lang="en-US"/>
        </a:p>
      </dgm:t>
    </dgm:pt>
    <dgm:pt modelId="{EBC8183A-122F-41E6-B6C0-D9284F6F630C}" type="pres">
      <dgm:prSet presAssocID="{59EB9F6B-E33E-42E8-A0EE-761D2C402A9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CBEDF16-9466-4239-A564-299A7FEB0679}" type="pres">
      <dgm:prSet presAssocID="{462932BF-387C-424B-BD8C-04E615F8FC42}" presName="thickLine" presStyleLbl="alignNode1" presStyleIdx="0" presStyleCnt="4"/>
      <dgm:spPr/>
    </dgm:pt>
    <dgm:pt modelId="{23FFD129-EB69-4B49-8445-7DBDC498F6E9}" type="pres">
      <dgm:prSet presAssocID="{462932BF-387C-424B-BD8C-04E615F8FC42}" presName="horz1" presStyleCnt="0"/>
      <dgm:spPr/>
    </dgm:pt>
    <dgm:pt modelId="{2BA01EFC-6F6C-4ED2-872D-0F81A6D6A1CF}" type="pres">
      <dgm:prSet presAssocID="{462932BF-387C-424B-BD8C-04E615F8FC42}" presName="tx1" presStyleLbl="revTx" presStyleIdx="0" presStyleCnt="4"/>
      <dgm:spPr/>
      <dgm:t>
        <a:bodyPr/>
        <a:lstStyle/>
        <a:p>
          <a:endParaRPr lang="de-DE"/>
        </a:p>
      </dgm:t>
    </dgm:pt>
    <dgm:pt modelId="{B516A271-E53E-4D80-8BB8-0CC8A782F563}" type="pres">
      <dgm:prSet presAssocID="{462932BF-387C-424B-BD8C-04E615F8FC42}" presName="vert1" presStyleCnt="0"/>
      <dgm:spPr/>
    </dgm:pt>
    <dgm:pt modelId="{27688450-03B7-455E-91B2-C9B5295652CC}" type="pres">
      <dgm:prSet presAssocID="{55D9C9D7-F940-458B-94F7-78027790B2E7}" presName="thickLine" presStyleLbl="alignNode1" presStyleIdx="1" presStyleCnt="4"/>
      <dgm:spPr/>
    </dgm:pt>
    <dgm:pt modelId="{8E132E7A-0E85-4ADF-A725-675C45A9719D}" type="pres">
      <dgm:prSet presAssocID="{55D9C9D7-F940-458B-94F7-78027790B2E7}" presName="horz1" presStyleCnt="0"/>
      <dgm:spPr/>
    </dgm:pt>
    <dgm:pt modelId="{9EF989EC-84AD-4027-A5E2-B8F3EFAE0CE3}" type="pres">
      <dgm:prSet presAssocID="{55D9C9D7-F940-458B-94F7-78027790B2E7}" presName="tx1" presStyleLbl="revTx" presStyleIdx="1" presStyleCnt="4"/>
      <dgm:spPr/>
      <dgm:t>
        <a:bodyPr/>
        <a:lstStyle/>
        <a:p>
          <a:endParaRPr lang="de-DE"/>
        </a:p>
      </dgm:t>
    </dgm:pt>
    <dgm:pt modelId="{F51324E1-03ED-4DCE-BED7-8F41A4AAD99C}" type="pres">
      <dgm:prSet presAssocID="{55D9C9D7-F940-458B-94F7-78027790B2E7}" presName="vert1" presStyleCnt="0"/>
      <dgm:spPr/>
    </dgm:pt>
    <dgm:pt modelId="{F27AF76F-2DB4-489A-9F75-D2F558662853}" type="pres">
      <dgm:prSet presAssocID="{26D49CBC-D418-4755-8A4B-ACAD6B4CF3F4}" presName="thickLine" presStyleLbl="alignNode1" presStyleIdx="2" presStyleCnt="4"/>
      <dgm:spPr/>
    </dgm:pt>
    <dgm:pt modelId="{B31F9F26-3AEA-4C64-8556-62DB8A7019B7}" type="pres">
      <dgm:prSet presAssocID="{26D49CBC-D418-4755-8A4B-ACAD6B4CF3F4}" presName="horz1" presStyleCnt="0"/>
      <dgm:spPr/>
    </dgm:pt>
    <dgm:pt modelId="{59C5DD17-A2FB-4AF6-9EC5-F4D7256AC7E4}" type="pres">
      <dgm:prSet presAssocID="{26D49CBC-D418-4755-8A4B-ACAD6B4CF3F4}" presName="tx1" presStyleLbl="revTx" presStyleIdx="2" presStyleCnt="4"/>
      <dgm:spPr/>
      <dgm:t>
        <a:bodyPr/>
        <a:lstStyle/>
        <a:p>
          <a:endParaRPr lang="de-DE"/>
        </a:p>
      </dgm:t>
    </dgm:pt>
    <dgm:pt modelId="{DCFE85C6-A5D5-4BB2-B406-5DF7A71BC337}" type="pres">
      <dgm:prSet presAssocID="{26D49CBC-D418-4755-8A4B-ACAD6B4CF3F4}" presName="vert1" presStyleCnt="0"/>
      <dgm:spPr/>
    </dgm:pt>
    <dgm:pt modelId="{7885196E-4FAD-4668-8785-CA6125E6E6F7}" type="pres">
      <dgm:prSet presAssocID="{068AD0D4-3256-4B95-A7E6-927D13CD1432}" presName="thickLine" presStyleLbl="alignNode1" presStyleIdx="3" presStyleCnt="4"/>
      <dgm:spPr/>
    </dgm:pt>
    <dgm:pt modelId="{BC1D7D68-180B-4955-B4FD-461372BFBFCD}" type="pres">
      <dgm:prSet presAssocID="{068AD0D4-3256-4B95-A7E6-927D13CD1432}" presName="horz1" presStyleCnt="0"/>
      <dgm:spPr/>
    </dgm:pt>
    <dgm:pt modelId="{901586D1-D492-49D3-A6D4-C4AF9F18D0BF}" type="pres">
      <dgm:prSet presAssocID="{068AD0D4-3256-4B95-A7E6-927D13CD1432}" presName="tx1" presStyleLbl="revTx" presStyleIdx="3" presStyleCnt="4"/>
      <dgm:spPr/>
      <dgm:t>
        <a:bodyPr/>
        <a:lstStyle/>
        <a:p>
          <a:endParaRPr lang="de-DE"/>
        </a:p>
      </dgm:t>
    </dgm:pt>
    <dgm:pt modelId="{5C70421A-0DDC-489D-A698-61496C4280E2}" type="pres">
      <dgm:prSet presAssocID="{068AD0D4-3256-4B95-A7E6-927D13CD1432}" presName="vert1" presStyleCnt="0"/>
      <dgm:spPr/>
    </dgm:pt>
  </dgm:ptLst>
  <dgm:cxnLst>
    <dgm:cxn modelId="{8EBB4B4F-D9FA-4034-A729-8B31B58EA9FB}" type="presOf" srcId="{068AD0D4-3256-4B95-A7E6-927D13CD1432}" destId="{901586D1-D492-49D3-A6D4-C4AF9F18D0BF}" srcOrd="0" destOrd="0" presId="urn:microsoft.com/office/officeart/2008/layout/LinedList"/>
    <dgm:cxn modelId="{2D501159-F091-4511-9FFC-EB2BDCAE11C9}" type="presOf" srcId="{26D49CBC-D418-4755-8A4B-ACAD6B4CF3F4}" destId="{59C5DD17-A2FB-4AF6-9EC5-F4D7256AC7E4}" srcOrd="0" destOrd="0" presId="urn:microsoft.com/office/officeart/2008/layout/LinedList"/>
    <dgm:cxn modelId="{FC265750-A49A-4F15-9BC3-7EBEDCF87664}" type="presOf" srcId="{462932BF-387C-424B-BD8C-04E615F8FC42}" destId="{2BA01EFC-6F6C-4ED2-872D-0F81A6D6A1CF}" srcOrd="0" destOrd="0" presId="urn:microsoft.com/office/officeart/2008/layout/LinedList"/>
    <dgm:cxn modelId="{C37DC2DD-34E8-4AAF-AD62-ABD1849A4D44}" type="presOf" srcId="{55D9C9D7-F940-458B-94F7-78027790B2E7}" destId="{9EF989EC-84AD-4027-A5E2-B8F3EFAE0CE3}" srcOrd="0" destOrd="0" presId="urn:microsoft.com/office/officeart/2008/layout/LinedList"/>
    <dgm:cxn modelId="{F1AEE327-EFB1-4B93-9D06-9EA5C9E76442}" type="presOf" srcId="{59EB9F6B-E33E-42E8-A0EE-761D2C402A98}" destId="{EBC8183A-122F-41E6-B6C0-D9284F6F630C}" srcOrd="0" destOrd="0" presId="urn:microsoft.com/office/officeart/2008/layout/LinedList"/>
    <dgm:cxn modelId="{E8DAB8DE-5C60-4D96-A43F-C0CE253A2CAD}" srcId="{59EB9F6B-E33E-42E8-A0EE-761D2C402A98}" destId="{55D9C9D7-F940-458B-94F7-78027790B2E7}" srcOrd="1" destOrd="0" parTransId="{40F6B198-B0CC-4325-A08F-C32AD7884819}" sibTransId="{6B8F277B-1543-40F1-A63D-B72070DD1095}"/>
    <dgm:cxn modelId="{5A4FA654-FC1A-4B75-B86B-16CA8BE197D8}" srcId="{59EB9F6B-E33E-42E8-A0EE-761D2C402A98}" destId="{462932BF-387C-424B-BD8C-04E615F8FC42}" srcOrd="0" destOrd="0" parTransId="{56D45F1D-7DA1-4EC6-8C6D-78C353F1B8B7}" sibTransId="{456D4123-8845-4872-ACB1-1EB356DC69F0}"/>
    <dgm:cxn modelId="{952BCF37-8A08-4D36-9669-593269E1F7BA}" srcId="{59EB9F6B-E33E-42E8-A0EE-761D2C402A98}" destId="{068AD0D4-3256-4B95-A7E6-927D13CD1432}" srcOrd="3" destOrd="0" parTransId="{44BFC021-767F-427E-A1E8-A7AF6B39A437}" sibTransId="{999810D3-ED90-478D-AD0A-284A65B7E5CC}"/>
    <dgm:cxn modelId="{A3F7B928-8E41-451D-AA6F-101701ABEDFE}" srcId="{59EB9F6B-E33E-42E8-A0EE-761D2C402A98}" destId="{26D49CBC-D418-4755-8A4B-ACAD6B4CF3F4}" srcOrd="2" destOrd="0" parTransId="{F50F15F0-F07B-42F1-9068-6AC4D40BDEBB}" sibTransId="{2CF514D3-804F-4109-8341-9B5BE771A930}"/>
    <dgm:cxn modelId="{3392E650-6157-452C-8A35-AC859FE9B9D4}" type="presParOf" srcId="{EBC8183A-122F-41E6-B6C0-D9284F6F630C}" destId="{DCBEDF16-9466-4239-A564-299A7FEB0679}" srcOrd="0" destOrd="0" presId="urn:microsoft.com/office/officeart/2008/layout/LinedList"/>
    <dgm:cxn modelId="{97199515-6413-403E-8708-D03B0342E58B}" type="presParOf" srcId="{EBC8183A-122F-41E6-B6C0-D9284F6F630C}" destId="{23FFD129-EB69-4B49-8445-7DBDC498F6E9}" srcOrd="1" destOrd="0" presId="urn:microsoft.com/office/officeart/2008/layout/LinedList"/>
    <dgm:cxn modelId="{0A5774B9-6AAA-47F1-B667-A28F3145B254}" type="presParOf" srcId="{23FFD129-EB69-4B49-8445-7DBDC498F6E9}" destId="{2BA01EFC-6F6C-4ED2-872D-0F81A6D6A1CF}" srcOrd="0" destOrd="0" presId="urn:microsoft.com/office/officeart/2008/layout/LinedList"/>
    <dgm:cxn modelId="{D400CCC7-96A6-4908-B1D0-0F372584B81B}" type="presParOf" srcId="{23FFD129-EB69-4B49-8445-7DBDC498F6E9}" destId="{B516A271-E53E-4D80-8BB8-0CC8A782F563}" srcOrd="1" destOrd="0" presId="urn:microsoft.com/office/officeart/2008/layout/LinedList"/>
    <dgm:cxn modelId="{3D7BCE95-C075-4E16-859C-0C778325E8DB}" type="presParOf" srcId="{EBC8183A-122F-41E6-B6C0-D9284F6F630C}" destId="{27688450-03B7-455E-91B2-C9B5295652CC}" srcOrd="2" destOrd="0" presId="urn:microsoft.com/office/officeart/2008/layout/LinedList"/>
    <dgm:cxn modelId="{ADE1810E-D671-48AA-B4E5-6821B77A19E3}" type="presParOf" srcId="{EBC8183A-122F-41E6-B6C0-D9284F6F630C}" destId="{8E132E7A-0E85-4ADF-A725-675C45A9719D}" srcOrd="3" destOrd="0" presId="urn:microsoft.com/office/officeart/2008/layout/LinedList"/>
    <dgm:cxn modelId="{709B2AEE-C18D-453F-9C9B-3000418AE229}" type="presParOf" srcId="{8E132E7A-0E85-4ADF-A725-675C45A9719D}" destId="{9EF989EC-84AD-4027-A5E2-B8F3EFAE0CE3}" srcOrd="0" destOrd="0" presId="urn:microsoft.com/office/officeart/2008/layout/LinedList"/>
    <dgm:cxn modelId="{6F6E4FA5-59EC-4B22-AA16-4AE39873B0DA}" type="presParOf" srcId="{8E132E7A-0E85-4ADF-A725-675C45A9719D}" destId="{F51324E1-03ED-4DCE-BED7-8F41A4AAD99C}" srcOrd="1" destOrd="0" presId="urn:microsoft.com/office/officeart/2008/layout/LinedList"/>
    <dgm:cxn modelId="{A18E1EF9-37C0-4B63-A04C-B856222CE4BF}" type="presParOf" srcId="{EBC8183A-122F-41E6-B6C0-D9284F6F630C}" destId="{F27AF76F-2DB4-489A-9F75-D2F558662853}" srcOrd="4" destOrd="0" presId="urn:microsoft.com/office/officeart/2008/layout/LinedList"/>
    <dgm:cxn modelId="{566BAC66-F836-4A68-BEC5-4F6D1F115BB4}" type="presParOf" srcId="{EBC8183A-122F-41E6-B6C0-D9284F6F630C}" destId="{B31F9F26-3AEA-4C64-8556-62DB8A7019B7}" srcOrd="5" destOrd="0" presId="urn:microsoft.com/office/officeart/2008/layout/LinedList"/>
    <dgm:cxn modelId="{081CA473-2090-4C8B-9DD8-838255840822}" type="presParOf" srcId="{B31F9F26-3AEA-4C64-8556-62DB8A7019B7}" destId="{59C5DD17-A2FB-4AF6-9EC5-F4D7256AC7E4}" srcOrd="0" destOrd="0" presId="urn:microsoft.com/office/officeart/2008/layout/LinedList"/>
    <dgm:cxn modelId="{4729F3B4-2ADA-4EEB-B7FB-7766640F728A}" type="presParOf" srcId="{B31F9F26-3AEA-4C64-8556-62DB8A7019B7}" destId="{DCFE85C6-A5D5-4BB2-B406-5DF7A71BC337}" srcOrd="1" destOrd="0" presId="urn:microsoft.com/office/officeart/2008/layout/LinedList"/>
    <dgm:cxn modelId="{D99C3453-39D0-499F-8F34-5BC8A87369A3}" type="presParOf" srcId="{EBC8183A-122F-41E6-B6C0-D9284F6F630C}" destId="{7885196E-4FAD-4668-8785-CA6125E6E6F7}" srcOrd="6" destOrd="0" presId="urn:microsoft.com/office/officeart/2008/layout/LinedList"/>
    <dgm:cxn modelId="{784C4EC4-9966-49DB-969C-AD7355C888D1}" type="presParOf" srcId="{EBC8183A-122F-41E6-B6C0-D9284F6F630C}" destId="{BC1D7D68-180B-4955-B4FD-461372BFBFCD}" srcOrd="7" destOrd="0" presId="urn:microsoft.com/office/officeart/2008/layout/LinedList"/>
    <dgm:cxn modelId="{0E583F5F-47B2-44E0-9AAA-BBCE0A7B8971}" type="presParOf" srcId="{BC1D7D68-180B-4955-B4FD-461372BFBFCD}" destId="{901586D1-D492-49D3-A6D4-C4AF9F18D0BF}" srcOrd="0" destOrd="0" presId="urn:microsoft.com/office/officeart/2008/layout/LinedList"/>
    <dgm:cxn modelId="{17801AA0-31E2-424C-837F-3381A7261E58}" type="presParOf" srcId="{BC1D7D68-180B-4955-B4FD-461372BFBFCD}" destId="{5C70421A-0DDC-489D-A698-61496C4280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6B626-3DE7-4C53-90AC-3E49759EEA61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AFC136-7868-457E-8ADE-70B877F1C1BE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/>
            <a:t>„Robot“</a:t>
          </a:r>
          <a:endParaRPr lang="en-US" sz="3700" kern="1200"/>
        </a:p>
      </dsp:txBody>
      <dsp:txXfrm>
        <a:off x="0" y="2720"/>
        <a:ext cx="6269038" cy="1855561"/>
      </dsp:txXfrm>
    </dsp:sp>
    <dsp:sp modelId="{014C4441-E7A7-4511-8CE6-9C0837C4C8F8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91D925-71B6-4D8B-A7B8-D896B26BDC9D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/>
            <a:t>Traditionally</a:t>
          </a:r>
          <a:r>
            <a:rPr lang="de-DE" sz="3700" kern="1200" dirty="0"/>
            <a:t> a </a:t>
          </a:r>
          <a:r>
            <a:rPr lang="de-DE" sz="3700" kern="1200" dirty="0" err="1"/>
            <a:t>computer</a:t>
          </a:r>
          <a:r>
            <a:rPr lang="de-DE" sz="3700" kern="1200" dirty="0"/>
            <a:t> </a:t>
          </a:r>
          <a:r>
            <a:rPr lang="de-DE" sz="3700" kern="1200" dirty="0" err="1"/>
            <a:t>program</a:t>
          </a:r>
          <a:r>
            <a:rPr lang="de-DE" sz="3700" kern="1200" dirty="0"/>
            <a:t> </a:t>
          </a:r>
          <a:r>
            <a:rPr lang="de-DE" sz="3700" kern="1200" dirty="0" err="1"/>
            <a:t>without</a:t>
          </a:r>
          <a:r>
            <a:rPr lang="de-DE" sz="3700" kern="1200" dirty="0"/>
            <a:t> human </a:t>
          </a:r>
          <a:r>
            <a:rPr lang="de-DE" sz="3700" kern="1200" dirty="0" err="1"/>
            <a:t>interaction</a:t>
          </a:r>
          <a:endParaRPr lang="en-US" sz="3700" kern="1200" dirty="0"/>
        </a:p>
      </dsp:txBody>
      <dsp:txXfrm>
        <a:off x="0" y="1858281"/>
        <a:ext cx="6269038" cy="1855561"/>
      </dsp:txXfrm>
    </dsp:sp>
    <dsp:sp modelId="{5428A43B-C831-4DDA-9D53-D5B76D54FACA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55B707-7869-4178-8370-CB795EAC77A0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/>
            <a:t>Application </a:t>
          </a:r>
          <a:endParaRPr lang="en-US" sz="3700" kern="1200"/>
        </a:p>
      </dsp:txBody>
      <dsp:txXfrm>
        <a:off x="0" y="3713843"/>
        <a:ext cx="6269038" cy="1855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B29DE-FFB7-4A16-B236-F23F6BC13C49}">
      <dsp:nvSpPr>
        <dsp:cNvPr id="0" name=""/>
        <dsp:cNvSpPr/>
      </dsp:nvSpPr>
      <dsp:spPr>
        <a:xfrm>
          <a:off x="0" y="661702"/>
          <a:ext cx="6269038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2C1F5-ED80-4488-9809-4005A04EF385}">
      <dsp:nvSpPr>
        <dsp:cNvPr id="0" name=""/>
        <dsp:cNvSpPr/>
      </dsp:nvSpPr>
      <dsp:spPr>
        <a:xfrm>
          <a:off x="313451" y="41782"/>
          <a:ext cx="4388326" cy="1239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/>
            <a:t>Text</a:t>
          </a:r>
          <a:endParaRPr lang="en-US" sz="4200" kern="1200"/>
        </a:p>
      </dsp:txBody>
      <dsp:txXfrm>
        <a:off x="373975" y="102306"/>
        <a:ext cx="4267278" cy="1118792"/>
      </dsp:txXfrm>
    </dsp:sp>
    <dsp:sp modelId="{E487B2AC-ED67-4734-81DF-5E2239672BAF}">
      <dsp:nvSpPr>
        <dsp:cNvPr id="0" name=""/>
        <dsp:cNvSpPr/>
      </dsp:nvSpPr>
      <dsp:spPr>
        <a:xfrm>
          <a:off x="0" y="2566822"/>
          <a:ext cx="6269038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5CEE6-27BD-4CD3-8276-3E136CED3C9F}">
      <dsp:nvSpPr>
        <dsp:cNvPr id="0" name=""/>
        <dsp:cNvSpPr/>
      </dsp:nvSpPr>
      <dsp:spPr>
        <a:xfrm>
          <a:off x="313451" y="1946902"/>
          <a:ext cx="4388326" cy="1239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/>
            <a:t>Cards </a:t>
          </a:r>
          <a:endParaRPr lang="en-US" sz="4200" kern="1200"/>
        </a:p>
      </dsp:txBody>
      <dsp:txXfrm>
        <a:off x="373975" y="2007426"/>
        <a:ext cx="4267278" cy="1118792"/>
      </dsp:txXfrm>
    </dsp:sp>
    <dsp:sp modelId="{F582FAC0-D9E3-43F3-B6C7-5DB81C5032A8}">
      <dsp:nvSpPr>
        <dsp:cNvPr id="0" name=""/>
        <dsp:cNvSpPr/>
      </dsp:nvSpPr>
      <dsp:spPr>
        <a:xfrm>
          <a:off x="0" y="4471942"/>
          <a:ext cx="6269038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25AA6-359C-4ED9-BA59-D477275CF088}">
      <dsp:nvSpPr>
        <dsp:cNvPr id="0" name=""/>
        <dsp:cNvSpPr/>
      </dsp:nvSpPr>
      <dsp:spPr>
        <a:xfrm>
          <a:off x="313451" y="3852022"/>
          <a:ext cx="4388326" cy="1239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/>
            <a:t>Speech</a:t>
          </a:r>
          <a:endParaRPr lang="en-US" sz="4200" kern="1200"/>
        </a:p>
      </dsp:txBody>
      <dsp:txXfrm>
        <a:off x="373975" y="3912546"/>
        <a:ext cx="4267278" cy="111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17040-57CE-4219-846B-2E318A115471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89CF27-B00B-42B5-BE5C-327C0455B73D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/>
            <a:t>I/O-basics </a:t>
          </a:r>
          <a:endParaRPr lang="en-US" sz="6500" kern="1200"/>
        </a:p>
      </dsp:txBody>
      <dsp:txXfrm>
        <a:off x="0" y="2720"/>
        <a:ext cx="6269038" cy="1855561"/>
      </dsp:txXfrm>
    </dsp:sp>
    <dsp:sp modelId="{A67D4E53-134F-4AAC-9E9D-0E8F37E5461A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1F65A92-ABA3-404B-B6A4-C501B746A930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/>
            <a:t>Language skills</a:t>
          </a:r>
          <a:endParaRPr lang="en-US" sz="6500" kern="1200"/>
        </a:p>
      </dsp:txBody>
      <dsp:txXfrm>
        <a:off x="0" y="1858281"/>
        <a:ext cx="6269038" cy="1855561"/>
      </dsp:txXfrm>
    </dsp:sp>
    <dsp:sp modelId="{7DF21ACC-BAAB-40B1-B752-ACDE0C03DE96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89D0B3-EA9A-4888-B25A-C5B5721E313D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Dialog </a:t>
          </a:r>
          <a:r>
            <a:rPr lang="de-DE" sz="6500" kern="1200" dirty="0" err="1"/>
            <a:t>skills</a:t>
          </a:r>
          <a:endParaRPr lang="en-US" sz="6500" kern="1200" dirty="0"/>
        </a:p>
      </dsp:txBody>
      <dsp:txXfrm>
        <a:off x="0" y="3713843"/>
        <a:ext cx="6269038" cy="1855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4A606-DB6C-4047-B7B1-CA8DA8B66628}">
      <dsp:nvSpPr>
        <dsp:cNvPr id="0" name=""/>
        <dsp:cNvSpPr/>
      </dsp:nvSpPr>
      <dsp:spPr>
        <a:xfrm>
          <a:off x="0" y="443722"/>
          <a:ext cx="6269038" cy="7056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CCA9A-5C9C-4EF6-9BB5-F5F675FC9F21}">
      <dsp:nvSpPr>
        <dsp:cNvPr id="0" name=""/>
        <dsp:cNvSpPr/>
      </dsp:nvSpPr>
      <dsp:spPr>
        <a:xfrm>
          <a:off x="313451" y="30442"/>
          <a:ext cx="4388326" cy="8265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/>
            <a:t>REST-full Framework</a:t>
          </a:r>
          <a:endParaRPr lang="en-US" sz="2800" kern="1200"/>
        </a:p>
      </dsp:txBody>
      <dsp:txXfrm>
        <a:off x="353800" y="70791"/>
        <a:ext cx="4307628" cy="745862"/>
      </dsp:txXfrm>
    </dsp:sp>
    <dsp:sp modelId="{6B3D3EFA-A0C3-4B58-99CD-84B752343375}">
      <dsp:nvSpPr>
        <dsp:cNvPr id="0" name=""/>
        <dsp:cNvSpPr/>
      </dsp:nvSpPr>
      <dsp:spPr>
        <a:xfrm>
          <a:off x="0" y="1713802"/>
          <a:ext cx="6269038" cy="16317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83184" rIns="48654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/>
            <a:t>Visual Studio (2017)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/>
            <a:t>Azure</a:t>
          </a:r>
          <a:endParaRPr lang="en-US" sz="2800" kern="1200"/>
        </a:p>
      </dsp:txBody>
      <dsp:txXfrm>
        <a:off x="0" y="1713802"/>
        <a:ext cx="6269038" cy="1631700"/>
      </dsp:txXfrm>
    </dsp:sp>
    <dsp:sp modelId="{D7CC44B2-2781-4633-B2F2-F19D293B4766}">
      <dsp:nvSpPr>
        <dsp:cNvPr id="0" name=""/>
        <dsp:cNvSpPr/>
      </dsp:nvSpPr>
      <dsp:spPr>
        <a:xfrm>
          <a:off x="313451" y="1300522"/>
          <a:ext cx="4388326" cy="8265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/>
            <a:t>Environment: </a:t>
          </a:r>
          <a:endParaRPr lang="en-US" sz="2800" kern="1200"/>
        </a:p>
      </dsp:txBody>
      <dsp:txXfrm>
        <a:off x="353800" y="1340871"/>
        <a:ext cx="4307628" cy="745862"/>
      </dsp:txXfrm>
    </dsp:sp>
    <dsp:sp modelId="{57DEF185-C687-448F-8061-DD1B111CB55E}">
      <dsp:nvSpPr>
        <dsp:cNvPr id="0" name=""/>
        <dsp:cNvSpPr/>
      </dsp:nvSpPr>
      <dsp:spPr>
        <a:xfrm>
          <a:off x="0" y="3909982"/>
          <a:ext cx="6269038" cy="16317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83184" rIns="48654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/>
            <a:t>C#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/>
            <a:t>Node.js</a:t>
          </a:r>
          <a:endParaRPr lang="en-US" sz="2800" kern="1200"/>
        </a:p>
      </dsp:txBody>
      <dsp:txXfrm>
        <a:off x="0" y="3909982"/>
        <a:ext cx="6269038" cy="1631700"/>
      </dsp:txXfrm>
    </dsp:sp>
    <dsp:sp modelId="{DA1F02DA-7050-49E6-9E27-39E4F44ACE80}">
      <dsp:nvSpPr>
        <dsp:cNvPr id="0" name=""/>
        <dsp:cNvSpPr/>
      </dsp:nvSpPr>
      <dsp:spPr>
        <a:xfrm>
          <a:off x="313451" y="3496702"/>
          <a:ext cx="4388326" cy="8265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/>
            <a:t>Programming language: </a:t>
          </a:r>
          <a:endParaRPr lang="en-US" sz="2800" kern="1200"/>
        </a:p>
      </dsp:txBody>
      <dsp:txXfrm>
        <a:off x="353800" y="3537051"/>
        <a:ext cx="4307628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CDCBB-2EC2-49BC-9EBB-BE5B3FFCB38C}">
      <dsp:nvSpPr>
        <dsp:cNvPr id="0" name=""/>
        <dsp:cNvSpPr/>
      </dsp:nvSpPr>
      <dsp:spPr>
        <a:xfrm>
          <a:off x="0" y="4136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50454-AF9C-439B-9972-899A643F43E2}">
      <dsp:nvSpPr>
        <dsp:cNvPr id="0" name=""/>
        <dsp:cNvSpPr/>
      </dsp:nvSpPr>
      <dsp:spPr>
        <a:xfrm>
          <a:off x="313451" y="118462"/>
          <a:ext cx="4388326" cy="5904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/>
            <a:t>Channel</a:t>
          </a:r>
          <a:endParaRPr lang="en-US" sz="2000" kern="1200"/>
        </a:p>
      </dsp:txBody>
      <dsp:txXfrm>
        <a:off x="342272" y="147283"/>
        <a:ext cx="4330684" cy="532758"/>
      </dsp:txXfrm>
    </dsp:sp>
    <dsp:sp modelId="{124EC2E8-7B26-4F93-84D5-5B0C646C9021}">
      <dsp:nvSpPr>
        <dsp:cNvPr id="0" name=""/>
        <dsp:cNvSpPr/>
      </dsp:nvSpPr>
      <dsp:spPr>
        <a:xfrm>
          <a:off x="0" y="13208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388AA-ACAA-4E6A-B812-4D8F9C32E2B9}">
      <dsp:nvSpPr>
        <dsp:cNvPr id="0" name=""/>
        <dsp:cNvSpPr/>
      </dsp:nvSpPr>
      <dsp:spPr>
        <a:xfrm>
          <a:off x="313451" y="1025662"/>
          <a:ext cx="4388326" cy="5904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69857"/>
                <a:satOff val="-1251"/>
                <a:lumOff val="5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/>
            <a:t>Bot Connector</a:t>
          </a:r>
          <a:endParaRPr lang="en-US" sz="2000" kern="1200"/>
        </a:p>
      </dsp:txBody>
      <dsp:txXfrm>
        <a:off x="342272" y="1054483"/>
        <a:ext cx="4330684" cy="532758"/>
      </dsp:txXfrm>
    </dsp:sp>
    <dsp:sp modelId="{E47E0323-0A9D-4925-9363-2E36D5DB5FD4}">
      <dsp:nvSpPr>
        <dsp:cNvPr id="0" name=""/>
        <dsp:cNvSpPr/>
      </dsp:nvSpPr>
      <dsp:spPr>
        <a:xfrm>
          <a:off x="0" y="22280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8BD8B-3026-4872-ADF4-18D0A023BDFF}">
      <dsp:nvSpPr>
        <dsp:cNvPr id="0" name=""/>
        <dsp:cNvSpPr/>
      </dsp:nvSpPr>
      <dsp:spPr>
        <a:xfrm>
          <a:off x="313451" y="1932862"/>
          <a:ext cx="4388326" cy="5904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39713"/>
                <a:satOff val="-2502"/>
                <a:lumOff val="106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/>
            <a:t>Activity</a:t>
          </a:r>
          <a:endParaRPr lang="en-US" sz="2000" kern="1200"/>
        </a:p>
      </dsp:txBody>
      <dsp:txXfrm>
        <a:off x="342272" y="1961683"/>
        <a:ext cx="4330684" cy="532758"/>
      </dsp:txXfrm>
    </dsp:sp>
    <dsp:sp modelId="{24A429AF-6C5C-4710-8398-ACC41F796475}">
      <dsp:nvSpPr>
        <dsp:cNvPr id="0" name=""/>
        <dsp:cNvSpPr/>
      </dsp:nvSpPr>
      <dsp:spPr>
        <a:xfrm>
          <a:off x="0" y="31352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EDC37-E2F5-424F-8DD2-48153B9A9AE2}">
      <dsp:nvSpPr>
        <dsp:cNvPr id="0" name=""/>
        <dsp:cNvSpPr/>
      </dsp:nvSpPr>
      <dsp:spPr>
        <a:xfrm>
          <a:off x="313451" y="2840062"/>
          <a:ext cx="4388326" cy="5904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09570"/>
                <a:satOff val="-3754"/>
                <a:lumOff val="159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/>
            <a:t>Message</a:t>
          </a:r>
          <a:endParaRPr lang="en-US" sz="2000" kern="1200"/>
        </a:p>
      </dsp:txBody>
      <dsp:txXfrm>
        <a:off x="342272" y="2868883"/>
        <a:ext cx="4330684" cy="532758"/>
      </dsp:txXfrm>
    </dsp:sp>
    <dsp:sp modelId="{E15B1152-BDE3-4173-87C6-FB17A6BE1CE2}">
      <dsp:nvSpPr>
        <dsp:cNvPr id="0" name=""/>
        <dsp:cNvSpPr/>
      </dsp:nvSpPr>
      <dsp:spPr>
        <a:xfrm>
          <a:off x="0" y="40424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F46CA-6FA5-4A58-B84B-C796893A09AB}">
      <dsp:nvSpPr>
        <dsp:cNvPr id="0" name=""/>
        <dsp:cNvSpPr/>
      </dsp:nvSpPr>
      <dsp:spPr>
        <a:xfrm>
          <a:off x="313451" y="3747262"/>
          <a:ext cx="4388326" cy="5904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79426"/>
                <a:satOff val="-5005"/>
                <a:lumOff val="21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/>
            <a:t>Dialog</a:t>
          </a:r>
          <a:endParaRPr lang="en-US" sz="2000" kern="1200"/>
        </a:p>
      </dsp:txBody>
      <dsp:txXfrm>
        <a:off x="342272" y="3776083"/>
        <a:ext cx="4330684" cy="532758"/>
      </dsp:txXfrm>
    </dsp:sp>
    <dsp:sp modelId="{C1ECDE53-3DE1-428A-8163-D12DB996D27C}">
      <dsp:nvSpPr>
        <dsp:cNvPr id="0" name=""/>
        <dsp:cNvSpPr/>
      </dsp:nvSpPr>
      <dsp:spPr>
        <a:xfrm>
          <a:off x="0" y="49496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83019-F70C-4037-81F7-AC73E302A1C4}">
      <dsp:nvSpPr>
        <dsp:cNvPr id="0" name=""/>
        <dsp:cNvSpPr/>
      </dsp:nvSpPr>
      <dsp:spPr>
        <a:xfrm>
          <a:off x="313451" y="4654462"/>
          <a:ext cx="4388326" cy="5904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/>
            <a:t>Richcards</a:t>
          </a:r>
          <a:endParaRPr lang="en-US" sz="2000" kern="1200"/>
        </a:p>
      </dsp:txBody>
      <dsp:txXfrm>
        <a:off x="342272" y="4683283"/>
        <a:ext cx="4330684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CE931-F5E8-418E-A973-6420076FC488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4F73FF-719F-482C-ABD2-917E86E4E68B}">
      <dsp:nvSpPr>
        <dsp:cNvPr id="0" name=""/>
        <dsp:cNvSpPr/>
      </dsp:nvSpPr>
      <dsp:spPr>
        <a:xfrm>
          <a:off x="0" y="680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Language understanding</a:t>
          </a:r>
          <a:endParaRPr lang="en-US" sz="3300" kern="1200"/>
        </a:p>
      </dsp:txBody>
      <dsp:txXfrm>
        <a:off x="0" y="680"/>
        <a:ext cx="6269038" cy="1114152"/>
      </dsp:txXfrm>
    </dsp:sp>
    <dsp:sp modelId="{F14F1DA3-A385-4206-BFB1-24909271EA77}">
      <dsp:nvSpPr>
        <dsp:cNvPr id="0" name=""/>
        <dsp:cNvSpPr/>
      </dsp:nvSpPr>
      <dsp:spPr>
        <a:xfrm>
          <a:off x="0" y="1114833"/>
          <a:ext cx="626903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CD77D25-58E5-4C84-9E4F-D0D345C50CA6}">
      <dsp:nvSpPr>
        <dsp:cNvPr id="0" name=""/>
        <dsp:cNvSpPr/>
      </dsp:nvSpPr>
      <dsp:spPr>
        <a:xfrm>
          <a:off x="0" y="1114833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Knowledge extraction</a:t>
          </a:r>
          <a:endParaRPr lang="en-US" sz="3300" kern="1200"/>
        </a:p>
      </dsp:txBody>
      <dsp:txXfrm>
        <a:off x="0" y="1114833"/>
        <a:ext cx="6269038" cy="1114152"/>
      </dsp:txXfrm>
    </dsp:sp>
    <dsp:sp modelId="{A9F36759-BA34-49A6-B924-CE61A64A2045}">
      <dsp:nvSpPr>
        <dsp:cNvPr id="0" name=""/>
        <dsp:cNvSpPr/>
      </dsp:nvSpPr>
      <dsp:spPr>
        <a:xfrm>
          <a:off x="0" y="2228986"/>
          <a:ext cx="626903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78F8AF-CA60-4AA4-A92E-9F54117029D8}">
      <dsp:nvSpPr>
        <dsp:cNvPr id="0" name=""/>
        <dsp:cNvSpPr/>
      </dsp:nvSpPr>
      <dsp:spPr>
        <a:xfrm>
          <a:off x="0" y="2228986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Speech recognition and conversion</a:t>
          </a:r>
          <a:endParaRPr lang="en-US" sz="3300" kern="1200"/>
        </a:p>
      </dsp:txBody>
      <dsp:txXfrm>
        <a:off x="0" y="2228986"/>
        <a:ext cx="6269038" cy="1114152"/>
      </dsp:txXfrm>
    </dsp:sp>
    <dsp:sp modelId="{A8654145-7514-45FF-BE4E-0AD3F01A54AC}">
      <dsp:nvSpPr>
        <dsp:cNvPr id="0" name=""/>
        <dsp:cNvSpPr/>
      </dsp:nvSpPr>
      <dsp:spPr>
        <a:xfrm>
          <a:off x="0" y="3343138"/>
          <a:ext cx="626903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87F2BE5-8A5D-4225-8731-EEEA80BE66E9}">
      <dsp:nvSpPr>
        <dsp:cNvPr id="0" name=""/>
        <dsp:cNvSpPr/>
      </dsp:nvSpPr>
      <dsp:spPr>
        <a:xfrm>
          <a:off x="0" y="3343138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Web search</a:t>
          </a:r>
          <a:endParaRPr lang="en-US" sz="3300" kern="1200"/>
        </a:p>
      </dsp:txBody>
      <dsp:txXfrm>
        <a:off x="0" y="3343138"/>
        <a:ext cx="6269038" cy="1114152"/>
      </dsp:txXfrm>
    </dsp:sp>
    <dsp:sp modelId="{626DBF01-C8F5-4729-A14C-783339CD65A4}">
      <dsp:nvSpPr>
        <dsp:cNvPr id="0" name=""/>
        <dsp:cNvSpPr/>
      </dsp:nvSpPr>
      <dsp:spPr>
        <a:xfrm>
          <a:off x="0" y="4457291"/>
          <a:ext cx="626903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6D7793-4E31-4561-B671-D28035192B27}">
      <dsp:nvSpPr>
        <dsp:cNvPr id="0" name=""/>
        <dsp:cNvSpPr/>
      </dsp:nvSpPr>
      <dsp:spPr>
        <a:xfrm>
          <a:off x="0" y="4457291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Image and video understanding</a:t>
          </a:r>
          <a:endParaRPr lang="en-US" sz="3300" kern="1200"/>
        </a:p>
      </dsp:txBody>
      <dsp:txXfrm>
        <a:off x="0" y="4457291"/>
        <a:ext cx="6269038" cy="11141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EDF16-9466-4239-A564-299A7FEB0679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01EFC-6F6C-4ED2-872D-0F81A6D6A1CF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Does the bot easily solve the user’s problem with the minimum number of steps?</a:t>
          </a:r>
        </a:p>
      </dsp:txBody>
      <dsp:txXfrm>
        <a:off x="0" y="0"/>
        <a:ext cx="6269038" cy="1393031"/>
      </dsp:txXfrm>
    </dsp:sp>
    <dsp:sp modelId="{27688450-03B7-455E-91B2-C9B5295652CC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989EC-84AD-4027-A5E2-B8F3EFAE0CE3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Does the bot solve the user’s problem better/easier/faster than any of the alternative experiences?</a:t>
          </a:r>
        </a:p>
      </dsp:txBody>
      <dsp:txXfrm>
        <a:off x="0" y="1393031"/>
        <a:ext cx="6269038" cy="1393031"/>
      </dsp:txXfrm>
    </dsp:sp>
    <dsp:sp modelId="{F27AF76F-2DB4-489A-9F75-D2F558662853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5DD17-A2FB-4AF6-9EC5-F4D7256AC7E4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Does the bot run on the devices and platforms the user cares about?</a:t>
          </a:r>
        </a:p>
      </dsp:txBody>
      <dsp:txXfrm>
        <a:off x="0" y="2786062"/>
        <a:ext cx="6269038" cy="1393031"/>
      </dsp:txXfrm>
    </dsp:sp>
    <dsp:sp modelId="{7885196E-4FAD-4668-8785-CA6125E6E6F7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586D1-D492-49D3-A6D4-C4AF9F18D0BF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Is the bot discoverable? Do the users naturally know what to do when using it?</a:t>
          </a:r>
        </a:p>
      </dsp:txBody>
      <dsp:txXfrm>
        <a:off x="0" y="4179093"/>
        <a:ext cx="6269038" cy="139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60A15-0B5A-4EB0-A9F4-5CCFEDCE03F8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2AADD-343B-4495-A7A2-D2DC11909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5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AADD-343B-4495-A7A2-D2DC11909EF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22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Cognitive Services provides five APIs for language understanding:</a:t>
            </a:r>
          </a:p>
          <a:p>
            <a:r>
              <a:rPr lang="en-US" dirty="0"/>
              <a:t>The Language Understanding Intelligent Service (LUIS) is able to process natural language using pre-built</a:t>
            </a:r>
          </a:p>
          <a:p>
            <a:r>
              <a:rPr lang="en-US" dirty="0"/>
              <a:t>or custom-trained language models.</a:t>
            </a:r>
          </a:p>
          <a:p>
            <a:r>
              <a:rPr lang="en-US" dirty="0"/>
              <a:t>The Text Analytics API detects sentiment, key phrases, topics, and language from text.</a:t>
            </a:r>
          </a:p>
          <a:p>
            <a:r>
              <a:rPr lang="en-US" dirty="0"/>
              <a:t>The Bing Spell Check API provides powerful spell check capabilities, and is able to recognize the difference</a:t>
            </a:r>
          </a:p>
          <a:p>
            <a:r>
              <a:rPr lang="en-US" dirty="0"/>
              <a:t>between names, brand names, and slang.</a:t>
            </a:r>
          </a:p>
          <a:p>
            <a:r>
              <a:rPr lang="en-US" dirty="0"/>
              <a:t>The Linguistic Analysis API uses advanced linguistic analysis algorithms to process text, and perform</a:t>
            </a:r>
          </a:p>
          <a:p>
            <a:r>
              <a:rPr lang="en-US" dirty="0"/>
              <a:t>operations such as breaking down the structure of the text, or performing part-of-speech tagging and</a:t>
            </a:r>
          </a:p>
          <a:p>
            <a:r>
              <a:rPr lang="en-US" dirty="0"/>
              <a:t>parsing.</a:t>
            </a:r>
          </a:p>
          <a:p>
            <a:r>
              <a:rPr lang="en-US" dirty="0"/>
              <a:t>The Web Language Model (</a:t>
            </a:r>
            <a:r>
              <a:rPr lang="en-US" dirty="0" err="1"/>
              <a:t>WebLM</a:t>
            </a:r>
            <a:r>
              <a:rPr lang="en-US" dirty="0"/>
              <a:t>) API can be used to automate a variety of natural language processing</a:t>
            </a:r>
          </a:p>
          <a:p>
            <a:r>
              <a:rPr lang="en-US" dirty="0"/>
              <a:t>tasks, such as word frequency or next-word prediction, using advanced language modeling algorithms.</a:t>
            </a:r>
          </a:p>
          <a:p>
            <a:r>
              <a:rPr lang="en-US" dirty="0"/>
              <a:t>Learn more about language understanding with Microsoft Cognitive Services.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AADD-343B-4495-A7A2-D2DC11909EF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18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A231544-D62C-49CC-8D40-934AFC01A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ACB8D1E-FD7F-4533-B7FF-316C4C7CD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0106048-F2FD-4EB6-BA23-4E312465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2F50-93C2-47EC-9422-E312613D4053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0D6DFC0-0334-4713-820E-00DA5844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17F15A4-0F65-42B8-816C-E2DA3508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C5FE-A346-4989-9A4B-A20036630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99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5AD8BBD-C8C5-4E0B-B98E-5DE20131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43CBAF3B-1F96-4B49-A272-2EF5D1DBA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97628E5-7535-4AB1-9C23-89E6C0BB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2F50-93C2-47EC-9422-E312613D4053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F7A9D91-B2B0-4D38-A74D-5F4440C8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9F33276-8C96-4A74-818D-2DC51423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C5FE-A346-4989-9A4B-A20036630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24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28E2EB9-99EC-4B2A-AC7E-E51388CA1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74C2B10A-9F2A-41FA-B57A-E857B622B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2FE3B42-5232-4FCF-B214-EC8D29C2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2F50-93C2-47EC-9422-E312613D4053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A412392-8176-49CD-9A8D-80B865B9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53469EB-F46A-4C26-8C0A-32FCF159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C5FE-A346-4989-9A4B-A20036630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2CC7ACA-427E-4DF6-8AA4-31C8784C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5087A6-266F-4234-8979-AF823205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3CE566F-447D-40F0-9E8A-39ECC4D2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2F50-93C2-47EC-9422-E312613D4053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3F57ACB-9253-4111-BA18-E395B0EC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D9D6A73-41B3-4885-9833-8E67B20C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C5FE-A346-4989-9A4B-A20036630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77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B0C64A1-90CF-4B05-A03E-37C7B12B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4B1D356-F655-499F-A36E-EF98969E3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BE46F3A-3D67-40D1-9BDB-33D10101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2F50-93C2-47EC-9422-E312613D4053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FE57FAE-403B-4652-A780-B5E7F023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9104057-328B-4C17-9161-AA3FD5D9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C5FE-A346-4989-9A4B-A20036630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64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FD4D88B-A0FD-4509-BA02-15BB0B55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A77F945-7E03-4467-A0DA-4B3E015FB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1930924-92D5-46D5-B1CB-3E9033479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E77C194-BD41-423E-A3B5-88544704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2F50-93C2-47EC-9422-E312613D4053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B466C04-4641-4444-BD0C-5AD565CC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CB13842-6C04-41DC-B18E-02A1054D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C5FE-A346-4989-9A4B-A20036630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8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960DA52-BD95-4FE1-951B-CC5F6CFF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3C88F97-33A6-4C94-ABDC-DC389C85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B0A9423-B233-40E2-9ABF-A3B3192E9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9F01197C-E036-4254-83FA-2B5D32D56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571C3B2-EBDE-462A-B424-45ADDB97D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623A20CF-8581-4E18-B9B6-35C4CB89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2F50-93C2-47EC-9422-E312613D4053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410885C-BC82-4C66-9F50-499E90BD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1FE8D5F1-C2D5-4DD2-BEF3-E5E8515F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C5FE-A346-4989-9A4B-A20036630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43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F29C608-23DF-444F-8595-95F87849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B3612E1E-B3D3-4343-8EE5-105E6A3A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2F50-93C2-47EC-9422-E312613D4053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A7966B4-8F13-4ACA-88F7-26892607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1C0B31B-0A2D-49D6-89EA-55CB722F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C5FE-A346-4989-9A4B-A20036630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52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E4F9610-13FE-4C5E-90C3-3C23E5A3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2F50-93C2-47EC-9422-E312613D4053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5CAB5AC-CE8B-4F12-BB01-076729DE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9D3BE8E-D649-4943-A2E0-785C8258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C5FE-A346-4989-9A4B-A20036630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03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5D49A85-FB07-49CB-A437-4A83EEA4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C652F6F-6BB1-415D-A11D-E819589C7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209CF0A-2736-4B0C-95AD-BF5EEA38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E782371F-7BC3-4354-9C6D-0531946A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2F50-93C2-47EC-9422-E312613D4053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F55ACE1F-E63D-434F-A61E-E7E2EE82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3849715-10AD-461A-8E75-03BBE3AE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C5FE-A346-4989-9A4B-A20036630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2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D42F9B-ADC3-45D7-B102-16B896E2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7B7F6345-9741-4F9B-A2BB-9B0FD6BA3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0CC5918-9108-4722-9D74-5F6822016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ECE58DE6-F0ED-4BCD-B415-8EEA5242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2F50-93C2-47EC-9422-E312613D4053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FE16C68-C9F2-49FF-A460-C1B57563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A6507C5-379E-4F27-9440-1931BBC4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C5FE-A346-4989-9A4B-A20036630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83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D781668C-6376-4833-AA39-82BF28F0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3573FDAB-EC96-45BE-9C1B-AFED68FA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3FC333E-85EC-43D3-9D64-B286F5F5B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14600" y="6324141"/>
            <a:ext cx="1232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2F50-93C2-47EC-9422-E312613D4053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C63DC45-5CBB-4491-839B-FB3F08EFD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Jannik Upmann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9A7D92B-FD9F-40A4-B281-AD445742D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C5FE-A346-4989-9A4B-A200366306D8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2673B16D-C290-4CAC-818E-FCA133353DD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696868"/>
            <a:ext cx="2362200" cy="113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3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A495F8E3-5243-4F02-AC53-F05721B353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5280F9F-2129-4B35-86B4-8A4267DFA30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079E950F-26FD-49A5-8CFB-664703BE51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A957C5C2-2E01-464B-97B4-1981AF0523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53B7BE02-9D75-4EBB-879B-D7B75937FC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0D9536D6-02B7-4110-BF2B-17B08DDFE7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ADA6B83F-32F5-4D8C-AA2F-53A4FA1252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AE2FF24D-C357-4073-8093-410279D42F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7A7D5D9E-853D-4831-B45D-ED773133B8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xmlns="" id="{5D185781-4FC4-4AF1-B231-942FDE9634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CC270413-B0D3-4A07-BD1B-E9254A9892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2C47358D-4669-406F-AC20-6D169951BE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328C9057-3C8A-45CB-A084-4AD4535CDC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xmlns="" id="{D204A0F9-30D5-4D9E-9019-95DEDCFFE8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xmlns="" id="{F9CC2C27-C82D-467C-836F-F166E7059B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xmlns="" id="{F680CD9A-5DEE-446A-A951-936A1B2D12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xmlns="" id="{90F745C0-6118-47A3-85AB-A412FE581C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xmlns="" id="{3CEC5B1E-7348-4ACE-B1DD-E53926EB76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xmlns="" id="{F96B7951-47C0-4555-9A22-86491610F4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xmlns="" id="{ACD5C04A-A4EA-432A-A9B5-F84F41D745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xmlns="" id="{B33C957B-D207-438D-9823-4FF59328F3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EF79D782-A9ED-4AEE-B67D-DDD6F1CB526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  <a:solidFill>
            <a:schemeClr val="accent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E6C9F140-6D17-42C4-96E2-F124090D4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xmlns="" id="{EE0A3AEC-72D0-4759-A596-564927A0CF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1A027B02-EC1B-499B-B4F5-7221EC8D84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C41BDD-F9F3-4B99-8B12-D3FC8998A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648" y="2075688"/>
            <a:ext cx="8677656" cy="1746504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rgbClr val="FFFFFF"/>
                </a:solidFill>
              </a:rPr>
              <a:t>.Net Bot Framework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F065BF0F-7373-42DF-96FB-1569C4239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648" y="3881568"/>
            <a:ext cx="8677656" cy="123153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What is this? </a:t>
            </a:r>
          </a:p>
          <a:p>
            <a:r>
              <a:rPr lang="de-DE">
                <a:solidFill>
                  <a:srgbClr val="FFFFFF"/>
                </a:solidFill>
              </a:rPr>
              <a:t>How can I use it?</a:t>
            </a:r>
          </a:p>
        </p:txBody>
      </p:sp>
    </p:spTree>
    <p:extLst>
      <p:ext uri="{BB962C8B-B14F-4D97-AF65-F5344CB8AC3E}">
        <p14:creationId xmlns:p14="http://schemas.microsoft.com/office/powerpoint/2010/main" val="1224555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16D345A2-6BE3-4486-B806-4E6359D2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Core Concepts</a:t>
            </a:r>
          </a:p>
        </p:txBody>
      </p:sp>
      <p:graphicFrame>
        <p:nvGraphicFramePr>
          <p:cNvPr id="16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488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6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11DCAA8A-F776-4B91-9A8E-015B91CB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Add Intelligence</a:t>
            </a:r>
          </a:p>
        </p:txBody>
      </p:sp>
      <p:graphicFrame>
        <p:nvGraphicFramePr>
          <p:cNvPr id="5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53662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22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0B4E05-CE91-4C46-AA4D-841C4C15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Bots </a:t>
            </a:r>
            <a:r>
              <a:rPr lang="de-DE" dirty="0" err="1" smtClean="0">
                <a:solidFill>
                  <a:srgbClr val="FFFFFF"/>
                </a:solidFill>
              </a:rPr>
              <a:t>success</a:t>
            </a:r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15058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89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90384A3-54A0-48F2-9D54-B4C3B266BFA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xmlns="" id="{D3C64288-9022-49E3-A323-AC9FF2767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Try it</a:t>
            </a:r>
          </a:p>
        </p:txBody>
      </p:sp>
    </p:spTree>
    <p:extLst>
      <p:ext uri="{BB962C8B-B14F-4D97-AF65-F5344CB8AC3E}">
        <p14:creationId xmlns:p14="http://schemas.microsoft.com/office/powerpoint/2010/main" val="13214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25B1EFF-4EB1-412E-9281-78A8C47C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 Bot</a:t>
            </a:r>
          </a:p>
        </p:txBody>
      </p:sp>
      <p:graphicFrame>
        <p:nvGraphicFramePr>
          <p:cNvPr id="5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75244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7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A8DA5D30-5766-4A8D-A8EE-1B1C7101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What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we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can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>
                <a:solidFill>
                  <a:srgbClr val="FFFFFF"/>
                </a:solidFill>
              </a:rPr>
              <a:t>handle</a:t>
            </a:r>
          </a:p>
        </p:txBody>
      </p:sp>
      <p:graphicFrame>
        <p:nvGraphicFramePr>
          <p:cNvPr id="5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49784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6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FC2DCBB-7959-40A6-AEF2-388C8ACD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Which</a:t>
            </a:r>
            <a:r>
              <a:rPr lang="de-DE" dirty="0">
                <a:solidFill>
                  <a:srgbClr val="FFFFFF"/>
                </a:solidFill>
              </a:rPr>
              <a:t> Problem </a:t>
            </a:r>
            <a:r>
              <a:rPr lang="de-DE" dirty="0" err="1" smtClean="0">
                <a:solidFill>
                  <a:srgbClr val="FFFFFF"/>
                </a:solidFill>
              </a:rPr>
              <a:t>does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the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smtClean="0">
                <a:solidFill>
                  <a:srgbClr val="FFFFFF"/>
                </a:solidFill>
              </a:rPr>
              <a:t>Framework </a:t>
            </a:r>
            <a:r>
              <a:rPr lang="de-DE" dirty="0" err="1" smtClean="0">
                <a:solidFill>
                  <a:srgbClr val="FFFFFF"/>
                </a:solidFill>
              </a:rPr>
              <a:t>solve</a:t>
            </a:r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84239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65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E41C7B69-6193-4D84-BCF9-E9CE5BB1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de-DE" sz="4100">
                <a:solidFill>
                  <a:srgbClr val="FFFFFF"/>
                </a:solidFill>
              </a:rPr>
              <a:t>Characteristics</a:t>
            </a:r>
          </a:p>
        </p:txBody>
      </p:sp>
      <p:graphicFrame>
        <p:nvGraphicFramePr>
          <p:cNvPr id="5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83524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9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E76927F-9653-4640-8C65-FE2AC89C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 </a:t>
            </a:r>
            <a:r>
              <a:rPr lang="de-DE" dirty="0" err="1"/>
              <a:t>to</a:t>
            </a:r>
            <a:r>
              <a:rPr lang="de-DE" dirty="0"/>
              <a:t>…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35011139-F066-47ED-9465-A8AE47F02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10678454" cy="350902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0A216C0A-7B3E-4CFA-895B-B57BCA339F50}"/>
              </a:ext>
            </a:extLst>
          </p:cNvPr>
          <p:cNvSpPr txBox="1"/>
          <p:nvPr/>
        </p:nvSpPr>
        <p:spPr>
          <a:xfrm>
            <a:off x="4612460" y="5777713"/>
            <a:ext cx="2667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…Channels</a:t>
            </a:r>
          </a:p>
        </p:txBody>
      </p:sp>
    </p:spTree>
    <p:extLst>
      <p:ext uri="{BB962C8B-B14F-4D97-AF65-F5344CB8AC3E}">
        <p14:creationId xmlns:p14="http://schemas.microsoft.com/office/powerpoint/2010/main" val="27588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44CBEC-439B-4314-9367-F1AC4FF0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9203A3B8-A845-4FD8-84B2-E1675B503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065" y="1825625"/>
            <a:ext cx="78398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90384A3-54A0-48F2-9D54-B4C3B266BFA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xmlns="" id="{9F9DDDB8-1544-4FB3-8A65-C3C511919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Businesscases</a:t>
            </a:r>
          </a:p>
        </p:txBody>
      </p:sp>
    </p:spTree>
    <p:extLst>
      <p:ext uri="{BB962C8B-B14F-4D97-AF65-F5344CB8AC3E}">
        <p14:creationId xmlns:p14="http://schemas.microsoft.com/office/powerpoint/2010/main" val="39477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EA9D8766-2E83-4139-AF0C-BDA2CB978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708" y="1675227"/>
            <a:ext cx="9154583" cy="43941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75297218-9284-4785-BD0F-DB26ADB3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769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Benutzerdefiniert</PresentationFormat>
  <Paragraphs>61</Paragraphs>
  <Slides>13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</vt:lpstr>
      <vt:lpstr>.Net Bot Framework</vt:lpstr>
      <vt:lpstr>A Bot</vt:lpstr>
      <vt:lpstr>What we can handle</vt:lpstr>
      <vt:lpstr>Which Problem does the Framework solve</vt:lpstr>
      <vt:lpstr>Characteristics</vt:lpstr>
      <vt:lpstr>Connect to…</vt:lpstr>
      <vt:lpstr>An example</vt:lpstr>
      <vt:lpstr>Businesscases</vt:lpstr>
      <vt:lpstr>Architecture</vt:lpstr>
      <vt:lpstr>Core Concepts</vt:lpstr>
      <vt:lpstr>Add Intelligence</vt:lpstr>
      <vt:lpstr>Bots success</vt:lpstr>
      <vt:lpstr>Try 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Bot Framework</dc:title>
  <dc:creator>Jannik Upmann</dc:creator>
  <cp:lastModifiedBy>Upmann, Jannik (ext)</cp:lastModifiedBy>
  <cp:revision>18</cp:revision>
  <dcterms:created xsi:type="dcterms:W3CDTF">2017-10-31T10:26:07Z</dcterms:created>
  <dcterms:modified xsi:type="dcterms:W3CDTF">2017-11-22T14:47:29Z</dcterms:modified>
</cp:coreProperties>
</file>