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A245-D12E-564B-BD44-BFC464EA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E5357-28D7-2541-A633-48C25A4A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982B-20D4-874C-8B9B-FC3EB7AD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29A3-641C-244D-8FF4-E482CFAB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C90E-9FD7-9C40-9F74-018D7986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941-447F-8A47-BA24-6599AA47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3D9D7-0FB1-0D46-90D6-3D72F2942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7642-4047-BC4B-82D8-1185C40F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569E2-41F2-CE4F-8C06-11E4C677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CFAD-A4E1-B142-BBAD-297C3592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DCD94-4800-0B46-B3F4-4BCD69BB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FE99-2F1E-CA47-8D4F-ED31E9577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8EE0-8D44-D94B-B916-3AB6B9A4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060B-7ED4-4D4E-B522-7879290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EB6-F4DB-2A47-99F0-884E119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0287-C374-B248-B6CF-3D0E061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70C-FCFA-E545-926D-328B3DA0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1B5E-7B12-CD46-A0A2-C6EA70CC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C3EE-7AB5-BB4D-AE8B-9F6E37AB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28D0-4171-3543-BAD9-5E7587FA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3082-551F-A94D-A94D-6E56FF1E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C0FF0-A3FA-BC44-B216-9F2123A1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D778-D55E-D448-A9AB-0D6248CE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654C-A0A0-DD4B-B606-9A8E522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62B6-96A5-A646-870C-F114CE24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8F3-6819-964C-A405-1700FB5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D157-F96B-854F-9333-EC23AE557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BB7E-33C9-5B40-B92D-95F7C0F2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2057-45AD-7545-A6F6-BA35CBF3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4D8B-3086-BA4C-A99E-7CDA53B3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32447-4D00-6444-BA7C-136BF44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5031-4E34-B640-9B8C-B581954D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9ED1-C92B-4B49-8C86-C8A318C7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CAECC-A840-3946-8572-3891D3A5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7F3A7-D4AF-8240-B16D-2864BDE2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899FF-85D9-0046-9DAE-ABB1F00C0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2B637-3B78-6449-B521-B3E6B11F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DE5BF-1027-154F-9342-7BB49F46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D445-E363-5E43-ACBD-5F2875F4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2FA8-BE18-BC4D-8809-B895A075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BA261-F0C0-F141-954A-FB4EE6A6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98134-39E3-8948-9710-7D4A4632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55D9B-4BA8-5546-8C43-FD53CE3A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619B9-390F-4D45-9D17-FC19D53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6121-342C-9B48-AF48-908B3A54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61D17-E553-AA48-A07E-9D2EA781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2512-4F82-6343-8EE4-F571986E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A530-A9B8-7743-A471-7A383BC8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471F5-404A-B648-95CD-C351431E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C786-5241-1C4F-969D-D7CA7790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C45C-12AD-4E4B-9148-18323D9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46BC-3152-8945-A9DD-068EFF93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6235-91EE-E74C-B961-C63DF575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C1ED0-FC7A-DF4F-97B3-F21E728D1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7268-F391-D94D-8792-44972400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64B3-74AA-C84C-BDC4-1987724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BE70F-096C-2E44-8205-AE5BB87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E90F-3DB4-E24E-8579-2327B33F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710CC-1B85-7C4F-8617-E8FED4F0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21F6-C4B0-FA4E-9BE1-68755DAE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02F5-4241-0942-9F19-28D800C03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A4DC-8546-7947-BA92-EE331C25B21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1EFB-4F8E-DB47-9ECD-6948002D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C648-1A29-2246-83A7-4FCCE94E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4C37-F9E7-574E-BA6D-5868C30E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F86178-B390-8943-9FC4-705A3D783BF7}"/>
              </a:ext>
            </a:extLst>
          </p:cNvPr>
          <p:cNvGrpSpPr/>
          <p:nvPr/>
        </p:nvGrpSpPr>
        <p:grpSpPr>
          <a:xfrm>
            <a:off x="895465" y="1523442"/>
            <a:ext cx="5626521" cy="2487930"/>
            <a:chOff x="542925" y="311587"/>
            <a:chExt cx="5626521" cy="2487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8A27DB-2F76-B94E-A2DD-12D71A58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925" y="311587"/>
              <a:ext cx="3109912" cy="24879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E81220-4430-F343-8382-7737BDBB5182}"/>
                </a:ext>
              </a:extLst>
            </p:cNvPr>
            <p:cNvSpPr/>
            <p:nvPr/>
          </p:nvSpPr>
          <p:spPr>
            <a:xfrm>
              <a:off x="3652837" y="311587"/>
              <a:ext cx="251660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000000"/>
                  </a:solidFill>
                  <a:latin typeface="Nunito"/>
                </a:rPr>
                <a:t>Manipulate the data 7 ways</a:t>
              </a:r>
              <a:endParaRPr lang="en-US" sz="1200" b="0" dirty="0">
                <a:effectLst/>
              </a:endParaRPr>
            </a:p>
            <a:p>
              <a:pPr fontAlgn="base">
                <a:buFont typeface="+mj-lt"/>
                <a:buAutoNum type="arabicPeriod"/>
              </a:pPr>
              <a:br>
                <a:rPr lang="en-US" sz="1200" b="0" dirty="0">
                  <a:effectLst/>
                </a:rPr>
              </a:b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Normalized dataset</a:t>
              </a:r>
            </a:p>
            <a:p>
              <a:pPr fontAlgn="base">
                <a:buFont typeface="+mj-lt"/>
                <a:buAutoNum type="arabicPeriod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Normalized dataset with change score</a:t>
              </a:r>
            </a:p>
            <a:p>
              <a:pPr marL="457200"/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(attention task – baseline)</a:t>
              </a:r>
              <a:endParaRPr lang="en-US" sz="1200" b="0" dirty="0">
                <a:effectLst/>
              </a:endParaRPr>
            </a:p>
            <a:p>
              <a:pPr fontAlgn="base">
                <a:buFont typeface="+mj-lt"/>
                <a:buAutoNum type="arabicPeriod" startAt="3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Activity Normalized dataset</a:t>
              </a:r>
            </a:p>
            <a:p>
              <a:pPr fontAlgn="base">
                <a:buFont typeface="+mj-lt"/>
                <a:buAutoNum type="arabicPeriod" startAt="3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Connectivity Normalized dataset</a:t>
              </a:r>
            </a:p>
            <a:p>
              <a:pPr fontAlgn="base">
                <a:buFont typeface="+mj-lt"/>
                <a:buAutoNum type="arabicPeriod" startAt="3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Attention task Normalized dataset</a:t>
              </a:r>
            </a:p>
            <a:p>
              <a:pPr fontAlgn="base">
                <a:buFont typeface="+mj-lt"/>
                <a:buAutoNum type="arabicPeriod" startAt="3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Alpha band Normalized dataset</a:t>
              </a:r>
            </a:p>
            <a:p>
              <a:pPr fontAlgn="base">
                <a:buFont typeface="+mj-lt"/>
                <a:buAutoNum type="arabicPeriod" startAt="3"/>
              </a:pPr>
              <a:r>
                <a:rPr lang="en-US" sz="1200" dirty="0">
                  <a:solidFill>
                    <a:srgbClr val="000000"/>
                  </a:solidFill>
                  <a:latin typeface="Nunito"/>
                </a:rPr>
                <a:t>Theta band Normalized dataset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F20138-A2C9-1B41-91D3-93394D9B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85986"/>
              </p:ext>
            </p:extLst>
          </p:nvPr>
        </p:nvGraphicFramePr>
        <p:xfrm>
          <a:off x="6852491" y="2016087"/>
          <a:ext cx="3966072" cy="1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72">
                  <a:extLst>
                    <a:ext uri="{9D8B030D-6E8A-4147-A177-3AD203B41FA5}">
                      <a16:colId xmlns:a16="http://schemas.microsoft.com/office/drawing/2014/main" val="2354062875"/>
                    </a:ext>
                  </a:extLst>
                </a:gridCol>
                <a:gridCol w="1581563">
                  <a:extLst>
                    <a:ext uri="{9D8B030D-6E8A-4147-A177-3AD203B41FA5}">
                      <a16:colId xmlns:a16="http://schemas.microsoft.com/office/drawing/2014/main" val="3979532753"/>
                    </a:ext>
                  </a:extLst>
                </a:gridCol>
                <a:gridCol w="1227737">
                  <a:extLst>
                    <a:ext uri="{9D8B030D-6E8A-4147-A177-3AD203B41FA5}">
                      <a16:colId xmlns:a16="http://schemas.microsoft.com/office/drawing/2014/main" val="2417419486"/>
                    </a:ext>
                  </a:extLst>
                </a:gridCol>
              </a:tblGrid>
              <a:tr h="390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Actual=0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Actual=1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26578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altLang="zh-CN" dirty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84747"/>
                  </a:ext>
                </a:extLst>
              </a:tr>
              <a:tr h="390391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  <a:r>
                        <a:rPr lang="en-US" altLang="zh-CN" dirty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4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Nunito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wanhez</dc:creator>
  <cp:lastModifiedBy>wanhez</cp:lastModifiedBy>
  <cp:revision>1</cp:revision>
  <dcterms:created xsi:type="dcterms:W3CDTF">2019-04-24T00:41:16Z</dcterms:created>
  <dcterms:modified xsi:type="dcterms:W3CDTF">2019-04-24T00:45:32Z</dcterms:modified>
</cp:coreProperties>
</file>