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2AF18FE-F398-4304-9EF9-6EFB89A8CA7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2B650B3-A582-47DC-B295-5C5E634FF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0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A5AA-CE33-4281-A17B-B5FF15E8D327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Hesam Mohammad-Hosseini        MTN Irancell        #Irancell #ICDC2023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F36A-CCA1-4114-B4E2-1CF1C8330519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Hesam Mohammad-Hosseini        MTN Irancell        #Irancell #ICDC2023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CC12-1EDD-4BF7-906E-B78600A82613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Hesam Mohammad-Hosseini        MTN Irancell        #Irancell #ICDC2023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rancell" panose="02000504000000020004" pitchFamily="2" charset="-78"/>
                <a:ea typeface="Irancell" panose="02000504000000020004" pitchFamily="2" charset="-78"/>
                <a:cs typeface="Irancell" panose="02000504000000020004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Irancell" panose="02000504000000020004" pitchFamily="2" charset="-78"/>
                <a:ea typeface="Irancell" panose="02000504000000020004" pitchFamily="2" charset="-78"/>
                <a:cs typeface="Irancell" panose="02000504000000020004" pitchFamily="2" charset="-78"/>
              </a:defRPr>
            </a:lvl1pPr>
            <a:lvl2pPr>
              <a:defRPr>
                <a:latin typeface="Irancell" panose="02000504000000020004" pitchFamily="2" charset="-78"/>
                <a:ea typeface="Irancell" panose="02000504000000020004" pitchFamily="2" charset="-78"/>
                <a:cs typeface="Irancell" panose="02000504000000020004" pitchFamily="2" charset="-78"/>
              </a:defRPr>
            </a:lvl2pPr>
            <a:lvl3pPr>
              <a:defRPr>
                <a:latin typeface="Irancell" panose="02000504000000020004" pitchFamily="2" charset="-78"/>
                <a:ea typeface="Irancell" panose="02000504000000020004" pitchFamily="2" charset="-78"/>
                <a:cs typeface="Irancell" panose="02000504000000020004" pitchFamily="2" charset="-78"/>
              </a:defRPr>
            </a:lvl3pPr>
            <a:lvl4pPr>
              <a:defRPr>
                <a:latin typeface="Irancell" panose="02000504000000020004" pitchFamily="2" charset="-78"/>
                <a:ea typeface="Irancell" panose="02000504000000020004" pitchFamily="2" charset="-78"/>
                <a:cs typeface="Irancell" panose="02000504000000020004" pitchFamily="2" charset="-78"/>
              </a:defRPr>
            </a:lvl4pPr>
            <a:lvl5pPr>
              <a:defRPr>
                <a:latin typeface="Irancell" panose="02000504000000020004" pitchFamily="2" charset="-78"/>
                <a:ea typeface="Irancell" panose="02000504000000020004" pitchFamily="2" charset="-78"/>
                <a:cs typeface="Irancell" panose="02000504000000020004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F9A0F-FDEA-42DD-8AF0-7C2CAB4BC2A4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84956" y="6504403"/>
            <a:ext cx="6008914" cy="365125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smtClean="0"/>
              <a:t>Hesam Mohammad-Hosseini        MTN Irancell        #Irancell #ICDC2023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B700C-1B27-425A-838B-211FB6DEC10E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Hesam Mohammad-Hosseini        MTN Irancell        #Irancell #ICDC2023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96193-C546-4F8A-8F8F-97A6C0577E6A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Hesam Mohammad-Hosseini        MTN Irancell        #Irancell #ICDC2023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FF42-FDEA-4F60-849D-EC33FD4E7C2D}" type="datetime1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Hesam Mohammad-Hosseini        MTN Irancell        #Irancell #ICDC2023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C7F2-99C7-4BAD-BAC7-311A3677CC89}" type="datetime1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Hesam Mohammad-Hosseini        MTN Irancell        #Irancell #ICDC2023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9EFD-05BF-41AC-B057-B336CCF386D5}" type="datetime1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Hesam Mohammad-Hosseini        MTN Irancell        #Irancell #ICDC2023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E4C4-6246-4684-9502-F45126D77AEA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Hesam Mohammad-Hosseini        MTN Irancell        #Irancell #ICDC2023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0941-5BE0-42CA-B0E3-388028F89369}" type="datetime1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Hesam Mohammad-Hosseini        MTN Irancell        #Irancell #ICDC2023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B66AB-2D5C-40C7-9914-29FD9CFC92AA}" type="datetime1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Hesam Mohammad-Hosseini        MTN Irancell        #Irancell #ICDC2023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-33010"/>
            <a:ext cx="8829964" cy="1143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200" b="1" dirty="0" smtClean="0"/>
              <a:t>DS needs</a:t>
            </a:r>
            <a:endParaRPr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Hesam Mohammad-Hosseini        MTN </a:t>
            </a:r>
            <a:r>
              <a:rPr lang="en-US" dirty="0" err="1" smtClean="0"/>
              <a:t>Irancell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" y="787410"/>
            <a:ext cx="9144000" cy="57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-33010"/>
            <a:ext cx="8829964" cy="1143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200" b="1" dirty="0" smtClean="0"/>
              <a:t>DS needs</a:t>
            </a:r>
            <a:endParaRPr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Hesam Mohammad-Hosseini        MTN </a:t>
            </a:r>
            <a:r>
              <a:rPr lang="en-US" dirty="0" err="1" smtClean="0"/>
              <a:t>Irancell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461"/>
            <a:ext cx="8756073" cy="653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0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-33010"/>
            <a:ext cx="8829964" cy="1143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200" b="1" dirty="0" smtClean="0"/>
              <a:t>Tech stack</a:t>
            </a:r>
            <a:endParaRPr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Hesam Mohammad-Hosseini        MTN </a:t>
            </a:r>
            <a:r>
              <a:rPr lang="en-US" dirty="0" err="1" smtClean="0"/>
              <a:t>Irancell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63" y="673486"/>
            <a:ext cx="7910945" cy="59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1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909" y="-33010"/>
            <a:ext cx="8829964" cy="114300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3200" b="1" dirty="0" smtClean="0"/>
              <a:t>Layered view</a:t>
            </a:r>
            <a:endParaRPr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Hesam Mohammad-Hosseini        MTN </a:t>
            </a:r>
            <a:r>
              <a:rPr lang="en-US" dirty="0" err="1" smtClean="0"/>
              <a:t>Irancell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3" b="10842"/>
          <a:stretch/>
        </p:blipFill>
        <p:spPr>
          <a:xfrm>
            <a:off x="1819564" y="677953"/>
            <a:ext cx="5966691" cy="58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Hesam Mohammad-Hosseini        MTN </a:t>
            </a:r>
            <a:r>
              <a:rPr lang="en-US" dirty="0" err="1" smtClean="0"/>
              <a:t>Irancell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74638"/>
            <a:ext cx="8141855" cy="58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28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Irancell</vt:lpstr>
      <vt:lpstr>Office Theme</vt:lpstr>
      <vt:lpstr>DS needs</vt:lpstr>
      <vt:lpstr>DS needs</vt:lpstr>
      <vt:lpstr>Tech stack</vt:lpstr>
      <vt:lpstr>Layered 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ICDC program</dc:title>
  <dc:creator>Hesam Mohammad Hosseini</dc:creator>
  <cp:keywords/>
  <cp:lastModifiedBy>Hesam Mohammad Hosseini </cp:lastModifiedBy>
  <cp:revision>30</cp:revision>
  <dcterms:created xsi:type="dcterms:W3CDTF">2023-08-20T14:14:57Z</dcterms:created>
  <dcterms:modified xsi:type="dcterms:W3CDTF">2023-12-28T12:08:18Z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Aug 21, 2023</vt:lpwstr>
  </property>
  <property fmtid="{D5CDD505-2E9C-101B-9397-08002B2CF9AE}" pid="3" name="output">
    <vt:lpwstr/>
  </property>
</Properties>
</file>