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5.xml" ContentType="application/vnd.openxmlformats-officedocument.them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6.xml" ContentType="application/vnd.openxmlformats-officedocument.theme+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7.xml" ContentType="application/vnd.openxmlformats-officedocument.theme+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8.xml" ContentType="application/vnd.openxmlformats-officedocument.theme+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9.xml" ContentType="application/vnd.openxmlformats-officedocument.theme+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10.xml" ContentType="application/vnd.openxmlformats-officedocument.theme+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11.xml" ContentType="application/vnd.openxmlformats-officedocument.theme+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12.xml" ContentType="application/vnd.openxmlformats-officedocument.theme+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13.xml" ContentType="application/vnd.openxmlformats-officedocument.theme+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14.xml" ContentType="application/vnd.openxmlformats-officedocument.theme+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15.xml" ContentType="application/vnd.openxmlformats-officedocument.theme+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16.xml" ContentType="application/vnd.openxmlformats-officedocument.theme+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17.xml" ContentType="application/vnd.openxmlformats-officedocument.theme+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18.xml" ContentType="application/vnd.openxmlformats-officedocument.theme+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19.xml" ContentType="application/vnd.openxmlformats-officedocument.theme+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heme/theme20.xml" ContentType="application/vnd.openxmlformats-officedocument.theme+xml"/>
  <Override PartName="/ppt/theme/theme21.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4"/>
    <p:sldMasterId id="2147483883" r:id="rId5"/>
    <p:sldMasterId id="2147483929" r:id="rId6"/>
    <p:sldMasterId id="2147483935" r:id="rId7"/>
    <p:sldMasterId id="2147483941" r:id="rId8"/>
    <p:sldMasterId id="2147483947" r:id="rId9"/>
    <p:sldMasterId id="2147483954" r:id="rId10"/>
    <p:sldMasterId id="2147483960" r:id="rId11"/>
    <p:sldMasterId id="2147483966" r:id="rId12"/>
    <p:sldMasterId id="2147483972" r:id="rId13"/>
    <p:sldMasterId id="2147483978" r:id="rId14"/>
    <p:sldMasterId id="2147483984" r:id="rId15"/>
    <p:sldMasterId id="2147483990" r:id="rId16"/>
    <p:sldMasterId id="2147483996" r:id="rId17"/>
    <p:sldMasterId id="2147484002" r:id="rId18"/>
    <p:sldMasterId id="2147484008" r:id="rId19"/>
    <p:sldMasterId id="2147484014" r:id="rId20"/>
    <p:sldMasterId id="2147484020" r:id="rId21"/>
    <p:sldMasterId id="2147484026" r:id="rId22"/>
  </p:sldMasterIdLst>
  <p:notesMasterIdLst>
    <p:notesMasterId r:id="rId35"/>
  </p:notesMasterIdLst>
  <p:handoutMasterIdLst>
    <p:handoutMasterId r:id="rId36"/>
  </p:handoutMasterIdLst>
  <p:sldIdLst>
    <p:sldId id="914" r:id="rId23"/>
    <p:sldId id="915" r:id="rId24"/>
    <p:sldId id="916" r:id="rId25"/>
    <p:sldId id="917" r:id="rId26"/>
    <p:sldId id="918" r:id="rId27"/>
    <p:sldId id="919" r:id="rId28"/>
    <p:sldId id="921" r:id="rId29"/>
    <p:sldId id="920" r:id="rId30"/>
    <p:sldId id="922" r:id="rId31"/>
    <p:sldId id="923" r:id="rId32"/>
    <p:sldId id="925" r:id="rId33"/>
    <p:sldId id="924" r:id="rId34"/>
  </p:sldIdLst>
  <p:sldSz cx="9144000" cy="6858000" type="screen4x3"/>
  <p:notesSz cx="6797675" cy="9874250"/>
  <p:custDataLst>
    <p:tags r:id="rId37"/>
  </p:custDataLst>
  <p:defaultTextStyle>
    <a:defPPr>
      <a:defRPr lang="de-DE"/>
    </a:defPPr>
    <a:lvl1pPr algn="l" rtl="0" fontAlgn="base">
      <a:spcBef>
        <a:spcPct val="50000"/>
      </a:spcBef>
      <a:spcAft>
        <a:spcPct val="0"/>
      </a:spcAft>
      <a:buClr>
        <a:schemeClr val="accent1"/>
      </a:buClr>
      <a:buFont typeface="Wingdings" pitchFamily="2" charset="2"/>
      <a:defRPr kern="1200">
        <a:solidFill>
          <a:schemeClr val="tx1"/>
        </a:solidFill>
        <a:latin typeface="Arial" charset="0"/>
        <a:ea typeface="+mn-ea"/>
        <a:cs typeface="+mn-cs"/>
      </a:defRPr>
    </a:lvl1pPr>
    <a:lvl2pPr marL="457200" algn="l" rtl="0" fontAlgn="base">
      <a:spcBef>
        <a:spcPct val="50000"/>
      </a:spcBef>
      <a:spcAft>
        <a:spcPct val="0"/>
      </a:spcAft>
      <a:buClr>
        <a:schemeClr val="accent1"/>
      </a:buClr>
      <a:buFont typeface="Wingdings" pitchFamily="2" charset="2"/>
      <a:defRPr kern="1200">
        <a:solidFill>
          <a:schemeClr val="tx1"/>
        </a:solidFill>
        <a:latin typeface="Arial" charset="0"/>
        <a:ea typeface="+mn-ea"/>
        <a:cs typeface="+mn-cs"/>
      </a:defRPr>
    </a:lvl2pPr>
    <a:lvl3pPr marL="914400" algn="l" rtl="0" fontAlgn="base">
      <a:spcBef>
        <a:spcPct val="50000"/>
      </a:spcBef>
      <a:spcAft>
        <a:spcPct val="0"/>
      </a:spcAft>
      <a:buClr>
        <a:schemeClr val="accent1"/>
      </a:buClr>
      <a:buFont typeface="Wingdings" pitchFamily="2" charset="2"/>
      <a:defRPr kern="1200">
        <a:solidFill>
          <a:schemeClr val="tx1"/>
        </a:solidFill>
        <a:latin typeface="Arial" charset="0"/>
        <a:ea typeface="+mn-ea"/>
        <a:cs typeface="+mn-cs"/>
      </a:defRPr>
    </a:lvl3pPr>
    <a:lvl4pPr marL="1371600" algn="l" rtl="0" fontAlgn="base">
      <a:spcBef>
        <a:spcPct val="50000"/>
      </a:spcBef>
      <a:spcAft>
        <a:spcPct val="0"/>
      </a:spcAft>
      <a:buClr>
        <a:schemeClr val="accent1"/>
      </a:buClr>
      <a:buFont typeface="Wingdings" pitchFamily="2" charset="2"/>
      <a:defRPr kern="1200">
        <a:solidFill>
          <a:schemeClr val="tx1"/>
        </a:solidFill>
        <a:latin typeface="Arial" charset="0"/>
        <a:ea typeface="+mn-ea"/>
        <a:cs typeface="+mn-cs"/>
      </a:defRPr>
    </a:lvl4pPr>
    <a:lvl5pPr marL="1828800" algn="l" rtl="0" fontAlgn="base">
      <a:spcBef>
        <a:spcPct val="50000"/>
      </a:spcBef>
      <a:spcAft>
        <a:spcPct val="0"/>
      </a:spcAft>
      <a:buClr>
        <a:schemeClr val="accent1"/>
      </a:buClr>
      <a:buFont typeface="Wingdings" pitchFamily="2" charset="2"/>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166">
          <p15:clr>
            <a:srgbClr val="A4A3A4"/>
          </p15:clr>
        </p15:guide>
        <p15:guide id="2" orient="horz" pos="778">
          <p15:clr>
            <a:srgbClr val="A4A3A4"/>
          </p15:clr>
        </p15:guide>
        <p15:guide id="3" orient="horz" pos="1002">
          <p15:clr>
            <a:srgbClr val="A4A3A4"/>
          </p15:clr>
        </p15:guide>
        <p15:guide id="4" orient="horz" pos="3950">
          <p15:clr>
            <a:srgbClr val="A4A3A4"/>
          </p15:clr>
        </p15:guide>
        <p15:guide id="5" pos="181">
          <p15:clr>
            <a:srgbClr val="A4A3A4"/>
          </p15:clr>
        </p15:guide>
        <p15:guide id="6" pos="340">
          <p15:clr>
            <a:srgbClr val="A4A3A4"/>
          </p15:clr>
        </p15:guide>
        <p15:guide id="7" pos="1202">
          <p15:clr>
            <a:srgbClr val="A4A3A4"/>
          </p15:clr>
        </p15:guide>
        <p15:guide id="8" pos="1916">
          <p15:clr>
            <a:srgbClr val="A4A3A4"/>
          </p15:clr>
        </p15:guide>
        <p15:guide id="9" pos="5511">
          <p15:clr>
            <a:srgbClr val="A4A3A4"/>
          </p15:clr>
        </p15:guide>
      </p15:sldGuideLst>
    </p:ext>
    <p:ext uri="{2D200454-40CA-4A62-9FC3-DE9A4176ACB9}">
      <p15:notesGuideLst xmlns:p15="http://schemas.microsoft.com/office/powerpoint/2012/main" xmlns="">
        <p15:guide id="1" orient="horz" pos="1583">
          <p15:clr>
            <a:srgbClr val="A4A3A4"/>
          </p15:clr>
        </p15:guide>
        <p15:guide id="2" pos="214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m" initials="j"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9183"/>
    <a:srgbClr val="CC6600"/>
    <a:srgbClr val="FFCC66"/>
    <a:srgbClr val="FFCCFF"/>
    <a:srgbClr val="FFFF99"/>
    <a:srgbClr val="FFFFFF"/>
    <a:srgbClr val="003399"/>
    <a:srgbClr val="339966"/>
    <a:srgbClr val="99FF99"/>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4" autoAdjust="0"/>
    <p:restoredTop sz="96433" autoAdjust="0"/>
  </p:normalViewPr>
  <p:slideViewPr>
    <p:cSldViewPr snapToGrid="0">
      <p:cViewPr varScale="1">
        <p:scale>
          <a:sx n="129" d="100"/>
          <a:sy n="129" d="100"/>
        </p:scale>
        <p:origin x="-1104" y="-90"/>
      </p:cViewPr>
      <p:guideLst>
        <p:guide orient="horz" pos="166"/>
        <p:guide orient="horz" pos="778"/>
        <p:guide orient="horz" pos="1002"/>
        <p:guide orient="horz" pos="3950"/>
        <p:guide pos="181"/>
        <p:guide pos="340"/>
        <p:guide pos="1202"/>
        <p:guide pos="1916"/>
        <p:guide pos="5511"/>
      </p:guideLst>
    </p:cSldViewPr>
  </p:slideViewPr>
  <p:notesTextViewPr>
    <p:cViewPr>
      <p:scale>
        <a:sx n="66" d="100"/>
        <a:sy n="66" d="100"/>
      </p:scale>
      <p:origin x="0" y="0"/>
    </p:cViewPr>
  </p:notesTextViewPr>
  <p:sorterViewPr>
    <p:cViewPr>
      <p:scale>
        <a:sx n="75" d="100"/>
        <a:sy n="75" d="100"/>
      </p:scale>
      <p:origin x="0" y="25524"/>
    </p:cViewPr>
  </p:sorterViewPr>
  <p:notesViewPr>
    <p:cSldViewPr snapToGrid="0">
      <p:cViewPr varScale="1">
        <p:scale>
          <a:sx n="49" d="100"/>
          <a:sy n="49" d="100"/>
        </p:scale>
        <p:origin x="-2712" y="-96"/>
      </p:cViewPr>
      <p:guideLst>
        <p:guide orient="horz" pos="1583"/>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slide" Target="slides/slide4.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Master" Target="slideMasters/slideMaster18.xml"/><Relationship Id="rId34" Type="http://schemas.openxmlformats.org/officeDocument/2006/relationships/slide" Target="slides/slide12.xml"/><Relationship Id="rId42"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 Target="slides/slide3.xml"/><Relationship Id="rId33" Type="http://schemas.openxmlformats.org/officeDocument/2006/relationships/slide" Target="slides/slide11.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Master" Target="slideMasters/slideMaster13.xml"/><Relationship Id="rId20" Type="http://schemas.openxmlformats.org/officeDocument/2006/relationships/slideMaster" Target="slideMasters/slideMaster17.xml"/><Relationship Id="rId29" Type="http://schemas.openxmlformats.org/officeDocument/2006/relationships/slide" Target="slides/slide7.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2.xml"/><Relationship Id="rId32" Type="http://schemas.openxmlformats.org/officeDocument/2006/relationships/slide" Target="slides/slide10.xml"/><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1.xml"/><Relationship Id="rId28" Type="http://schemas.openxmlformats.org/officeDocument/2006/relationships/slide" Target="slides/slide6.xml"/><Relationship Id="rId36" Type="http://schemas.openxmlformats.org/officeDocument/2006/relationships/handoutMaster" Target="handoutMasters/handoutMaster1.xml"/><Relationship Id="rId10" Type="http://schemas.openxmlformats.org/officeDocument/2006/relationships/slideMaster" Target="slideMasters/slideMaster7.xml"/><Relationship Id="rId19" Type="http://schemas.openxmlformats.org/officeDocument/2006/relationships/slideMaster" Target="slideMasters/slideMaster16.xml"/><Relationship Id="rId31" Type="http://schemas.openxmlformats.org/officeDocument/2006/relationships/slide" Target="slides/slide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Master" Target="slideMasters/slideMaster19.xml"/><Relationship Id="rId27" Type="http://schemas.openxmlformats.org/officeDocument/2006/relationships/slide" Target="slides/slide5.xml"/><Relationship Id="rId30" Type="http://schemas.openxmlformats.org/officeDocument/2006/relationships/slide" Target="slides/slide8.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1"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defTabSz="903288">
              <a:spcBef>
                <a:spcPct val="0"/>
              </a:spcBef>
              <a:buClrTx/>
              <a:buFontTx/>
              <a:buNone/>
              <a:defRPr sz="1200"/>
            </a:lvl1pPr>
          </a:lstStyle>
          <a:p>
            <a:pPr>
              <a:defRPr/>
            </a:pPr>
            <a:endParaRPr lang="de-DE"/>
          </a:p>
        </p:txBody>
      </p:sp>
      <p:sp>
        <p:nvSpPr>
          <p:cNvPr id="173059" name="Rectangle 3"/>
          <p:cNvSpPr>
            <a:spLocks noGrp="1" noChangeArrowheads="1"/>
          </p:cNvSpPr>
          <p:nvPr>
            <p:ph type="dt" sz="quarter" idx="1"/>
          </p:nvPr>
        </p:nvSpPr>
        <p:spPr bwMode="auto">
          <a:xfrm>
            <a:off x="3851275"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defTabSz="903288">
              <a:spcBef>
                <a:spcPct val="0"/>
              </a:spcBef>
              <a:buClrTx/>
              <a:buFontTx/>
              <a:buNone/>
              <a:defRPr sz="1200"/>
            </a:lvl1pPr>
          </a:lstStyle>
          <a:p>
            <a:pPr>
              <a:defRPr/>
            </a:pPr>
            <a:endParaRPr lang="de-DE"/>
          </a:p>
        </p:txBody>
      </p:sp>
      <p:sp>
        <p:nvSpPr>
          <p:cNvPr id="173060" name="Rectangle 4"/>
          <p:cNvSpPr>
            <a:spLocks noGrp="1" noChangeArrowheads="1"/>
          </p:cNvSpPr>
          <p:nvPr>
            <p:ph type="ftr" sz="quarter" idx="2"/>
          </p:nvPr>
        </p:nvSpPr>
        <p:spPr bwMode="auto">
          <a:xfrm>
            <a:off x="1" y="9380538"/>
            <a:ext cx="2946400"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defTabSz="903288">
              <a:spcBef>
                <a:spcPct val="0"/>
              </a:spcBef>
              <a:buClrTx/>
              <a:buFontTx/>
              <a:buNone/>
              <a:defRPr sz="1200"/>
            </a:lvl1pPr>
          </a:lstStyle>
          <a:p>
            <a:pPr>
              <a:defRPr/>
            </a:pPr>
            <a:endParaRPr lang="de-DE"/>
          </a:p>
        </p:txBody>
      </p:sp>
      <p:sp>
        <p:nvSpPr>
          <p:cNvPr id="173061" name="Rectangle 5"/>
          <p:cNvSpPr>
            <a:spLocks noGrp="1" noChangeArrowheads="1"/>
          </p:cNvSpPr>
          <p:nvPr>
            <p:ph type="sldNum" sz="quarter" idx="3"/>
          </p:nvPr>
        </p:nvSpPr>
        <p:spPr bwMode="auto">
          <a:xfrm>
            <a:off x="3851275" y="9380538"/>
            <a:ext cx="2946400"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defTabSz="903288">
              <a:spcBef>
                <a:spcPct val="0"/>
              </a:spcBef>
              <a:buClrTx/>
              <a:buFontTx/>
              <a:buNone/>
              <a:defRPr sz="1200"/>
            </a:lvl1pPr>
          </a:lstStyle>
          <a:p>
            <a:pPr>
              <a:defRPr/>
            </a:pPr>
            <a:fld id="{1A0E2144-7206-4E33-A4FD-0B9D34DA5FB8}" type="slidenum">
              <a:rPr lang="de-DE"/>
              <a:pPr>
                <a:defRPr/>
              </a:pPr>
              <a:t>‹Nr.›</a:t>
            </a:fld>
            <a:endParaRPr lang="de-DE"/>
          </a:p>
        </p:txBody>
      </p:sp>
    </p:spTree>
    <p:extLst>
      <p:ext uri="{BB962C8B-B14F-4D97-AF65-F5344CB8AC3E}">
        <p14:creationId xmlns:p14="http://schemas.microsoft.com/office/powerpoint/2010/main" val="610148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1"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324" tIns="45162" rIns="90324" bIns="45162" numCol="1" anchor="t" anchorCtr="0" compatLnSpc="1">
            <a:prstTxWarp prst="textNoShape">
              <a:avLst/>
            </a:prstTxWarp>
          </a:bodyPr>
          <a:lstStyle>
            <a:lvl1pPr defTabSz="903288">
              <a:spcBef>
                <a:spcPct val="0"/>
              </a:spcBef>
              <a:buClrTx/>
              <a:buFontTx/>
              <a:buNone/>
              <a:defRPr sz="1200"/>
            </a:lvl1pPr>
          </a:lstStyle>
          <a:p>
            <a:pPr>
              <a:defRPr/>
            </a:pPr>
            <a:endParaRPr lang="de-DE"/>
          </a:p>
        </p:txBody>
      </p:sp>
      <p:sp>
        <p:nvSpPr>
          <p:cNvPr id="77827" name="Rectangle 3"/>
          <p:cNvSpPr>
            <a:spLocks noGrp="1" noChangeArrowheads="1"/>
          </p:cNvSpPr>
          <p:nvPr>
            <p:ph type="dt" idx="1"/>
          </p:nvPr>
        </p:nvSpPr>
        <p:spPr bwMode="auto">
          <a:xfrm>
            <a:off x="3849688"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324" tIns="45162" rIns="90324" bIns="45162" numCol="1" anchor="t" anchorCtr="0" compatLnSpc="1">
            <a:prstTxWarp prst="textNoShape">
              <a:avLst/>
            </a:prstTxWarp>
          </a:bodyPr>
          <a:lstStyle>
            <a:lvl1pPr algn="r" defTabSz="903288">
              <a:spcBef>
                <a:spcPct val="0"/>
              </a:spcBef>
              <a:buClrTx/>
              <a:buFontTx/>
              <a:buNone/>
              <a:defRPr sz="1200"/>
            </a:lvl1pPr>
          </a:lstStyle>
          <a:p>
            <a:pPr>
              <a:defRPr/>
            </a:pPr>
            <a:endParaRPr lang="de-DE"/>
          </a:p>
        </p:txBody>
      </p:sp>
      <p:sp>
        <p:nvSpPr>
          <p:cNvPr id="77830" name="Rectangle 6"/>
          <p:cNvSpPr>
            <a:spLocks noGrp="1" noChangeArrowheads="1"/>
          </p:cNvSpPr>
          <p:nvPr>
            <p:ph type="ftr" sz="quarter" idx="4"/>
          </p:nvPr>
        </p:nvSpPr>
        <p:spPr bwMode="auto">
          <a:xfrm>
            <a:off x="1" y="9380539"/>
            <a:ext cx="294640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324" tIns="45162" rIns="90324" bIns="45162" numCol="1" anchor="b" anchorCtr="0" compatLnSpc="1">
            <a:prstTxWarp prst="textNoShape">
              <a:avLst/>
            </a:prstTxWarp>
          </a:bodyPr>
          <a:lstStyle>
            <a:lvl1pPr defTabSz="903288">
              <a:spcBef>
                <a:spcPct val="0"/>
              </a:spcBef>
              <a:buClrTx/>
              <a:buFontTx/>
              <a:buNone/>
              <a:defRPr sz="1200"/>
            </a:lvl1pPr>
          </a:lstStyle>
          <a:p>
            <a:pPr>
              <a:defRPr/>
            </a:pPr>
            <a:endParaRPr lang="de-DE"/>
          </a:p>
        </p:txBody>
      </p:sp>
      <p:sp>
        <p:nvSpPr>
          <p:cNvPr id="77831" name="Rectangle 7"/>
          <p:cNvSpPr>
            <a:spLocks noGrp="1" noChangeArrowheads="1"/>
          </p:cNvSpPr>
          <p:nvPr>
            <p:ph type="sldNum" sz="quarter" idx="5"/>
          </p:nvPr>
        </p:nvSpPr>
        <p:spPr bwMode="auto">
          <a:xfrm>
            <a:off x="3849688" y="9380539"/>
            <a:ext cx="294640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324" tIns="45162" rIns="90324" bIns="45162" numCol="1" anchor="b" anchorCtr="0" compatLnSpc="1">
            <a:prstTxWarp prst="textNoShape">
              <a:avLst/>
            </a:prstTxWarp>
          </a:bodyPr>
          <a:lstStyle>
            <a:lvl1pPr algn="r" defTabSz="903288">
              <a:spcBef>
                <a:spcPct val="0"/>
              </a:spcBef>
              <a:buClrTx/>
              <a:buFontTx/>
              <a:buNone/>
              <a:defRPr sz="1200"/>
            </a:lvl1pPr>
          </a:lstStyle>
          <a:p>
            <a:pPr>
              <a:defRPr/>
            </a:pPr>
            <a:fld id="{F221847C-644F-4D5D-A514-5BDB6CF21409}" type="slidenum">
              <a:rPr lang="de-DE"/>
              <a:pPr>
                <a:defRPr/>
              </a:pPr>
              <a:t>‹Nr.›</a:t>
            </a:fld>
            <a:endParaRPr lang="de-DE"/>
          </a:p>
        </p:txBody>
      </p:sp>
      <p:sp>
        <p:nvSpPr>
          <p:cNvPr id="143366" name="Rectangle 8"/>
          <p:cNvSpPr>
            <a:spLocks noGrp="1" noRot="1" noChangeAspect="1" noChangeArrowheads="1" noTextEdit="1"/>
          </p:cNvSpPr>
          <p:nvPr>
            <p:ph type="sldImg" idx="2"/>
          </p:nvPr>
        </p:nvSpPr>
        <p:spPr bwMode="auto">
          <a:xfrm>
            <a:off x="695325" y="493713"/>
            <a:ext cx="2687638" cy="201453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833" name="Rectangle 9"/>
          <p:cNvSpPr>
            <a:spLocks noGrp="1" noChangeArrowheads="1"/>
          </p:cNvSpPr>
          <p:nvPr>
            <p:ph type="body" sz="quarter" idx="3"/>
          </p:nvPr>
        </p:nvSpPr>
        <p:spPr bwMode="auto">
          <a:xfrm>
            <a:off x="679451" y="2514601"/>
            <a:ext cx="5438775" cy="686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7804" rIns="0" bIns="0"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Tree>
    <p:extLst>
      <p:ext uri="{BB962C8B-B14F-4D97-AF65-F5344CB8AC3E}">
        <p14:creationId xmlns:p14="http://schemas.microsoft.com/office/powerpoint/2010/main" val="920049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180975" indent="-90488" algn="l" rtl="0" eaLnBrk="0" fontAlgn="base" hangingPunct="0">
      <a:spcBef>
        <a:spcPct val="30000"/>
      </a:spcBef>
      <a:spcAft>
        <a:spcPct val="0"/>
      </a:spcAft>
      <a:buClr>
        <a:schemeClr val="bg2"/>
      </a:buClr>
      <a:buChar char="•"/>
      <a:defRPr sz="1200" kern="1200">
        <a:solidFill>
          <a:schemeClr val="tx1"/>
        </a:solidFill>
        <a:latin typeface="Arial" charset="0"/>
        <a:ea typeface="+mn-ea"/>
        <a:cs typeface="+mn-cs"/>
      </a:defRPr>
    </a:lvl2pPr>
    <a:lvl3pPr marL="357188" indent="-85725" algn="l" rtl="0" eaLnBrk="0" fontAlgn="base" hangingPunct="0">
      <a:spcBef>
        <a:spcPct val="30000"/>
      </a:spcBef>
      <a:spcAft>
        <a:spcPct val="0"/>
      </a:spcAft>
      <a:buChar char="-"/>
      <a:defRPr sz="1200" kern="1200">
        <a:solidFill>
          <a:schemeClr val="tx1"/>
        </a:solidFill>
        <a:latin typeface="Arial" charset="0"/>
        <a:ea typeface="+mn-ea"/>
        <a:cs typeface="+mn-cs"/>
      </a:defRPr>
    </a:lvl3pPr>
    <a:lvl4pPr marL="542925" indent="-90488" algn="l" rtl="0" eaLnBrk="0" fontAlgn="base" hangingPunct="0">
      <a:spcBef>
        <a:spcPct val="30000"/>
      </a:spcBef>
      <a:spcAft>
        <a:spcPct val="0"/>
      </a:spcAft>
      <a:buChar char="-"/>
      <a:defRPr sz="1200" kern="1200">
        <a:solidFill>
          <a:schemeClr val="tx1"/>
        </a:solidFill>
        <a:latin typeface="Arial" charset="0"/>
        <a:ea typeface="+mn-ea"/>
        <a:cs typeface="+mn-cs"/>
      </a:defRPr>
    </a:lvl4pPr>
    <a:lvl5pPr marL="709613" indent="-76200" algn="l" rtl="0" eaLnBrk="0" fontAlgn="base" hangingPunct="0">
      <a:spcBef>
        <a:spcPct val="30000"/>
      </a:spcBef>
      <a:spcAft>
        <a:spcPct val="0"/>
      </a:spcAft>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In a tree based network, sensor nodes are organized into a tree where data aggregation is performed at intermediate nodes along the tree and a concise representation of the data is transmitted to the root node. Tree based data aggregation is suitable for applications which involve in-network data aggregation. An example application is radiation level monitoring in a nuclear plant where the maximum value provides the most useful information for the safety of the plant. One of the main aspects of tree-based networks is the construction of an energy efficient data aggregation tree. In this subsection, we describe the construction of data aggregation trees.</a:t>
            </a:r>
            <a:endParaRPr lang="de-DE" dirty="0"/>
          </a:p>
        </p:txBody>
      </p:sp>
      <p:sp>
        <p:nvSpPr>
          <p:cNvPr id="4" name="Foliennummernplatzhalter 3"/>
          <p:cNvSpPr>
            <a:spLocks noGrp="1"/>
          </p:cNvSpPr>
          <p:nvPr>
            <p:ph type="sldNum" sz="quarter" idx="10"/>
          </p:nvPr>
        </p:nvSpPr>
        <p:spPr/>
        <p:txBody>
          <a:bodyPr/>
          <a:lstStyle/>
          <a:p>
            <a:pPr>
              <a:defRPr/>
            </a:pPr>
            <a:fld id="{F221847C-644F-4D5D-A514-5BDB6CF21409}" type="slidenum">
              <a:rPr lang="de-DE" smtClean="0"/>
              <a:pPr>
                <a:defRPr/>
              </a:pPr>
              <a:t>12</a:t>
            </a:fld>
            <a:endParaRPr lang="de-DE"/>
          </a:p>
        </p:txBody>
      </p:sp>
    </p:spTree>
    <p:extLst>
      <p:ext uri="{BB962C8B-B14F-4D97-AF65-F5344CB8AC3E}">
        <p14:creationId xmlns:p14="http://schemas.microsoft.com/office/powerpoint/2010/main" val="9857412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1.jpe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1.xml"/><Relationship Id="rId7" Type="http://schemas.openxmlformats.org/officeDocument/2006/relationships/image" Target="../media/image1.jpeg"/><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3.xml"/><Relationship Id="rId5" Type="http://schemas.openxmlformats.org/officeDocument/2006/relationships/tags" Target="../tags/tag53.xml"/><Relationship Id="rId4" Type="http://schemas.openxmlformats.org/officeDocument/2006/relationships/tags" Target="../tags/tag52.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slideMaster" Target="../slideMasters/slideMaster3.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4"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4"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68.xml"/><Relationship Id="rId7" Type="http://schemas.openxmlformats.org/officeDocument/2006/relationships/image" Target="../media/image1.jpe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slideMaster" Target="../slideMasters/slideMaster3.xml"/><Relationship Id="rId5" Type="http://schemas.openxmlformats.org/officeDocument/2006/relationships/tags" Target="../tags/tag70.xml"/><Relationship Id="rId4" Type="http://schemas.openxmlformats.org/officeDocument/2006/relationships/tags" Target="../tags/tag69.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83.xml"/><Relationship Id="rId7" Type="http://schemas.openxmlformats.org/officeDocument/2006/relationships/image" Target="../media/image1.jpeg"/><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slideMaster" Target="../slideMasters/slideMaster4.xml"/><Relationship Id="rId5" Type="http://schemas.openxmlformats.org/officeDocument/2006/relationships/tags" Target="../tags/tag85.xml"/><Relationship Id="rId4" Type="http://schemas.openxmlformats.org/officeDocument/2006/relationships/tags" Target="../tags/tag84.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88.xml"/><Relationship Id="rId7" Type="http://schemas.openxmlformats.org/officeDocument/2006/relationships/slideMaster" Target="../slideMasters/slideMaster4.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4"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 Id="rId4"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00.xml"/><Relationship Id="rId7" Type="http://schemas.openxmlformats.org/officeDocument/2006/relationships/image" Target="../media/image1.jpeg"/><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slideMaster" Target="../slideMasters/slideMaster4.xml"/><Relationship Id="rId5" Type="http://schemas.openxmlformats.org/officeDocument/2006/relationships/tags" Target="../tags/tag102.xml"/><Relationship Id="rId4" Type="http://schemas.openxmlformats.org/officeDocument/2006/relationships/tags" Target="../tags/tag10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15.xml"/><Relationship Id="rId7" Type="http://schemas.openxmlformats.org/officeDocument/2006/relationships/image" Target="../media/image1.jpeg"/><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slideMaster" Target="../slideMasters/slideMaster5.xml"/><Relationship Id="rId5" Type="http://schemas.openxmlformats.org/officeDocument/2006/relationships/tags" Target="../tags/tag117.xml"/><Relationship Id="rId4" Type="http://schemas.openxmlformats.org/officeDocument/2006/relationships/tags" Target="../tags/tag116.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120.xml"/><Relationship Id="rId7" Type="http://schemas.openxmlformats.org/officeDocument/2006/relationships/slideMaster" Target="../slideMasters/slideMaster5.xml"/><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tags" Target="../tags/tag123.xml"/><Relationship Id="rId5" Type="http://schemas.openxmlformats.org/officeDocument/2006/relationships/tags" Target="../tags/tag122.xml"/><Relationship Id="rId4" Type="http://schemas.openxmlformats.org/officeDocument/2006/relationships/tags" Target="../tags/tag121.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 Id="rId4"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 Id="rId4"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132.xml"/><Relationship Id="rId7" Type="http://schemas.openxmlformats.org/officeDocument/2006/relationships/image" Target="../media/image1.jpeg"/><Relationship Id="rId2" Type="http://schemas.openxmlformats.org/officeDocument/2006/relationships/tags" Target="../tags/tag131.xml"/><Relationship Id="rId1" Type="http://schemas.openxmlformats.org/officeDocument/2006/relationships/tags" Target="../tags/tag130.xml"/><Relationship Id="rId6" Type="http://schemas.openxmlformats.org/officeDocument/2006/relationships/slideMaster" Target="../slideMasters/slideMaster5.xml"/><Relationship Id="rId5" Type="http://schemas.openxmlformats.org/officeDocument/2006/relationships/tags" Target="../tags/tag134.xml"/><Relationship Id="rId4" Type="http://schemas.openxmlformats.org/officeDocument/2006/relationships/tags" Target="../tags/tag133.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147.xml"/><Relationship Id="rId7" Type="http://schemas.openxmlformats.org/officeDocument/2006/relationships/image" Target="../media/image1.jpeg"/><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slideMaster" Target="../slideMasters/slideMaster6.xml"/><Relationship Id="rId5" Type="http://schemas.openxmlformats.org/officeDocument/2006/relationships/tags" Target="../tags/tag149.xml"/><Relationship Id="rId4" Type="http://schemas.openxmlformats.org/officeDocument/2006/relationships/tags" Target="../tags/tag148.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152.xml"/><Relationship Id="rId7" Type="http://schemas.openxmlformats.org/officeDocument/2006/relationships/slideMaster" Target="../slideMasters/slideMaster6.xml"/><Relationship Id="rId2" Type="http://schemas.openxmlformats.org/officeDocument/2006/relationships/tags" Target="../tags/tag151.xml"/><Relationship Id="rId1" Type="http://schemas.openxmlformats.org/officeDocument/2006/relationships/tags" Target="../tags/tag150.xml"/><Relationship Id="rId6" Type="http://schemas.openxmlformats.org/officeDocument/2006/relationships/tags" Target="../tags/tag155.xml"/><Relationship Id="rId5" Type="http://schemas.openxmlformats.org/officeDocument/2006/relationships/tags" Target="../tags/tag154.xml"/><Relationship Id="rId4" Type="http://schemas.openxmlformats.org/officeDocument/2006/relationships/tags" Target="../tags/tag153.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tags" Target="../tags/tag156.xml"/><Relationship Id="rId4"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tags" Target="../tags/tag159.xml"/><Relationship Id="rId4"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64.xml"/><Relationship Id="rId7" Type="http://schemas.openxmlformats.org/officeDocument/2006/relationships/image" Target="../media/image1.jpeg"/><Relationship Id="rId2" Type="http://schemas.openxmlformats.org/officeDocument/2006/relationships/tags" Target="../tags/tag163.xml"/><Relationship Id="rId1" Type="http://schemas.openxmlformats.org/officeDocument/2006/relationships/tags" Target="../tags/tag162.xml"/><Relationship Id="rId6" Type="http://schemas.openxmlformats.org/officeDocument/2006/relationships/slideMaster" Target="../slideMasters/slideMaster6.xml"/><Relationship Id="rId5" Type="http://schemas.openxmlformats.org/officeDocument/2006/relationships/tags" Target="../tags/tag166.xml"/><Relationship Id="rId4" Type="http://schemas.openxmlformats.org/officeDocument/2006/relationships/tags" Target="../tags/tag16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179.xml"/><Relationship Id="rId7" Type="http://schemas.openxmlformats.org/officeDocument/2006/relationships/image" Target="../media/image1.jpeg"/><Relationship Id="rId2" Type="http://schemas.openxmlformats.org/officeDocument/2006/relationships/tags" Target="../tags/tag178.xml"/><Relationship Id="rId1" Type="http://schemas.openxmlformats.org/officeDocument/2006/relationships/tags" Target="../tags/tag177.xml"/><Relationship Id="rId6" Type="http://schemas.openxmlformats.org/officeDocument/2006/relationships/slideMaster" Target="../slideMasters/slideMaster7.xml"/><Relationship Id="rId5" Type="http://schemas.openxmlformats.org/officeDocument/2006/relationships/tags" Target="../tags/tag181.xml"/><Relationship Id="rId4" Type="http://schemas.openxmlformats.org/officeDocument/2006/relationships/tags" Target="../tags/tag180.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84.xml"/><Relationship Id="rId7" Type="http://schemas.openxmlformats.org/officeDocument/2006/relationships/slideMaster" Target="../slideMasters/slideMaster7.xml"/><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tags" Target="../tags/tag187.xml"/><Relationship Id="rId5" Type="http://schemas.openxmlformats.org/officeDocument/2006/relationships/tags" Target="../tags/tag186.xml"/><Relationship Id="rId4" Type="http://schemas.openxmlformats.org/officeDocument/2006/relationships/tags" Target="../tags/tag185.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tags" Target="../tags/tag188.xml"/><Relationship Id="rId4"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193.xml"/><Relationship Id="rId2" Type="http://schemas.openxmlformats.org/officeDocument/2006/relationships/tags" Target="../tags/tag192.xml"/><Relationship Id="rId1" Type="http://schemas.openxmlformats.org/officeDocument/2006/relationships/tags" Target="../tags/tag191.xml"/><Relationship Id="rId4"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196.xml"/><Relationship Id="rId7" Type="http://schemas.openxmlformats.org/officeDocument/2006/relationships/image" Target="../media/image1.jpeg"/><Relationship Id="rId2" Type="http://schemas.openxmlformats.org/officeDocument/2006/relationships/tags" Target="../tags/tag195.xml"/><Relationship Id="rId1" Type="http://schemas.openxmlformats.org/officeDocument/2006/relationships/tags" Target="../tags/tag194.xml"/><Relationship Id="rId6" Type="http://schemas.openxmlformats.org/officeDocument/2006/relationships/slideMaster" Target="../slideMasters/slideMaster7.xml"/><Relationship Id="rId5" Type="http://schemas.openxmlformats.org/officeDocument/2006/relationships/tags" Target="../tags/tag198.xml"/><Relationship Id="rId4" Type="http://schemas.openxmlformats.org/officeDocument/2006/relationships/tags" Target="../tags/tag197.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211.xml"/><Relationship Id="rId7" Type="http://schemas.openxmlformats.org/officeDocument/2006/relationships/image" Target="../media/image1.jpeg"/><Relationship Id="rId2" Type="http://schemas.openxmlformats.org/officeDocument/2006/relationships/tags" Target="../tags/tag210.xml"/><Relationship Id="rId1" Type="http://schemas.openxmlformats.org/officeDocument/2006/relationships/tags" Target="../tags/tag209.xml"/><Relationship Id="rId6" Type="http://schemas.openxmlformats.org/officeDocument/2006/relationships/slideMaster" Target="../slideMasters/slideMaster8.xml"/><Relationship Id="rId5" Type="http://schemas.openxmlformats.org/officeDocument/2006/relationships/tags" Target="../tags/tag213.xml"/><Relationship Id="rId4" Type="http://schemas.openxmlformats.org/officeDocument/2006/relationships/tags" Target="../tags/tag212.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216.xml"/><Relationship Id="rId7" Type="http://schemas.openxmlformats.org/officeDocument/2006/relationships/slideMaster" Target="../slideMasters/slideMaster8.xml"/><Relationship Id="rId2" Type="http://schemas.openxmlformats.org/officeDocument/2006/relationships/tags" Target="../tags/tag215.xml"/><Relationship Id="rId1" Type="http://schemas.openxmlformats.org/officeDocument/2006/relationships/tags" Target="../tags/tag214.xml"/><Relationship Id="rId6" Type="http://schemas.openxmlformats.org/officeDocument/2006/relationships/tags" Target="../tags/tag219.xml"/><Relationship Id="rId5" Type="http://schemas.openxmlformats.org/officeDocument/2006/relationships/tags" Target="../tags/tag218.xml"/><Relationship Id="rId4" Type="http://schemas.openxmlformats.org/officeDocument/2006/relationships/tags" Target="../tags/tag217.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222.xml"/><Relationship Id="rId2" Type="http://schemas.openxmlformats.org/officeDocument/2006/relationships/tags" Target="../tags/tag221.xml"/><Relationship Id="rId1" Type="http://schemas.openxmlformats.org/officeDocument/2006/relationships/tags" Target="../tags/tag220.xml"/><Relationship Id="rId4" Type="http://schemas.openxmlformats.org/officeDocument/2006/relationships/slideMaster" Target="../slideMasters/slideMaster8.xml"/></Relationships>
</file>

<file path=ppt/slideLayouts/_rels/slideLayout38.xml.rels><?xml version="1.0" encoding="UTF-8" standalone="yes"?>
<Relationships xmlns="http://schemas.openxmlformats.org/package/2006/relationships"><Relationship Id="rId3" Type="http://schemas.openxmlformats.org/officeDocument/2006/relationships/tags" Target="../tags/tag225.xml"/><Relationship Id="rId2" Type="http://schemas.openxmlformats.org/officeDocument/2006/relationships/tags" Target="../tags/tag224.xml"/><Relationship Id="rId1" Type="http://schemas.openxmlformats.org/officeDocument/2006/relationships/tags" Target="../tags/tag223.xml"/><Relationship Id="rId4" Type="http://schemas.openxmlformats.org/officeDocument/2006/relationships/slideMaster" Target="../slideMasters/slideMaster8.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228.xml"/><Relationship Id="rId7" Type="http://schemas.openxmlformats.org/officeDocument/2006/relationships/image" Target="../media/image1.jpeg"/><Relationship Id="rId2" Type="http://schemas.openxmlformats.org/officeDocument/2006/relationships/tags" Target="../tags/tag227.xml"/><Relationship Id="rId1" Type="http://schemas.openxmlformats.org/officeDocument/2006/relationships/tags" Target="../tags/tag226.xml"/><Relationship Id="rId6" Type="http://schemas.openxmlformats.org/officeDocument/2006/relationships/slideMaster" Target="../slideMasters/slideMaster8.xml"/><Relationship Id="rId5" Type="http://schemas.openxmlformats.org/officeDocument/2006/relationships/tags" Target="../tags/tag230.xml"/><Relationship Id="rId4" Type="http://schemas.openxmlformats.org/officeDocument/2006/relationships/tags" Target="../tags/tag229.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243.xml"/><Relationship Id="rId7" Type="http://schemas.openxmlformats.org/officeDocument/2006/relationships/image" Target="../media/image1.jpeg"/><Relationship Id="rId2" Type="http://schemas.openxmlformats.org/officeDocument/2006/relationships/tags" Target="../tags/tag242.xml"/><Relationship Id="rId1" Type="http://schemas.openxmlformats.org/officeDocument/2006/relationships/tags" Target="../tags/tag241.xml"/><Relationship Id="rId6" Type="http://schemas.openxmlformats.org/officeDocument/2006/relationships/slideMaster" Target="../slideMasters/slideMaster9.xml"/><Relationship Id="rId5" Type="http://schemas.openxmlformats.org/officeDocument/2006/relationships/tags" Target="../tags/tag245.xml"/><Relationship Id="rId4" Type="http://schemas.openxmlformats.org/officeDocument/2006/relationships/tags" Target="../tags/tag244.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248.xml"/><Relationship Id="rId7" Type="http://schemas.openxmlformats.org/officeDocument/2006/relationships/slideMaster" Target="../slideMasters/slideMaster9.xml"/><Relationship Id="rId2" Type="http://schemas.openxmlformats.org/officeDocument/2006/relationships/tags" Target="../tags/tag247.xml"/><Relationship Id="rId1" Type="http://schemas.openxmlformats.org/officeDocument/2006/relationships/tags" Target="../tags/tag246.xml"/><Relationship Id="rId6" Type="http://schemas.openxmlformats.org/officeDocument/2006/relationships/tags" Target="../tags/tag251.xml"/><Relationship Id="rId5" Type="http://schemas.openxmlformats.org/officeDocument/2006/relationships/tags" Target="../tags/tag250.xml"/><Relationship Id="rId4" Type="http://schemas.openxmlformats.org/officeDocument/2006/relationships/tags" Target="../tags/tag249.xml"/></Relationships>
</file>

<file path=ppt/slideLayouts/_rels/slideLayout42.xml.rels><?xml version="1.0" encoding="UTF-8" standalone="yes"?>
<Relationships xmlns="http://schemas.openxmlformats.org/package/2006/relationships"><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tags" Target="../tags/tag252.xml"/><Relationship Id="rId4" Type="http://schemas.openxmlformats.org/officeDocument/2006/relationships/slideMaster" Target="../slideMasters/slideMaster9.xml"/></Relationships>
</file>

<file path=ppt/slideLayouts/_rels/slideLayout43.xml.rels><?xml version="1.0" encoding="UTF-8" standalone="yes"?>
<Relationships xmlns="http://schemas.openxmlformats.org/package/2006/relationships"><Relationship Id="rId3" Type="http://schemas.openxmlformats.org/officeDocument/2006/relationships/tags" Target="../tags/tag257.xml"/><Relationship Id="rId2" Type="http://schemas.openxmlformats.org/officeDocument/2006/relationships/tags" Target="../tags/tag256.xml"/><Relationship Id="rId1" Type="http://schemas.openxmlformats.org/officeDocument/2006/relationships/tags" Target="../tags/tag255.xml"/><Relationship Id="rId4" Type="http://schemas.openxmlformats.org/officeDocument/2006/relationships/slideMaster" Target="../slideMasters/slideMaster9.xml"/></Relationships>
</file>

<file path=ppt/slideLayouts/_rels/slideLayout44.xml.rels><?xml version="1.0" encoding="UTF-8" standalone="yes"?>
<Relationships xmlns="http://schemas.openxmlformats.org/package/2006/relationships"><Relationship Id="rId3" Type="http://schemas.openxmlformats.org/officeDocument/2006/relationships/tags" Target="../tags/tag260.xml"/><Relationship Id="rId7" Type="http://schemas.openxmlformats.org/officeDocument/2006/relationships/image" Target="../media/image1.jpeg"/><Relationship Id="rId2" Type="http://schemas.openxmlformats.org/officeDocument/2006/relationships/tags" Target="../tags/tag259.xml"/><Relationship Id="rId1" Type="http://schemas.openxmlformats.org/officeDocument/2006/relationships/tags" Target="../tags/tag258.xml"/><Relationship Id="rId6" Type="http://schemas.openxmlformats.org/officeDocument/2006/relationships/slideMaster" Target="../slideMasters/slideMaster9.xml"/><Relationship Id="rId5" Type="http://schemas.openxmlformats.org/officeDocument/2006/relationships/tags" Target="../tags/tag262.xml"/><Relationship Id="rId4" Type="http://schemas.openxmlformats.org/officeDocument/2006/relationships/tags" Target="../tags/tag261.xml"/></Relationships>
</file>

<file path=ppt/slideLayouts/_rels/slideLayout45.xml.rels><?xml version="1.0" encoding="UTF-8" standalone="yes"?>
<Relationships xmlns="http://schemas.openxmlformats.org/package/2006/relationships"><Relationship Id="rId3" Type="http://schemas.openxmlformats.org/officeDocument/2006/relationships/tags" Target="../tags/tag275.xml"/><Relationship Id="rId7" Type="http://schemas.openxmlformats.org/officeDocument/2006/relationships/image" Target="../media/image1.jpeg"/><Relationship Id="rId2" Type="http://schemas.openxmlformats.org/officeDocument/2006/relationships/tags" Target="../tags/tag274.xml"/><Relationship Id="rId1" Type="http://schemas.openxmlformats.org/officeDocument/2006/relationships/tags" Target="../tags/tag273.xml"/><Relationship Id="rId6" Type="http://schemas.openxmlformats.org/officeDocument/2006/relationships/slideMaster" Target="../slideMasters/slideMaster10.xml"/><Relationship Id="rId5" Type="http://schemas.openxmlformats.org/officeDocument/2006/relationships/tags" Target="../tags/tag277.xml"/><Relationship Id="rId4" Type="http://schemas.openxmlformats.org/officeDocument/2006/relationships/tags" Target="../tags/tag276.xml"/></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280.xml"/><Relationship Id="rId7" Type="http://schemas.openxmlformats.org/officeDocument/2006/relationships/slideMaster" Target="../slideMasters/slideMaster10.xml"/><Relationship Id="rId2" Type="http://schemas.openxmlformats.org/officeDocument/2006/relationships/tags" Target="../tags/tag279.xml"/><Relationship Id="rId1" Type="http://schemas.openxmlformats.org/officeDocument/2006/relationships/tags" Target="../tags/tag278.xml"/><Relationship Id="rId6" Type="http://schemas.openxmlformats.org/officeDocument/2006/relationships/tags" Target="../tags/tag283.xml"/><Relationship Id="rId5" Type="http://schemas.openxmlformats.org/officeDocument/2006/relationships/tags" Target="../tags/tag282.xml"/><Relationship Id="rId4" Type="http://schemas.openxmlformats.org/officeDocument/2006/relationships/tags" Target="../tags/tag281.xml"/></Relationships>
</file>

<file path=ppt/slideLayouts/_rels/slideLayout47.xml.rels><?xml version="1.0" encoding="UTF-8" standalone="yes"?>
<Relationships xmlns="http://schemas.openxmlformats.org/package/2006/relationships"><Relationship Id="rId3" Type="http://schemas.openxmlformats.org/officeDocument/2006/relationships/tags" Target="../tags/tag286.xml"/><Relationship Id="rId2" Type="http://schemas.openxmlformats.org/officeDocument/2006/relationships/tags" Target="../tags/tag285.xml"/><Relationship Id="rId1" Type="http://schemas.openxmlformats.org/officeDocument/2006/relationships/tags" Target="../tags/tag284.xml"/><Relationship Id="rId4" Type="http://schemas.openxmlformats.org/officeDocument/2006/relationships/slideMaster" Target="../slideMasters/slideMaster10.xml"/></Relationships>
</file>

<file path=ppt/slideLayouts/_rels/slideLayout48.xml.rels><?xml version="1.0" encoding="UTF-8" standalone="yes"?>
<Relationships xmlns="http://schemas.openxmlformats.org/package/2006/relationships"><Relationship Id="rId3" Type="http://schemas.openxmlformats.org/officeDocument/2006/relationships/tags" Target="../tags/tag289.xml"/><Relationship Id="rId2" Type="http://schemas.openxmlformats.org/officeDocument/2006/relationships/tags" Target="../tags/tag288.xml"/><Relationship Id="rId1" Type="http://schemas.openxmlformats.org/officeDocument/2006/relationships/tags" Target="../tags/tag287.xml"/><Relationship Id="rId4" Type="http://schemas.openxmlformats.org/officeDocument/2006/relationships/slideMaster" Target="../slideMasters/slideMaster10.xml"/></Relationships>
</file>

<file path=ppt/slideLayouts/_rels/slideLayout49.xml.rels><?xml version="1.0" encoding="UTF-8" standalone="yes"?>
<Relationships xmlns="http://schemas.openxmlformats.org/package/2006/relationships"><Relationship Id="rId3" Type="http://schemas.openxmlformats.org/officeDocument/2006/relationships/tags" Target="../tags/tag292.xml"/><Relationship Id="rId7" Type="http://schemas.openxmlformats.org/officeDocument/2006/relationships/image" Target="../media/image1.jpeg"/><Relationship Id="rId2" Type="http://schemas.openxmlformats.org/officeDocument/2006/relationships/tags" Target="../tags/tag291.xml"/><Relationship Id="rId1" Type="http://schemas.openxmlformats.org/officeDocument/2006/relationships/tags" Target="../tags/tag290.xml"/><Relationship Id="rId6" Type="http://schemas.openxmlformats.org/officeDocument/2006/relationships/slideMaster" Target="../slideMasters/slideMaster10.xml"/><Relationship Id="rId5" Type="http://schemas.openxmlformats.org/officeDocument/2006/relationships/tags" Target="../tags/tag294.xml"/><Relationship Id="rId4" Type="http://schemas.openxmlformats.org/officeDocument/2006/relationships/tags" Target="../tags/tag29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1.jpe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slideMaster" Target="../slideMasters/slideMaster1.xml"/><Relationship Id="rId5" Type="http://schemas.openxmlformats.org/officeDocument/2006/relationships/tags" Target="../tags/tag33.xml"/><Relationship Id="rId4" Type="http://schemas.openxmlformats.org/officeDocument/2006/relationships/tags" Target="../tags/tag32.xml"/></Relationships>
</file>

<file path=ppt/slideLayouts/_rels/slideLayout50.xml.rels><?xml version="1.0" encoding="UTF-8" standalone="yes"?>
<Relationships xmlns="http://schemas.openxmlformats.org/package/2006/relationships"><Relationship Id="rId3" Type="http://schemas.openxmlformats.org/officeDocument/2006/relationships/tags" Target="../tags/tag307.xml"/><Relationship Id="rId7" Type="http://schemas.openxmlformats.org/officeDocument/2006/relationships/image" Target="../media/image1.jpeg"/><Relationship Id="rId2" Type="http://schemas.openxmlformats.org/officeDocument/2006/relationships/tags" Target="../tags/tag306.xml"/><Relationship Id="rId1" Type="http://schemas.openxmlformats.org/officeDocument/2006/relationships/tags" Target="../tags/tag305.xml"/><Relationship Id="rId6" Type="http://schemas.openxmlformats.org/officeDocument/2006/relationships/slideMaster" Target="../slideMasters/slideMaster11.xml"/><Relationship Id="rId5" Type="http://schemas.openxmlformats.org/officeDocument/2006/relationships/tags" Target="../tags/tag309.xml"/><Relationship Id="rId4" Type="http://schemas.openxmlformats.org/officeDocument/2006/relationships/tags" Target="../tags/tag308.xml"/></Relationships>
</file>

<file path=ppt/slideLayouts/_rels/slideLayout51.xml.rels><?xml version="1.0" encoding="UTF-8" standalone="yes"?>
<Relationships xmlns="http://schemas.openxmlformats.org/package/2006/relationships"><Relationship Id="rId3" Type="http://schemas.openxmlformats.org/officeDocument/2006/relationships/tags" Target="../tags/tag312.xml"/><Relationship Id="rId7" Type="http://schemas.openxmlformats.org/officeDocument/2006/relationships/slideMaster" Target="../slideMasters/slideMaster11.xml"/><Relationship Id="rId2" Type="http://schemas.openxmlformats.org/officeDocument/2006/relationships/tags" Target="../tags/tag311.xml"/><Relationship Id="rId1" Type="http://schemas.openxmlformats.org/officeDocument/2006/relationships/tags" Target="../tags/tag310.xml"/><Relationship Id="rId6" Type="http://schemas.openxmlformats.org/officeDocument/2006/relationships/tags" Target="../tags/tag315.xml"/><Relationship Id="rId5" Type="http://schemas.openxmlformats.org/officeDocument/2006/relationships/tags" Target="../tags/tag314.xml"/><Relationship Id="rId4" Type="http://schemas.openxmlformats.org/officeDocument/2006/relationships/tags" Target="../tags/tag313.xml"/></Relationships>
</file>

<file path=ppt/slideLayouts/_rels/slideLayout52.xml.rels><?xml version="1.0" encoding="UTF-8" standalone="yes"?>
<Relationships xmlns="http://schemas.openxmlformats.org/package/2006/relationships"><Relationship Id="rId3" Type="http://schemas.openxmlformats.org/officeDocument/2006/relationships/tags" Target="../tags/tag318.xml"/><Relationship Id="rId2" Type="http://schemas.openxmlformats.org/officeDocument/2006/relationships/tags" Target="../tags/tag317.xml"/><Relationship Id="rId1" Type="http://schemas.openxmlformats.org/officeDocument/2006/relationships/tags" Target="../tags/tag316.xml"/><Relationship Id="rId4" Type="http://schemas.openxmlformats.org/officeDocument/2006/relationships/slideMaster" Target="../slideMasters/slideMaster11.xml"/></Relationships>
</file>

<file path=ppt/slideLayouts/_rels/slideLayout53.xml.rels><?xml version="1.0" encoding="UTF-8" standalone="yes"?>
<Relationships xmlns="http://schemas.openxmlformats.org/package/2006/relationships"><Relationship Id="rId3" Type="http://schemas.openxmlformats.org/officeDocument/2006/relationships/tags" Target="../tags/tag321.xml"/><Relationship Id="rId2" Type="http://schemas.openxmlformats.org/officeDocument/2006/relationships/tags" Target="../tags/tag320.xml"/><Relationship Id="rId1" Type="http://schemas.openxmlformats.org/officeDocument/2006/relationships/tags" Target="../tags/tag319.xml"/><Relationship Id="rId4" Type="http://schemas.openxmlformats.org/officeDocument/2006/relationships/slideMaster" Target="../slideMasters/slideMaster11.xml"/></Relationships>
</file>

<file path=ppt/slideLayouts/_rels/slideLayout54.xml.rels><?xml version="1.0" encoding="UTF-8" standalone="yes"?>
<Relationships xmlns="http://schemas.openxmlformats.org/package/2006/relationships"><Relationship Id="rId3" Type="http://schemas.openxmlformats.org/officeDocument/2006/relationships/tags" Target="../tags/tag324.xml"/><Relationship Id="rId7" Type="http://schemas.openxmlformats.org/officeDocument/2006/relationships/image" Target="../media/image1.jpeg"/><Relationship Id="rId2" Type="http://schemas.openxmlformats.org/officeDocument/2006/relationships/tags" Target="../tags/tag323.xml"/><Relationship Id="rId1" Type="http://schemas.openxmlformats.org/officeDocument/2006/relationships/tags" Target="../tags/tag322.xml"/><Relationship Id="rId6" Type="http://schemas.openxmlformats.org/officeDocument/2006/relationships/slideMaster" Target="../slideMasters/slideMaster11.xml"/><Relationship Id="rId5" Type="http://schemas.openxmlformats.org/officeDocument/2006/relationships/tags" Target="../tags/tag326.xml"/><Relationship Id="rId4" Type="http://schemas.openxmlformats.org/officeDocument/2006/relationships/tags" Target="../tags/tag325.xml"/></Relationships>
</file>

<file path=ppt/slideLayouts/_rels/slideLayout55.xml.rels><?xml version="1.0" encoding="UTF-8" standalone="yes"?>
<Relationships xmlns="http://schemas.openxmlformats.org/package/2006/relationships"><Relationship Id="rId3" Type="http://schemas.openxmlformats.org/officeDocument/2006/relationships/tags" Target="../tags/tag339.xml"/><Relationship Id="rId7" Type="http://schemas.openxmlformats.org/officeDocument/2006/relationships/image" Target="../media/image1.jpeg"/><Relationship Id="rId2" Type="http://schemas.openxmlformats.org/officeDocument/2006/relationships/tags" Target="../tags/tag338.xml"/><Relationship Id="rId1" Type="http://schemas.openxmlformats.org/officeDocument/2006/relationships/tags" Target="../tags/tag337.xml"/><Relationship Id="rId6" Type="http://schemas.openxmlformats.org/officeDocument/2006/relationships/slideMaster" Target="../slideMasters/slideMaster12.xml"/><Relationship Id="rId5" Type="http://schemas.openxmlformats.org/officeDocument/2006/relationships/tags" Target="../tags/tag341.xml"/><Relationship Id="rId4" Type="http://schemas.openxmlformats.org/officeDocument/2006/relationships/tags" Target="../tags/tag340.xml"/></Relationships>
</file>

<file path=ppt/slideLayouts/_rels/slideLayout56.xml.rels><?xml version="1.0" encoding="UTF-8" standalone="yes"?>
<Relationships xmlns="http://schemas.openxmlformats.org/package/2006/relationships"><Relationship Id="rId3" Type="http://schemas.openxmlformats.org/officeDocument/2006/relationships/tags" Target="../tags/tag344.xml"/><Relationship Id="rId7" Type="http://schemas.openxmlformats.org/officeDocument/2006/relationships/slideMaster" Target="../slideMasters/slideMaster12.xml"/><Relationship Id="rId2" Type="http://schemas.openxmlformats.org/officeDocument/2006/relationships/tags" Target="../tags/tag343.xml"/><Relationship Id="rId1" Type="http://schemas.openxmlformats.org/officeDocument/2006/relationships/tags" Target="../tags/tag342.xml"/><Relationship Id="rId6" Type="http://schemas.openxmlformats.org/officeDocument/2006/relationships/tags" Target="../tags/tag347.xml"/><Relationship Id="rId5" Type="http://schemas.openxmlformats.org/officeDocument/2006/relationships/tags" Target="../tags/tag346.xml"/><Relationship Id="rId4" Type="http://schemas.openxmlformats.org/officeDocument/2006/relationships/tags" Target="../tags/tag345.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350.xml"/><Relationship Id="rId2" Type="http://schemas.openxmlformats.org/officeDocument/2006/relationships/tags" Target="../tags/tag349.xml"/><Relationship Id="rId1" Type="http://schemas.openxmlformats.org/officeDocument/2006/relationships/tags" Target="../tags/tag348.xml"/><Relationship Id="rId4" Type="http://schemas.openxmlformats.org/officeDocument/2006/relationships/slideMaster" Target="../slideMasters/slideMaster12.xml"/></Relationships>
</file>

<file path=ppt/slideLayouts/_rels/slideLayout58.xml.rels><?xml version="1.0" encoding="UTF-8" standalone="yes"?>
<Relationships xmlns="http://schemas.openxmlformats.org/package/2006/relationships"><Relationship Id="rId3" Type="http://schemas.openxmlformats.org/officeDocument/2006/relationships/tags" Target="../tags/tag353.xml"/><Relationship Id="rId7" Type="http://schemas.openxmlformats.org/officeDocument/2006/relationships/image" Target="../media/image1.jpeg"/><Relationship Id="rId2" Type="http://schemas.openxmlformats.org/officeDocument/2006/relationships/tags" Target="../tags/tag352.xml"/><Relationship Id="rId1" Type="http://schemas.openxmlformats.org/officeDocument/2006/relationships/tags" Target="../tags/tag351.xml"/><Relationship Id="rId6" Type="http://schemas.openxmlformats.org/officeDocument/2006/relationships/slideMaster" Target="../slideMasters/slideMaster12.xml"/><Relationship Id="rId5" Type="http://schemas.openxmlformats.org/officeDocument/2006/relationships/tags" Target="../tags/tag355.xml"/><Relationship Id="rId4" Type="http://schemas.openxmlformats.org/officeDocument/2006/relationships/tags" Target="../tags/tag354.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368.xml"/><Relationship Id="rId7" Type="http://schemas.openxmlformats.org/officeDocument/2006/relationships/image" Target="../media/image1.jpeg"/><Relationship Id="rId2" Type="http://schemas.openxmlformats.org/officeDocument/2006/relationships/tags" Target="../tags/tag367.xml"/><Relationship Id="rId1" Type="http://schemas.openxmlformats.org/officeDocument/2006/relationships/tags" Target="../tags/tag366.xml"/><Relationship Id="rId6" Type="http://schemas.openxmlformats.org/officeDocument/2006/relationships/slideMaster" Target="../slideMasters/slideMaster13.xml"/><Relationship Id="rId5" Type="http://schemas.openxmlformats.org/officeDocument/2006/relationships/tags" Target="../tags/tag370.xml"/><Relationship Id="rId4" Type="http://schemas.openxmlformats.org/officeDocument/2006/relationships/tags" Target="../tags/tag369.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4.wmf"/><Relationship Id="rId2" Type="http://schemas.openxmlformats.org/officeDocument/2006/relationships/tags" Target="../tags/tag38.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3.jpeg"/></Relationships>
</file>

<file path=ppt/slideLayouts/_rels/slideLayout60.xml.rels><?xml version="1.0" encoding="UTF-8" standalone="yes"?>
<Relationships xmlns="http://schemas.openxmlformats.org/package/2006/relationships"><Relationship Id="rId3" Type="http://schemas.openxmlformats.org/officeDocument/2006/relationships/tags" Target="../tags/tag373.xml"/><Relationship Id="rId7" Type="http://schemas.openxmlformats.org/officeDocument/2006/relationships/slideMaster" Target="../slideMasters/slideMaster13.xml"/><Relationship Id="rId2" Type="http://schemas.openxmlformats.org/officeDocument/2006/relationships/tags" Target="../tags/tag372.xml"/><Relationship Id="rId1" Type="http://schemas.openxmlformats.org/officeDocument/2006/relationships/tags" Target="../tags/tag371.xml"/><Relationship Id="rId6" Type="http://schemas.openxmlformats.org/officeDocument/2006/relationships/tags" Target="../tags/tag376.xml"/><Relationship Id="rId5" Type="http://schemas.openxmlformats.org/officeDocument/2006/relationships/tags" Target="../tags/tag375.xml"/><Relationship Id="rId4" Type="http://schemas.openxmlformats.org/officeDocument/2006/relationships/tags" Target="../tags/tag374.xml"/></Relationships>
</file>

<file path=ppt/slideLayouts/_rels/slideLayout61.xml.rels><?xml version="1.0" encoding="UTF-8" standalone="yes"?>
<Relationships xmlns="http://schemas.openxmlformats.org/package/2006/relationships"><Relationship Id="rId3" Type="http://schemas.openxmlformats.org/officeDocument/2006/relationships/tags" Target="../tags/tag379.xml"/><Relationship Id="rId2" Type="http://schemas.openxmlformats.org/officeDocument/2006/relationships/tags" Target="../tags/tag378.xml"/><Relationship Id="rId1" Type="http://schemas.openxmlformats.org/officeDocument/2006/relationships/tags" Target="../tags/tag377.xml"/><Relationship Id="rId4" Type="http://schemas.openxmlformats.org/officeDocument/2006/relationships/slideMaster" Target="../slideMasters/slideMaster13.xml"/></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382.xml"/><Relationship Id="rId2" Type="http://schemas.openxmlformats.org/officeDocument/2006/relationships/tags" Target="../tags/tag381.xml"/><Relationship Id="rId1" Type="http://schemas.openxmlformats.org/officeDocument/2006/relationships/tags" Target="../tags/tag380.xml"/><Relationship Id="rId4" Type="http://schemas.openxmlformats.org/officeDocument/2006/relationships/slideMaster" Target="../slideMasters/slideMaster13.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385.xml"/><Relationship Id="rId7" Type="http://schemas.openxmlformats.org/officeDocument/2006/relationships/image" Target="../media/image1.jpeg"/><Relationship Id="rId2" Type="http://schemas.openxmlformats.org/officeDocument/2006/relationships/tags" Target="../tags/tag384.xml"/><Relationship Id="rId1" Type="http://schemas.openxmlformats.org/officeDocument/2006/relationships/tags" Target="../tags/tag383.xml"/><Relationship Id="rId6" Type="http://schemas.openxmlformats.org/officeDocument/2006/relationships/slideMaster" Target="../slideMasters/slideMaster13.xml"/><Relationship Id="rId5" Type="http://schemas.openxmlformats.org/officeDocument/2006/relationships/tags" Target="../tags/tag387.xml"/><Relationship Id="rId4" Type="http://schemas.openxmlformats.org/officeDocument/2006/relationships/tags" Target="../tags/tag386.xml"/></Relationships>
</file>

<file path=ppt/slideLayouts/_rels/slideLayout64.xml.rels><?xml version="1.0" encoding="UTF-8" standalone="yes"?>
<Relationships xmlns="http://schemas.openxmlformats.org/package/2006/relationships"><Relationship Id="rId3" Type="http://schemas.openxmlformats.org/officeDocument/2006/relationships/tags" Target="../tags/tag400.xml"/><Relationship Id="rId7" Type="http://schemas.openxmlformats.org/officeDocument/2006/relationships/image" Target="../media/image1.jpeg"/><Relationship Id="rId2" Type="http://schemas.openxmlformats.org/officeDocument/2006/relationships/tags" Target="../tags/tag399.xml"/><Relationship Id="rId1" Type="http://schemas.openxmlformats.org/officeDocument/2006/relationships/tags" Target="../tags/tag398.xml"/><Relationship Id="rId6" Type="http://schemas.openxmlformats.org/officeDocument/2006/relationships/slideMaster" Target="../slideMasters/slideMaster14.xml"/><Relationship Id="rId5" Type="http://schemas.openxmlformats.org/officeDocument/2006/relationships/tags" Target="../tags/tag402.xml"/><Relationship Id="rId4" Type="http://schemas.openxmlformats.org/officeDocument/2006/relationships/tags" Target="../tags/tag401.xml"/></Relationships>
</file>

<file path=ppt/slideLayouts/_rels/slideLayout65.xml.rels><?xml version="1.0" encoding="UTF-8" standalone="yes"?>
<Relationships xmlns="http://schemas.openxmlformats.org/package/2006/relationships"><Relationship Id="rId3" Type="http://schemas.openxmlformats.org/officeDocument/2006/relationships/tags" Target="../tags/tag405.xml"/><Relationship Id="rId7" Type="http://schemas.openxmlformats.org/officeDocument/2006/relationships/slideMaster" Target="../slideMasters/slideMaster14.xml"/><Relationship Id="rId2" Type="http://schemas.openxmlformats.org/officeDocument/2006/relationships/tags" Target="../tags/tag404.xml"/><Relationship Id="rId1" Type="http://schemas.openxmlformats.org/officeDocument/2006/relationships/tags" Target="../tags/tag403.xml"/><Relationship Id="rId6" Type="http://schemas.openxmlformats.org/officeDocument/2006/relationships/tags" Target="../tags/tag408.xml"/><Relationship Id="rId5" Type="http://schemas.openxmlformats.org/officeDocument/2006/relationships/tags" Target="../tags/tag407.xml"/><Relationship Id="rId4" Type="http://schemas.openxmlformats.org/officeDocument/2006/relationships/tags" Target="../tags/tag406.xml"/></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411.xml"/><Relationship Id="rId2" Type="http://schemas.openxmlformats.org/officeDocument/2006/relationships/tags" Target="../tags/tag410.xml"/><Relationship Id="rId1" Type="http://schemas.openxmlformats.org/officeDocument/2006/relationships/tags" Target="../tags/tag409.xml"/><Relationship Id="rId4" Type="http://schemas.openxmlformats.org/officeDocument/2006/relationships/slideMaster" Target="../slideMasters/slideMaster14.xml"/></Relationships>
</file>

<file path=ppt/slideLayouts/_rels/slideLayout67.xml.rels><?xml version="1.0" encoding="UTF-8" standalone="yes"?>
<Relationships xmlns="http://schemas.openxmlformats.org/package/2006/relationships"><Relationship Id="rId3" Type="http://schemas.openxmlformats.org/officeDocument/2006/relationships/tags" Target="../tags/tag414.xml"/><Relationship Id="rId2" Type="http://schemas.openxmlformats.org/officeDocument/2006/relationships/tags" Target="../tags/tag413.xml"/><Relationship Id="rId1" Type="http://schemas.openxmlformats.org/officeDocument/2006/relationships/tags" Target="../tags/tag412.xml"/><Relationship Id="rId4" Type="http://schemas.openxmlformats.org/officeDocument/2006/relationships/slideMaster" Target="../slideMasters/slideMaster14.xml"/></Relationships>
</file>

<file path=ppt/slideLayouts/_rels/slideLayout68.xml.rels><?xml version="1.0" encoding="UTF-8" standalone="yes"?>
<Relationships xmlns="http://schemas.openxmlformats.org/package/2006/relationships"><Relationship Id="rId3" Type="http://schemas.openxmlformats.org/officeDocument/2006/relationships/tags" Target="../tags/tag417.xml"/><Relationship Id="rId7" Type="http://schemas.openxmlformats.org/officeDocument/2006/relationships/image" Target="../media/image1.jpeg"/><Relationship Id="rId2" Type="http://schemas.openxmlformats.org/officeDocument/2006/relationships/tags" Target="../tags/tag416.xml"/><Relationship Id="rId1" Type="http://schemas.openxmlformats.org/officeDocument/2006/relationships/tags" Target="../tags/tag415.xml"/><Relationship Id="rId6" Type="http://schemas.openxmlformats.org/officeDocument/2006/relationships/slideMaster" Target="../slideMasters/slideMaster14.xml"/><Relationship Id="rId5" Type="http://schemas.openxmlformats.org/officeDocument/2006/relationships/tags" Target="../tags/tag419.xml"/><Relationship Id="rId4" Type="http://schemas.openxmlformats.org/officeDocument/2006/relationships/tags" Target="../tags/tag418.xml"/></Relationships>
</file>

<file path=ppt/slideLayouts/_rels/slideLayout69.xml.rels><?xml version="1.0" encoding="UTF-8" standalone="yes"?>
<Relationships xmlns="http://schemas.openxmlformats.org/package/2006/relationships"><Relationship Id="rId3" Type="http://schemas.openxmlformats.org/officeDocument/2006/relationships/tags" Target="../tags/tag432.xml"/><Relationship Id="rId7" Type="http://schemas.openxmlformats.org/officeDocument/2006/relationships/image" Target="../media/image1.jpeg"/><Relationship Id="rId2" Type="http://schemas.openxmlformats.org/officeDocument/2006/relationships/tags" Target="../tags/tag431.xml"/><Relationship Id="rId1" Type="http://schemas.openxmlformats.org/officeDocument/2006/relationships/tags" Target="../tags/tag430.xml"/><Relationship Id="rId6" Type="http://schemas.openxmlformats.org/officeDocument/2006/relationships/slideMaster" Target="../slideMasters/slideMaster15.xml"/><Relationship Id="rId5" Type="http://schemas.openxmlformats.org/officeDocument/2006/relationships/tags" Target="../tags/tag434.xml"/><Relationship Id="rId4" Type="http://schemas.openxmlformats.org/officeDocument/2006/relationships/tags" Target="../tags/tag43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3" Type="http://schemas.openxmlformats.org/officeDocument/2006/relationships/tags" Target="../tags/tag437.xml"/><Relationship Id="rId7" Type="http://schemas.openxmlformats.org/officeDocument/2006/relationships/slideMaster" Target="../slideMasters/slideMaster15.xml"/><Relationship Id="rId2" Type="http://schemas.openxmlformats.org/officeDocument/2006/relationships/tags" Target="../tags/tag436.xml"/><Relationship Id="rId1" Type="http://schemas.openxmlformats.org/officeDocument/2006/relationships/tags" Target="../tags/tag435.xml"/><Relationship Id="rId6" Type="http://schemas.openxmlformats.org/officeDocument/2006/relationships/tags" Target="../tags/tag440.xml"/><Relationship Id="rId5" Type="http://schemas.openxmlformats.org/officeDocument/2006/relationships/tags" Target="../tags/tag439.xml"/><Relationship Id="rId4" Type="http://schemas.openxmlformats.org/officeDocument/2006/relationships/tags" Target="../tags/tag438.xml"/></Relationships>
</file>

<file path=ppt/slideLayouts/_rels/slideLayout71.xml.rels><?xml version="1.0" encoding="UTF-8" standalone="yes"?>
<Relationships xmlns="http://schemas.openxmlformats.org/package/2006/relationships"><Relationship Id="rId3" Type="http://schemas.openxmlformats.org/officeDocument/2006/relationships/tags" Target="../tags/tag443.xml"/><Relationship Id="rId2" Type="http://schemas.openxmlformats.org/officeDocument/2006/relationships/tags" Target="../tags/tag442.xml"/><Relationship Id="rId1" Type="http://schemas.openxmlformats.org/officeDocument/2006/relationships/tags" Target="../tags/tag441.xml"/><Relationship Id="rId4" Type="http://schemas.openxmlformats.org/officeDocument/2006/relationships/slideMaster" Target="../slideMasters/slideMaster15.xml"/></Relationships>
</file>

<file path=ppt/slideLayouts/_rels/slideLayout72.xml.rels><?xml version="1.0" encoding="UTF-8" standalone="yes"?>
<Relationships xmlns="http://schemas.openxmlformats.org/package/2006/relationships"><Relationship Id="rId3" Type="http://schemas.openxmlformats.org/officeDocument/2006/relationships/tags" Target="../tags/tag446.xml"/><Relationship Id="rId2" Type="http://schemas.openxmlformats.org/officeDocument/2006/relationships/tags" Target="../tags/tag445.xml"/><Relationship Id="rId1" Type="http://schemas.openxmlformats.org/officeDocument/2006/relationships/tags" Target="../tags/tag444.xml"/><Relationship Id="rId4" Type="http://schemas.openxmlformats.org/officeDocument/2006/relationships/slideMaster" Target="../slideMasters/slideMaster15.xml"/></Relationships>
</file>

<file path=ppt/slideLayouts/_rels/slideLayout73.xml.rels><?xml version="1.0" encoding="UTF-8" standalone="yes"?>
<Relationships xmlns="http://schemas.openxmlformats.org/package/2006/relationships"><Relationship Id="rId3" Type="http://schemas.openxmlformats.org/officeDocument/2006/relationships/tags" Target="../tags/tag449.xml"/><Relationship Id="rId7" Type="http://schemas.openxmlformats.org/officeDocument/2006/relationships/image" Target="../media/image1.jpeg"/><Relationship Id="rId2" Type="http://schemas.openxmlformats.org/officeDocument/2006/relationships/tags" Target="../tags/tag448.xml"/><Relationship Id="rId1" Type="http://schemas.openxmlformats.org/officeDocument/2006/relationships/tags" Target="../tags/tag447.xml"/><Relationship Id="rId6" Type="http://schemas.openxmlformats.org/officeDocument/2006/relationships/slideMaster" Target="../slideMasters/slideMaster15.xml"/><Relationship Id="rId5" Type="http://schemas.openxmlformats.org/officeDocument/2006/relationships/tags" Target="../tags/tag451.xml"/><Relationship Id="rId4" Type="http://schemas.openxmlformats.org/officeDocument/2006/relationships/tags" Target="../tags/tag450.xml"/></Relationships>
</file>

<file path=ppt/slideLayouts/_rels/slideLayout74.xml.rels><?xml version="1.0" encoding="UTF-8" standalone="yes"?>
<Relationships xmlns="http://schemas.openxmlformats.org/package/2006/relationships"><Relationship Id="rId3" Type="http://schemas.openxmlformats.org/officeDocument/2006/relationships/tags" Target="../tags/tag464.xml"/><Relationship Id="rId7" Type="http://schemas.openxmlformats.org/officeDocument/2006/relationships/image" Target="../media/image1.jpeg"/><Relationship Id="rId2" Type="http://schemas.openxmlformats.org/officeDocument/2006/relationships/tags" Target="../tags/tag463.xml"/><Relationship Id="rId1" Type="http://schemas.openxmlformats.org/officeDocument/2006/relationships/tags" Target="../tags/tag462.xml"/><Relationship Id="rId6" Type="http://schemas.openxmlformats.org/officeDocument/2006/relationships/slideMaster" Target="../slideMasters/slideMaster16.xml"/><Relationship Id="rId5" Type="http://schemas.openxmlformats.org/officeDocument/2006/relationships/tags" Target="../tags/tag466.xml"/><Relationship Id="rId4" Type="http://schemas.openxmlformats.org/officeDocument/2006/relationships/tags" Target="../tags/tag465.xml"/></Relationships>
</file>

<file path=ppt/slideLayouts/_rels/slideLayout75.xml.rels><?xml version="1.0" encoding="UTF-8" standalone="yes"?>
<Relationships xmlns="http://schemas.openxmlformats.org/package/2006/relationships"><Relationship Id="rId3" Type="http://schemas.openxmlformats.org/officeDocument/2006/relationships/tags" Target="../tags/tag469.xml"/><Relationship Id="rId7" Type="http://schemas.openxmlformats.org/officeDocument/2006/relationships/slideMaster" Target="../slideMasters/slideMaster16.xml"/><Relationship Id="rId2" Type="http://schemas.openxmlformats.org/officeDocument/2006/relationships/tags" Target="../tags/tag468.xml"/><Relationship Id="rId1" Type="http://schemas.openxmlformats.org/officeDocument/2006/relationships/tags" Target="../tags/tag467.xml"/><Relationship Id="rId6" Type="http://schemas.openxmlformats.org/officeDocument/2006/relationships/tags" Target="../tags/tag472.xml"/><Relationship Id="rId5" Type="http://schemas.openxmlformats.org/officeDocument/2006/relationships/tags" Target="../tags/tag471.xml"/><Relationship Id="rId4" Type="http://schemas.openxmlformats.org/officeDocument/2006/relationships/tags" Target="../tags/tag470.xml"/></Relationships>
</file>

<file path=ppt/slideLayouts/_rels/slideLayout76.xml.rels><?xml version="1.0" encoding="UTF-8" standalone="yes"?>
<Relationships xmlns="http://schemas.openxmlformats.org/package/2006/relationships"><Relationship Id="rId3" Type="http://schemas.openxmlformats.org/officeDocument/2006/relationships/tags" Target="../tags/tag475.xml"/><Relationship Id="rId2" Type="http://schemas.openxmlformats.org/officeDocument/2006/relationships/tags" Target="../tags/tag474.xml"/><Relationship Id="rId1" Type="http://schemas.openxmlformats.org/officeDocument/2006/relationships/tags" Target="../tags/tag473.xml"/><Relationship Id="rId4" Type="http://schemas.openxmlformats.org/officeDocument/2006/relationships/slideMaster" Target="../slideMasters/slideMaster16.xml"/></Relationships>
</file>

<file path=ppt/slideLayouts/_rels/slideLayout77.xml.rels><?xml version="1.0" encoding="UTF-8" standalone="yes"?>
<Relationships xmlns="http://schemas.openxmlformats.org/package/2006/relationships"><Relationship Id="rId3" Type="http://schemas.openxmlformats.org/officeDocument/2006/relationships/tags" Target="../tags/tag478.xml"/><Relationship Id="rId2" Type="http://schemas.openxmlformats.org/officeDocument/2006/relationships/tags" Target="../tags/tag477.xml"/><Relationship Id="rId1" Type="http://schemas.openxmlformats.org/officeDocument/2006/relationships/tags" Target="../tags/tag476.xml"/><Relationship Id="rId4" Type="http://schemas.openxmlformats.org/officeDocument/2006/relationships/slideMaster" Target="../slideMasters/slideMaster16.xml"/></Relationships>
</file>

<file path=ppt/slideLayouts/_rels/slideLayout78.xml.rels><?xml version="1.0" encoding="UTF-8" standalone="yes"?>
<Relationships xmlns="http://schemas.openxmlformats.org/package/2006/relationships"><Relationship Id="rId3" Type="http://schemas.openxmlformats.org/officeDocument/2006/relationships/tags" Target="../tags/tag481.xml"/><Relationship Id="rId7" Type="http://schemas.openxmlformats.org/officeDocument/2006/relationships/image" Target="../media/image1.jpeg"/><Relationship Id="rId2" Type="http://schemas.openxmlformats.org/officeDocument/2006/relationships/tags" Target="../tags/tag480.xml"/><Relationship Id="rId1" Type="http://schemas.openxmlformats.org/officeDocument/2006/relationships/tags" Target="../tags/tag479.xml"/><Relationship Id="rId6" Type="http://schemas.openxmlformats.org/officeDocument/2006/relationships/slideMaster" Target="../slideMasters/slideMaster16.xml"/><Relationship Id="rId5" Type="http://schemas.openxmlformats.org/officeDocument/2006/relationships/tags" Target="../tags/tag483.xml"/><Relationship Id="rId4" Type="http://schemas.openxmlformats.org/officeDocument/2006/relationships/tags" Target="../tags/tag482.xml"/></Relationships>
</file>

<file path=ppt/slideLayouts/_rels/slideLayout79.xml.rels><?xml version="1.0" encoding="UTF-8" standalone="yes"?>
<Relationships xmlns="http://schemas.openxmlformats.org/package/2006/relationships"><Relationship Id="rId3" Type="http://schemas.openxmlformats.org/officeDocument/2006/relationships/tags" Target="../tags/tag496.xml"/><Relationship Id="rId7" Type="http://schemas.openxmlformats.org/officeDocument/2006/relationships/image" Target="../media/image1.jpeg"/><Relationship Id="rId2" Type="http://schemas.openxmlformats.org/officeDocument/2006/relationships/tags" Target="../tags/tag495.xml"/><Relationship Id="rId1" Type="http://schemas.openxmlformats.org/officeDocument/2006/relationships/tags" Target="../tags/tag494.xml"/><Relationship Id="rId6" Type="http://schemas.openxmlformats.org/officeDocument/2006/relationships/slideMaster" Target="../slideMasters/slideMaster17.xml"/><Relationship Id="rId5" Type="http://schemas.openxmlformats.org/officeDocument/2006/relationships/tags" Target="../tags/tag498.xml"/><Relationship Id="rId4" Type="http://schemas.openxmlformats.org/officeDocument/2006/relationships/tags" Target="../tags/tag49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3" Type="http://schemas.openxmlformats.org/officeDocument/2006/relationships/tags" Target="../tags/tag501.xml"/><Relationship Id="rId7" Type="http://schemas.openxmlformats.org/officeDocument/2006/relationships/slideMaster" Target="../slideMasters/slideMaster17.xml"/><Relationship Id="rId2" Type="http://schemas.openxmlformats.org/officeDocument/2006/relationships/tags" Target="../tags/tag500.xml"/><Relationship Id="rId1" Type="http://schemas.openxmlformats.org/officeDocument/2006/relationships/tags" Target="../tags/tag499.xml"/><Relationship Id="rId6" Type="http://schemas.openxmlformats.org/officeDocument/2006/relationships/tags" Target="../tags/tag504.xml"/><Relationship Id="rId5" Type="http://schemas.openxmlformats.org/officeDocument/2006/relationships/tags" Target="../tags/tag503.xml"/><Relationship Id="rId4" Type="http://schemas.openxmlformats.org/officeDocument/2006/relationships/tags" Target="../tags/tag502.xml"/></Relationships>
</file>

<file path=ppt/slideLayouts/_rels/slideLayout81.xml.rels><?xml version="1.0" encoding="UTF-8" standalone="yes"?>
<Relationships xmlns="http://schemas.openxmlformats.org/package/2006/relationships"><Relationship Id="rId3" Type="http://schemas.openxmlformats.org/officeDocument/2006/relationships/tags" Target="../tags/tag507.xml"/><Relationship Id="rId2" Type="http://schemas.openxmlformats.org/officeDocument/2006/relationships/tags" Target="../tags/tag506.xml"/><Relationship Id="rId1" Type="http://schemas.openxmlformats.org/officeDocument/2006/relationships/tags" Target="../tags/tag505.xml"/><Relationship Id="rId4" Type="http://schemas.openxmlformats.org/officeDocument/2006/relationships/slideMaster" Target="../slideMasters/slideMaster17.xml"/></Relationships>
</file>

<file path=ppt/slideLayouts/_rels/slideLayout82.xml.rels><?xml version="1.0" encoding="UTF-8" standalone="yes"?>
<Relationships xmlns="http://schemas.openxmlformats.org/package/2006/relationships"><Relationship Id="rId3" Type="http://schemas.openxmlformats.org/officeDocument/2006/relationships/tags" Target="../tags/tag510.xml"/><Relationship Id="rId2" Type="http://schemas.openxmlformats.org/officeDocument/2006/relationships/tags" Target="../tags/tag509.xml"/><Relationship Id="rId1" Type="http://schemas.openxmlformats.org/officeDocument/2006/relationships/tags" Target="../tags/tag508.xml"/><Relationship Id="rId4" Type="http://schemas.openxmlformats.org/officeDocument/2006/relationships/slideMaster" Target="../slideMasters/slideMaster17.xml"/></Relationships>
</file>

<file path=ppt/slideLayouts/_rels/slideLayout83.xml.rels><?xml version="1.0" encoding="UTF-8" standalone="yes"?>
<Relationships xmlns="http://schemas.openxmlformats.org/package/2006/relationships"><Relationship Id="rId3" Type="http://schemas.openxmlformats.org/officeDocument/2006/relationships/tags" Target="../tags/tag513.xml"/><Relationship Id="rId7" Type="http://schemas.openxmlformats.org/officeDocument/2006/relationships/image" Target="../media/image1.jpeg"/><Relationship Id="rId2" Type="http://schemas.openxmlformats.org/officeDocument/2006/relationships/tags" Target="../tags/tag512.xml"/><Relationship Id="rId1" Type="http://schemas.openxmlformats.org/officeDocument/2006/relationships/tags" Target="../tags/tag511.xml"/><Relationship Id="rId6" Type="http://schemas.openxmlformats.org/officeDocument/2006/relationships/slideMaster" Target="../slideMasters/slideMaster17.xml"/><Relationship Id="rId5" Type="http://schemas.openxmlformats.org/officeDocument/2006/relationships/tags" Target="../tags/tag515.xml"/><Relationship Id="rId4" Type="http://schemas.openxmlformats.org/officeDocument/2006/relationships/tags" Target="../tags/tag514.xml"/></Relationships>
</file>

<file path=ppt/slideLayouts/_rels/slideLayout84.xml.rels><?xml version="1.0" encoding="UTF-8" standalone="yes"?>
<Relationships xmlns="http://schemas.openxmlformats.org/package/2006/relationships"><Relationship Id="rId3" Type="http://schemas.openxmlformats.org/officeDocument/2006/relationships/tags" Target="../tags/tag528.xml"/><Relationship Id="rId7" Type="http://schemas.openxmlformats.org/officeDocument/2006/relationships/image" Target="../media/image1.jpeg"/><Relationship Id="rId2" Type="http://schemas.openxmlformats.org/officeDocument/2006/relationships/tags" Target="../tags/tag527.xml"/><Relationship Id="rId1" Type="http://schemas.openxmlformats.org/officeDocument/2006/relationships/tags" Target="../tags/tag526.xml"/><Relationship Id="rId6" Type="http://schemas.openxmlformats.org/officeDocument/2006/relationships/slideMaster" Target="../slideMasters/slideMaster18.xml"/><Relationship Id="rId5" Type="http://schemas.openxmlformats.org/officeDocument/2006/relationships/tags" Target="../tags/tag530.xml"/><Relationship Id="rId4" Type="http://schemas.openxmlformats.org/officeDocument/2006/relationships/tags" Target="../tags/tag529.xml"/></Relationships>
</file>

<file path=ppt/slideLayouts/_rels/slideLayout85.xml.rels><?xml version="1.0" encoding="UTF-8" standalone="yes"?>
<Relationships xmlns="http://schemas.openxmlformats.org/package/2006/relationships"><Relationship Id="rId3" Type="http://schemas.openxmlformats.org/officeDocument/2006/relationships/tags" Target="../tags/tag533.xml"/><Relationship Id="rId7" Type="http://schemas.openxmlformats.org/officeDocument/2006/relationships/slideMaster" Target="../slideMasters/slideMaster18.xml"/><Relationship Id="rId2" Type="http://schemas.openxmlformats.org/officeDocument/2006/relationships/tags" Target="../tags/tag532.xml"/><Relationship Id="rId1" Type="http://schemas.openxmlformats.org/officeDocument/2006/relationships/tags" Target="../tags/tag531.xml"/><Relationship Id="rId6" Type="http://schemas.openxmlformats.org/officeDocument/2006/relationships/tags" Target="../tags/tag536.xml"/><Relationship Id="rId5" Type="http://schemas.openxmlformats.org/officeDocument/2006/relationships/tags" Target="../tags/tag535.xml"/><Relationship Id="rId4" Type="http://schemas.openxmlformats.org/officeDocument/2006/relationships/tags" Target="../tags/tag534.xml"/></Relationships>
</file>

<file path=ppt/slideLayouts/_rels/slideLayout86.xml.rels><?xml version="1.0" encoding="UTF-8" standalone="yes"?>
<Relationships xmlns="http://schemas.openxmlformats.org/package/2006/relationships"><Relationship Id="rId3" Type="http://schemas.openxmlformats.org/officeDocument/2006/relationships/tags" Target="../tags/tag539.xml"/><Relationship Id="rId2" Type="http://schemas.openxmlformats.org/officeDocument/2006/relationships/tags" Target="../tags/tag538.xml"/><Relationship Id="rId1" Type="http://schemas.openxmlformats.org/officeDocument/2006/relationships/tags" Target="../tags/tag537.xml"/><Relationship Id="rId4" Type="http://schemas.openxmlformats.org/officeDocument/2006/relationships/slideMaster" Target="../slideMasters/slideMaster18.xml"/></Relationships>
</file>

<file path=ppt/slideLayouts/_rels/slideLayout87.xml.rels><?xml version="1.0" encoding="UTF-8" standalone="yes"?>
<Relationships xmlns="http://schemas.openxmlformats.org/package/2006/relationships"><Relationship Id="rId3" Type="http://schemas.openxmlformats.org/officeDocument/2006/relationships/tags" Target="../tags/tag542.xml"/><Relationship Id="rId2" Type="http://schemas.openxmlformats.org/officeDocument/2006/relationships/tags" Target="../tags/tag541.xml"/><Relationship Id="rId1" Type="http://schemas.openxmlformats.org/officeDocument/2006/relationships/tags" Target="../tags/tag540.xml"/><Relationship Id="rId4" Type="http://schemas.openxmlformats.org/officeDocument/2006/relationships/slideMaster" Target="../slideMasters/slideMaster18.xml"/></Relationships>
</file>

<file path=ppt/slideLayouts/_rels/slideLayout88.xml.rels><?xml version="1.0" encoding="UTF-8" standalone="yes"?>
<Relationships xmlns="http://schemas.openxmlformats.org/package/2006/relationships"><Relationship Id="rId3" Type="http://schemas.openxmlformats.org/officeDocument/2006/relationships/tags" Target="../tags/tag545.xml"/><Relationship Id="rId7" Type="http://schemas.openxmlformats.org/officeDocument/2006/relationships/image" Target="../media/image1.jpeg"/><Relationship Id="rId2" Type="http://schemas.openxmlformats.org/officeDocument/2006/relationships/tags" Target="../tags/tag544.xml"/><Relationship Id="rId1" Type="http://schemas.openxmlformats.org/officeDocument/2006/relationships/tags" Target="../tags/tag543.xml"/><Relationship Id="rId6" Type="http://schemas.openxmlformats.org/officeDocument/2006/relationships/slideMaster" Target="../slideMasters/slideMaster18.xml"/><Relationship Id="rId5" Type="http://schemas.openxmlformats.org/officeDocument/2006/relationships/tags" Target="../tags/tag547.xml"/><Relationship Id="rId4" Type="http://schemas.openxmlformats.org/officeDocument/2006/relationships/tags" Target="../tags/tag546.xml"/></Relationships>
</file>

<file path=ppt/slideLayouts/_rels/slideLayout89.xml.rels><?xml version="1.0" encoding="UTF-8" standalone="yes"?>
<Relationships xmlns="http://schemas.openxmlformats.org/package/2006/relationships"><Relationship Id="rId3" Type="http://schemas.openxmlformats.org/officeDocument/2006/relationships/tags" Target="../tags/tag560.xml"/><Relationship Id="rId7" Type="http://schemas.openxmlformats.org/officeDocument/2006/relationships/image" Target="../media/image1.jpeg"/><Relationship Id="rId2" Type="http://schemas.openxmlformats.org/officeDocument/2006/relationships/tags" Target="../tags/tag559.xml"/><Relationship Id="rId1" Type="http://schemas.openxmlformats.org/officeDocument/2006/relationships/tags" Target="../tags/tag558.xml"/><Relationship Id="rId6" Type="http://schemas.openxmlformats.org/officeDocument/2006/relationships/slideMaster" Target="../slideMasters/slideMaster19.xml"/><Relationship Id="rId5" Type="http://schemas.openxmlformats.org/officeDocument/2006/relationships/tags" Target="../tags/tag562.xml"/><Relationship Id="rId4" Type="http://schemas.openxmlformats.org/officeDocument/2006/relationships/tags" Target="../tags/tag56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3" Type="http://schemas.openxmlformats.org/officeDocument/2006/relationships/tags" Target="../tags/tag565.xml"/><Relationship Id="rId7" Type="http://schemas.openxmlformats.org/officeDocument/2006/relationships/slideMaster" Target="../slideMasters/slideMaster19.xml"/><Relationship Id="rId2" Type="http://schemas.openxmlformats.org/officeDocument/2006/relationships/tags" Target="../tags/tag564.xml"/><Relationship Id="rId1" Type="http://schemas.openxmlformats.org/officeDocument/2006/relationships/tags" Target="../tags/tag563.xml"/><Relationship Id="rId6" Type="http://schemas.openxmlformats.org/officeDocument/2006/relationships/tags" Target="../tags/tag568.xml"/><Relationship Id="rId5" Type="http://schemas.openxmlformats.org/officeDocument/2006/relationships/tags" Target="../tags/tag567.xml"/><Relationship Id="rId4" Type="http://schemas.openxmlformats.org/officeDocument/2006/relationships/tags" Target="../tags/tag566.xml"/></Relationships>
</file>

<file path=ppt/slideLayouts/_rels/slideLayout91.xml.rels><?xml version="1.0" encoding="UTF-8" standalone="yes"?>
<Relationships xmlns="http://schemas.openxmlformats.org/package/2006/relationships"><Relationship Id="rId3" Type="http://schemas.openxmlformats.org/officeDocument/2006/relationships/tags" Target="../tags/tag571.xml"/><Relationship Id="rId2" Type="http://schemas.openxmlformats.org/officeDocument/2006/relationships/tags" Target="../tags/tag570.xml"/><Relationship Id="rId1" Type="http://schemas.openxmlformats.org/officeDocument/2006/relationships/tags" Target="../tags/tag569.xml"/><Relationship Id="rId4" Type="http://schemas.openxmlformats.org/officeDocument/2006/relationships/slideMaster" Target="../slideMasters/slideMaster19.xml"/></Relationships>
</file>

<file path=ppt/slideLayouts/_rels/slideLayout92.xml.rels><?xml version="1.0" encoding="UTF-8" standalone="yes"?>
<Relationships xmlns="http://schemas.openxmlformats.org/package/2006/relationships"><Relationship Id="rId3" Type="http://schemas.openxmlformats.org/officeDocument/2006/relationships/tags" Target="../tags/tag574.xml"/><Relationship Id="rId2" Type="http://schemas.openxmlformats.org/officeDocument/2006/relationships/tags" Target="../tags/tag573.xml"/><Relationship Id="rId1" Type="http://schemas.openxmlformats.org/officeDocument/2006/relationships/tags" Target="../tags/tag572.xml"/><Relationship Id="rId4" Type="http://schemas.openxmlformats.org/officeDocument/2006/relationships/slideMaster" Target="../slideMasters/slideMaster19.xml"/></Relationships>
</file>

<file path=ppt/slideLayouts/_rels/slideLayout93.xml.rels><?xml version="1.0" encoding="UTF-8" standalone="yes"?>
<Relationships xmlns="http://schemas.openxmlformats.org/package/2006/relationships"><Relationship Id="rId3" Type="http://schemas.openxmlformats.org/officeDocument/2006/relationships/tags" Target="../tags/tag577.xml"/><Relationship Id="rId7" Type="http://schemas.openxmlformats.org/officeDocument/2006/relationships/image" Target="../media/image1.jpeg"/><Relationship Id="rId2" Type="http://schemas.openxmlformats.org/officeDocument/2006/relationships/tags" Target="../tags/tag576.xml"/><Relationship Id="rId1" Type="http://schemas.openxmlformats.org/officeDocument/2006/relationships/tags" Target="../tags/tag575.xml"/><Relationship Id="rId6" Type="http://schemas.openxmlformats.org/officeDocument/2006/relationships/slideMaster" Target="../slideMasters/slideMaster19.xml"/><Relationship Id="rId5" Type="http://schemas.openxmlformats.org/officeDocument/2006/relationships/tags" Target="../tags/tag579.xml"/><Relationship Id="rId4" Type="http://schemas.openxmlformats.org/officeDocument/2006/relationships/tags" Target="../tags/tag57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Master Siemens I IA+DT - Split">
    <p:spTree>
      <p:nvGrpSpPr>
        <p:cNvPr id="1" name=""/>
        <p:cNvGrpSpPr/>
        <p:nvPr/>
      </p:nvGrpSpPr>
      <p:grpSpPr>
        <a:xfrm>
          <a:off x="0" y="0"/>
          <a:ext cx="0" cy="0"/>
          <a:chOff x="0" y="0"/>
          <a:chExt cx="0" cy="0"/>
        </a:xfrm>
      </p:grpSpPr>
      <p:sp>
        <p:nvSpPr>
          <p:cNvPr id="5" name="cdtRectangle 16 Id836624"/>
          <p:cNvSpPr>
            <a:spLocks noChangeArrowheads="1"/>
          </p:cNvSpPr>
          <p:nvPr>
            <p:custDataLst>
              <p:tags r:id="rId1"/>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8" name="cdtLine 8 Id836613"/>
          <p:cNvSpPr>
            <a:spLocks noChangeShapeType="1"/>
          </p:cNvSpPr>
          <p:nvPr>
            <p:custDataLst>
              <p:tags r:id="rId2"/>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0" name="cdtFreeform 57 Id836617"/>
          <p:cNvSpPr>
            <a:spLocks noChangeAspect="1" noEditPoints="1"/>
          </p:cNvSpPr>
          <p:nvPr>
            <p:custDataLst>
              <p:tags r:id="rId3"/>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12" name="cdtMasterTags"/>
          <p:cNvSpPr>
            <a:spLocks noChangeShapeType="1"/>
          </p:cNvSpPr>
          <p:nvPr>
            <p:custDataLst>
              <p:tags r:id="rId4"/>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836614" name="cdtRectangle 11 Id836614"/>
          <p:cNvSpPr>
            <a:spLocks noGrp="1" noChangeArrowheads="1"/>
          </p:cNvSpPr>
          <p:nvPr>
            <p:ph type="subTitle" sz="quarter" idx="1"/>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a:defRPr sz="2000">
                <a:solidFill>
                  <a:srgbClr val="FFFFFF"/>
                </a:solidFill>
              </a:defRPr>
            </a:lvl1pPr>
          </a:lstStyle>
          <a:p>
            <a:pPr lvl="0"/>
            <a:r>
              <a:rPr lang="de-DE" noProof="0" dirty="0" smtClean="0"/>
              <a:t>Master-Untertitelformat bearbeiten</a:t>
            </a:r>
          </a:p>
        </p:txBody>
      </p:sp>
      <p:sp>
        <p:nvSpPr>
          <p:cNvPr id="836616" name="cdtRectangle 27 Id836616"/>
          <p:cNvSpPr>
            <a:spLocks noGrp="1" noChangeArrowheads="1"/>
          </p:cNvSpPr>
          <p:nvPr>
            <p:ph type="ctrTitle" sz="quarter"/>
          </p:nvPr>
        </p:nvSpPr>
        <p:spPr>
          <a:xfrm>
            <a:off x="3041650" y="1235075"/>
            <a:ext cx="5707063" cy="1422400"/>
          </a:xfrm>
          <a:ln>
            <a:noFill/>
          </a:ln>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defRPr sz="4000">
                <a:solidFill>
                  <a:srgbClr val="FFFFFF"/>
                </a:solidFill>
              </a:defRPr>
            </a:lvl1pPr>
          </a:lstStyle>
          <a:p>
            <a:pPr lvl="0"/>
            <a:r>
              <a:rPr lang="de-DE" noProof="0" dirty="0" smtClean="0"/>
              <a:t>Mastertitelformat bearbeiten</a:t>
            </a:r>
          </a:p>
        </p:txBody>
      </p:sp>
      <p:pic>
        <p:nvPicPr>
          <p:cNvPr id="4" name="Picture 20" descr="TIAneu_P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dtRectangle 24 Id836615"/>
          <p:cNvSpPr>
            <a:spLocks noChangeArrowheads="1"/>
          </p:cNvSpPr>
          <p:nvPr>
            <p:custDataLst>
              <p:tags r:id="rId5"/>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Tree>
    <p:extLst>
      <p:ext uri="{BB962C8B-B14F-4D97-AF65-F5344CB8AC3E}">
        <p14:creationId xmlns:p14="http://schemas.microsoft.com/office/powerpoint/2010/main" val="27253743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Master Siemens I IA+DT - Split">
    <p:spTree>
      <p:nvGrpSpPr>
        <p:cNvPr id="1" name=""/>
        <p:cNvGrpSpPr/>
        <p:nvPr/>
      </p:nvGrpSpPr>
      <p:grpSpPr>
        <a:xfrm>
          <a:off x="0" y="0"/>
          <a:ext cx="0" cy="0"/>
          <a:chOff x="0" y="0"/>
          <a:chExt cx="0" cy="0"/>
        </a:xfrm>
      </p:grpSpPr>
      <p:sp>
        <p:nvSpPr>
          <p:cNvPr id="5" name="cdtRectangle 16 Id836624"/>
          <p:cNvSpPr>
            <a:spLocks noChangeArrowheads="1"/>
          </p:cNvSpPr>
          <p:nvPr>
            <p:custDataLst>
              <p:tags r:id="rId1"/>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8" name="cdtLine 8 Id836613"/>
          <p:cNvSpPr>
            <a:spLocks noChangeShapeType="1"/>
          </p:cNvSpPr>
          <p:nvPr>
            <p:custDataLst>
              <p:tags r:id="rId2"/>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0" name="cdtFreeform 57 Id836617"/>
          <p:cNvSpPr>
            <a:spLocks noChangeAspect="1" noEditPoints="1"/>
          </p:cNvSpPr>
          <p:nvPr>
            <p:custDataLst>
              <p:tags r:id="rId3"/>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12" name="cdtMasterTags"/>
          <p:cNvSpPr>
            <a:spLocks noChangeShapeType="1"/>
          </p:cNvSpPr>
          <p:nvPr>
            <p:custDataLst>
              <p:tags r:id="rId4"/>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836614" name="cdtRectangle 11 Id836614"/>
          <p:cNvSpPr>
            <a:spLocks noGrp="1" noChangeArrowheads="1"/>
          </p:cNvSpPr>
          <p:nvPr>
            <p:ph type="subTitle" sz="quarter" idx="1"/>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a:defRPr sz="2000">
                <a:solidFill>
                  <a:srgbClr val="FFFFFF"/>
                </a:solidFill>
              </a:defRPr>
            </a:lvl1pPr>
          </a:lstStyle>
          <a:p>
            <a:pPr lvl="0"/>
            <a:r>
              <a:rPr lang="de-DE" noProof="0" dirty="0" smtClean="0"/>
              <a:t>Master-Untertitelformat bearbeiten</a:t>
            </a:r>
          </a:p>
        </p:txBody>
      </p:sp>
      <p:sp>
        <p:nvSpPr>
          <p:cNvPr id="836616" name="cdtRectangle 27 Id836616"/>
          <p:cNvSpPr>
            <a:spLocks noGrp="1" noChangeArrowheads="1"/>
          </p:cNvSpPr>
          <p:nvPr>
            <p:ph type="ctrTitle" sz="quarter"/>
          </p:nvPr>
        </p:nvSpPr>
        <p:spPr>
          <a:xfrm>
            <a:off x="3041650" y="1235075"/>
            <a:ext cx="5707063" cy="1422400"/>
          </a:xfrm>
          <a:ln>
            <a:noFill/>
          </a:ln>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defRPr sz="4000">
                <a:solidFill>
                  <a:srgbClr val="FFFFFF"/>
                </a:solidFill>
              </a:defRPr>
            </a:lvl1pPr>
          </a:lstStyle>
          <a:p>
            <a:pPr lvl="0"/>
            <a:r>
              <a:rPr lang="de-DE" noProof="0" dirty="0" smtClean="0"/>
              <a:t>Mastertitelformat bearbeiten</a:t>
            </a:r>
          </a:p>
        </p:txBody>
      </p:sp>
      <p:pic>
        <p:nvPicPr>
          <p:cNvPr id="4" name="Picture 20" descr="TIAneu_P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dtRectangle 24 Id836615"/>
          <p:cNvSpPr>
            <a:spLocks noChangeArrowheads="1"/>
          </p:cNvSpPr>
          <p:nvPr>
            <p:custDataLst>
              <p:tags r:id="rId5"/>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Tree>
    <p:extLst>
      <p:ext uri="{BB962C8B-B14F-4D97-AF65-F5344CB8AC3E}">
        <p14:creationId xmlns:p14="http://schemas.microsoft.com/office/powerpoint/2010/main" val="272537430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Master Siemens">
    <p:spTree>
      <p:nvGrpSpPr>
        <p:cNvPr id="1" name=""/>
        <p:cNvGrpSpPr/>
        <p:nvPr/>
      </p:nvGrpSpPr>
      <p:grpSpPr>
        <a:xfrm>
          <a:off x="0" y="0"/>
          <a:ext cx="0" cy="0"/>
          <a:chOff x="0" y="0"/>
          <a:chExt cx="0" cy="0"/>
        </a:xfrm>
      </p:grpSpPr>
      <p:sp>
        <p:nvSpPr>
          <p:cNvPr id="5" name="cdtRectangle 138 Id50181"/>
          <p:cNvSpPr>
            <a:spLocks noChangeArrowheads="1"/>
          </p:cNvSpPr>
          <p:nvPr>
            <p:custDataLst>
              <p:tags r:id="rId1"/>
            </p:custDataLst>
          </p:nvPr>
        </p:nvSpPr>
        <p:spPr bwMode="auto">
          <a:xfrm>
            <a:off x="287338" y="263525"/>
            <a:ext cx="8859837" cy="971550"/>
          </a:xfrm>
          <a:prstGeom prst="rect">
            <a:avLst/>
          </a:prstGeom>
          <a:solidFill>
            <a:srgbClr val="FFFFFF"/>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0" hangingPunct="0">
              <a:spcBef>
                <a:spcPct val="0"/>
              </a:spcBef>
              <a:buClrTx/>
              <a:buFontTx/>
              <a:buNone/>
              <a:defRPr/>
            </a:pPr>
            <a:endParaRPr lang="de-DE" sz="2000" smtClean="0">
              <a:solidFill>
                <a:srgbClr val="FFFFFF"/>
              </a:solidFill>
            </a:endParaRPr>
          </a:p>
        </p:txBody>
      </p:sp>
      <p:sp>
        <p:nvSpPr>
          <p:cNvPr id="6" name="cdtFreeform 57 Id50182"/>
          <p:cNvSpPr>
            <a:spLocks noChangeAspect="1" noEditPoints="1"/>
          </p:cNvSpPr>
          <p:nvPr>
            <p:custDataLst>
              <p:tags r:id="rId2"/>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9" name="cdtMasterTags"/>
          <p:cNvSpPr>
            <a:spLocks noChangeShapeType="1"/>
          </p:cNvSpPr>
          <p:nvPr>
            <p:custDataLst>
              <p:tags r:id="rId3"/>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10" name="cdtRectangle 24 Id836615"/>
          <p:cNvSpPr>
            <a:spLocks noChangeArrowheads="1"/>
          </p:cNvSpPr>
          <p:nvPr>
            <p:custDataLst>
              <p:tags r:id="rId4"/>
            </p:custDataLst>
          </p:nvPr>
        </p:nvSpPr>
        <p:spPr bwMode="auto">
          <a:xfrm>
            <a:off x="287338" y="263525"/>
            <a:ext cx="6811962"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
        <p:nvSpPr>
          <p:cNvPr id="11" name="cdtText Box 125 Id49158"/>
          <p:cNvSpPr txBox="1">
            <a:spLocks noChangeArrowheads="1"/>
          </p:cNvSpPr>
          <p:nvPr>
            <p:custDataLst>
              <p:tags r:id="rId5"/>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13" name="cdtText Box 125 Id49160"/>
          <p:cNvSpPr txBox="1">
            <a:spLocks noChangeArrowheads="1"/>
          </p:cNvSpPr>
          <p:nvPr>
            <p:custDataLst>
              <p:tags r:id="rId6"/>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14"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95777754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ln>
            <a:noFill/>
          </a:ln>
        </p:spPr>
        <p:txBody>
          <a:bodyPr/>
          <a:lstStyle/>
          <a:p>
            <a:r>
              <a:rPr lang="de-DE" dirty="0" smtClean="0"/>
              <a:t>Titelmasterformat durch Klicken bearbeiten</a:t>
            </a:r>
            <a:endParaRPr lang="de-DE" dirty="0"/>
          </a:p>
        </p:txBody>
      </p:sp>
      <p:sp>
        <p:nvSpPr>
          <p:cNvPr id="3" name="cdtFreeform 57 Id50182"/>
          <p:cNvSpPr>
            <a:spLocks noChangeAspect="1" noEditPoints="1"/>
          </p:cNvSpPr>
          <p:nvPr>
            <p:custDataLst>
              <p:tags r:id="rId1"/>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4" name="cdtText Box 125 Id49158"/>
          <p:cNvSpPr txBox="1">
            <a:spLocks noChangeArrowheads="1"/>
          </p:cNvSpPr>
          <p:nvPr>
            <p:custDataLst>
              <p:tags r:id="rId2"/>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6" name="cdtText Box 125 Id49160"/>
          <p:cNvSpPr txBox="1">
            <a:spLocks noChangeArrowheads="1"/>
          </p:cNvSpPr>
          <p:nvPr>
            <p:custDataLst>
              <p:tags r:id="rId3"/>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7"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174688370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Titel und Text">
    <p:spTree>
      <p:nvGrpSpPr>
        <p:cNvPr id="1" name=""/>
        <p:cNvGrpSpPr/>
        <p:nvPr/>
      </p:nvGrpSpPr>
      <p:grpSpPr>
        <a:xfrm>
          <a:off x="0" y="0"/>
          <a:ext cx="0" cy="0"/>
          <a:chOff x="0" y="0"/>
          <a:chExt cx="0" cy="0"/>
        </a:xfrm>
      </p:grpSpPr>
      <p:sp>
        <p:nvSpPr>
          <p:cNvPr id="2" name="Titel 1"/>
          <p:cNvSpPr>
            <a:spLocks noGrp="1"/>
          </p:cNvSpPr>
          <p:nvPr>
            <p:ph type="title"/>
          </p:nvPr>
        </p:nvSpPr>
        <p:spPr>
          <a:ln>
            <a:noFill/>
          </a:ln>
        </p:spPr>
        <p:txBody>
          <a:bodyPr/>
          <a:lstStyle/>
          <a:p>
            <a:r>
              <a:rPr lang="de-DE" dirty="0" smtClean="0"/>
              <a:t>Titelmasterformat durch Klicken bearbeiten</a:t>
            </a:r>
            <a:endParaRPr lang="de-DE" dirty="0"/>
          </a:p>
        </p:txBody>
      </p:sp>
      <p:sp>
        <p:nvSpPr>
          <p:cNvPr id="9" name="Textplatzhalter 8"/>
          <p:cNvSpPr>
            <a:spLocks noGrp="1"/>
          </p:cNvSpPr>
          <p:nvPr>
            <p:ph type="body" sz="quarter" idx="13"/>
          </p:nvPr>
        </p:nvSpPr>
        <p:spPr>
          <a:xfrm>
            <a:off x="611188" y="1844675"/>
            <a:ext cx="7777162" cy="4464050"/>
          </a:xfrm>
          <a:prstGeom prst="rect">
            <a:avLst/>
          </a:prstGeom>
        </p:spPr>
        <p:txBody>
          <a:bodyPr/>
          <a:lstStyle>
            <a:lvl1pPr>
              <a:buClr>
                <a:srgbClr val="92D050"/>
              </a:buClr>
              <a:buFont typeface="Wingdings" pitchFamily="2" charset="2"/>
              <a:buChar char="§"/>
              <a:defRPr/>
            </a:lvl1pPr>
            <a:lvl2pPr marL="190500" indent="-188913">
              <a:buClr>
                <a:srgbClr val="92D050"/>
              </a:buClr>
              <a:buFont typeface="Wingdings" pitchFamily="2" charset="2"/>
              <a:buChar char="§"/>
              <a:defRPr/>
            </a:lvl2pPr>
            <a:lvl3pPr marL="381000" indent="-188913">
              <a:buClr>
                <a:srgbClr val="92D050"/>
              </a:buClr>
              <a:buFont typeface="Wingdings" pitchFamily="2" charset="2"/>
              <a:buChar char="§"/>
              <a:defRPr/>
            </a:lvl3pPr>
            <a:lvl4pPr marL="571500" indent="-188913">
              <a:buClr>
                <a:srgbClr val="92D050"/>
              </a:buClr>
              <a:buFont typeface="Wingdings" pitchFamily="2" charset="2"/>
              <a:buChar char="§"/>
              <a:defRPr/>
            </a:lvl4pPr>
            <a:lvl5pPr marL="762000" indent="-188913">
              <a:buClr>
                <a:srgbClr val="92D050"/>
              </a:buClr>
              <a:buFont typeface="Wingdings" pitchFamily="2" charset="2"/>
              <a:buChar char="§"/>
              <a:defRPr/>
            </a:lvl5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7" name="Textplatzhalter 11"/>
          <p:cNvSpPr>
            <a:spLocks noGrp="1"/>
          </p:cNvSpPr>
          <p:nvPr>
            <p:ph type="body" sz="quarter" idx="14"/>
          </p:nvPr>
        </p:nvSpPr>
        <p:spPr>
          <a:xfrm>
            <a:off x="-1258219" y="1272355"/>
            <a:ext cx="360362" cy="360363"/>
          </a:xfrm>
          <a:prstGeom prst="rect">
            <a:avLst/>
          </a:prstGeom>
          <a:solidFill>
            <a:srgbClr val="CDE29E"/>
          </a:solidFill>
        </p:spPr>
        <p:txBody>
          <a:bodyPr/>
          <a:lstStyle>
            <a:lvl1pPr marL="0" indent="0" algn="ctr">
              <a:lnSpc>
                <a:spcPct val="150000"/>
              </a:lnSpc>
              <a:buNone/>
              <a:defRPr b="0"/>
            </a:lvl1pPr>
          </a:lstStyle>
          <a:p>
            <a:pPr lvl="0"/>
            <a:r>
              <a:rPr lang="de-DE" smtClean="0"/>
              <a:t>Textmasterformat bearbeiten</a:t>
            </a:r>
          </a:p>
        </p:txBody>
      </p:sp>
      <p:sp>
        <p:nvSpPr>
          <p:cNvPr id="10" name="Textplatzhalter 11"/>
          <p:cNvSpPr>
            <a:spLocks noGrp="1"/>
          </p:cNvSpPr>
          <p:nvPr>
            <p:ph type="body" sz="quarter" idx="15"/>
          </p:nvPr>
        </p:nvSpPr>
        <p:spPr>
          <a:xfrm>
            <a:off x="-754164" y="1272355"/>
            <a:ext cx="360362" cy="360363"/>
          </a:xfrm>
          <a:prstGeom prst="rect">
            <a:avLst/>
          </a:prstGeom>
          <a:solidFill>
            <a:schemeClr val="bg2">
              <a:lumMod val="75000"/>
            </a:schemeClr>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1" name="Textplatzhalter 11"/>
          <p:cNvSpPr>
            <a:spLocks noGrp="1"/>
          </p:cNvSpPr>
          <p:nvPr>
            <p:ph type="body" sz="quarter" idx="16"/>
          </p:nvPr>
        </p:nvSpPr>
        <p:spPr>
          <a:xfrm>
            <a:off x="-1768648" y="1272355"/>
            <a:ext cx="360362" cy="360363"/>
          </a:xfrm>
          <a:prstGeom prst="rect">
            <a:avLst/>
          </a:prstGeom>
          <a:solidFill>
            <a:schemeClr val="bg2"/>
          </a:solidFill>
        </p:spPr>
        <p:txBody>
          <a:bodyPr/>
          <a:lstStyle>
            <a:lvl1pPr marL="0" indent="0" algn="ctr">
              <a:lnSpc>
                <a:spcPct val="150000"/>
              </a:lnSpc>
              <a:buNone/>
              <a:defRPr b="0"/>
            </a:lvl1pPr>
          </a:lstStyle>
          <a:p>
            <a:pPr lvl="0"/>
            <a:r>
              <a:rPr lang="de-DE" smtClean="0"/>
              <a:t>Textmasterformat bearbeiten</a:t>
            </a:r>
          </a:p>
        </p:txBody>
      </p:sp>
      <p:sp>
        <p:nvSpPr>
          <p:cNvPr id="12" name="Textplatzhalter 11"/>
          <p:cNvSpPr>
            <a:spLocks noGrp="1"/>
          </p:cNvSpPr>
          <p:nvPr>
            <p:ph type="body" sz="quarter" idx="17"/>
          </p:nvPr>
        </p:nvSpPr>
        <p:spPr>
          <a:xfrm>
            <a:off x="-1260648" y="1772493"/>
            <a:ext cx="360362" cy="360363"/>
          </a:xfrm>
          <a:prstGeom prst="rect">
            <a:avLst/>
          </a:prstGeom>
          <a:solidFill>
            <a:srgbClr val="B4DBBB"/>
          </a:solidFill>
        </p:spPr>
        <p:txBody>
          <a:bodyPr/>
          <a:lstStyle>
            <a:lvl1pPr marL="0" indent="0" algn="ctr">
              <a:lnSpc>
                <a:spcPct val="150000"/>
              </a:lnSpc>
              <a:buNone/>
              <a:defRPr b="0"/>
            </a:lvl1pPr>
          </a:lstStyle>
          <a:p>
            <a:pPr lvl="0"/>
            <a:r>
              <a:rPr lang="de-DE" smtClean="0"/>
              <a:t>Textmasterformat bearbeiten</a:t>
            </a:r>
          </a:p>
        </p:txBody>
      </p:sp>
      <p:sp>
        <p:nvSpPr>
          <p:cNvPr id="13" name="Textplatzhalter 11"/>
          <p:cNvSpPr>
            <a:spLocks noGrp="1"/>
          </p:cNvSpPr>
          <p:nvPr>
            <p:ph type="body" sz="quarter" idx="18"/>
          </p:nvPr>
        </p:nvSpPr>
        <p:spPr>
          <a:xfrm>
            <a:off x="-756592" y="1772493"/>
            <a:ext cx="360362" cy="360363"/>
          </a:xfrm>
          <a:prstGeom prst="rect">
            <a:avLst/>
          </a:prstGeom>
          <a:solidFill>
            <a:srgbClr val="003E0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4" name="Textplatzhalter 11"/>
          <p:cNvSpPr>
            <a:spLocks noGrp="1"/>
          </p:cNvSpPr>
          <p:nvPr>
            <p:ph type="body" sz="quarter" idx="19"/>
          </p:nvPr>
        </p:nvSpPr>
        <p:spPr>
          <a:xfrm>
            <a:off x="-1768647" y="1772493"/>
            <a:ext cx="360362" cy="360363"/>
          </a:xfrm>
          <a:prstGeom prst="rect">
            <a:avLst/>
          </a:prstGeom>
          <a:solidFill>
            <a:schemeClr val="tx2"/>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5" name="Textplatzhalter 11"/>
          <p:cNvSpPr>
            <a:spLocks noGrp="1"/>
          </p:cNvSpPr>
          <p:nvPr>
            <p:ph type="body" sz="quarter" idx="20"/>
          </p:nvPr>
        </p:nvSpPr>
        <p:spPr>
          <a:xfrm>
            <a:off x="-1256705" y="2276549"/>
            <a:ext cx="360362" cy="360363"/>
          </a:xfrm>
          <a:prstGeom prst="rect">
            <a:avLst/>
          </a:prstGeom>
          <a:solidFill>
            <a:srgbClr val="FFEA93"/>
          </a:solidFill>
        </p:spPr>
        <p:txBody>
          <a:bodyPr/>
          <a:lstStyle>
            <a:lvl1pPr marL="0" indent="0" algn="ctr">
              <a:lnSpc>
                <a:spcPct val="150000"/>
              </a:lnSpc>
              <a:buNone/>
              <a:defRPr b="0"/>
            </a:lvl1pPr>
          </a:lstStyle>
          <a:p>
            <a:pPr lvl="0"/>
            <a:r>
              <a:rPr lang="de-DE" smtClean="0"/>
              <a:t>Textmasterformat bearbeiten</a:t>
            </a:r>
          </a:p>
        </p:txBody>
      </p:sp>
      <p:sp>
        <p:nvSpPr>
          <p:cNvPr id="16" name="Textplatzhalter 11"/>
          <p:cNvSpPr>
            <a:spLocks noGrp="1"/>
          </p:cNvSpPr>
          <p:nvPr>
            <p:ph type="body" sz="quarter" idx="21"/>
          </p:nvPr>
        </p:nvSpPr>
        <p:spPr>
          <a:xfrm>
            <a:off x="-752649" y="2276549"/>
            <a:ext cx="360362" cy="360363"/>
          </a:xfrm>
          <a:prstGeom prst="rect">
            <a:avLst/>
          </a:prstGeom>
          <a:solidFill>
            <a:srgbClr val="C8A20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7" name="Textplatzhalter 11"/>
          <p:cNvSpPr>
            <a:spLocks noGrp="1"/>
          </p:cNvSpPr>
          <p:nvPr>
            <p:ph type="body" sz="quarter" idx="22"/>
          </p:nvPr>
        </p:nvSpPr>
        <p:spPr>
          <a:xfrm>
            <a:off x="-1764704" y="2276549"/>
            <a:ext cx="360362" cy="360363"/>
          </a:xfrm>
          <a:prstGeom prst="rect">
            <a:avLst/>
          </a:prstGeom>
          <a:solidFill>
            <a:srgbClr val="FFCC00"/>
          </a:solidFill>
        </p:spPr>
        <p:txBody>
          <a:bodyPr/>
          <a:lstStyle>
            <a:lvl1pPr marL="0" indent="0" algn="ctr">
              <a:lnSpc>
                <a:spcPct val="150000"/>
              </a:lnSpc>
              <a:buNone/>
              <a:defRPr b="0">
                <a:solidFill>
                  <a:schemeClr val="tx1"/>
                </a:solidFill>
              </a:defRPr>
            </a:lvl1pPr>
          </a:lstStyle>
          <a:p>
            <a:pPr lvl="0"/>
            <a:r>
              <a:rPr lang="de-DE" smtClean="0"/>
              <a:t>Textmasterformat bearbeiten</a:t>
            </a:r>
          </a:p>
        </p:txBody>
      </p:sp>
      <p:sp>
        <p:nvSpPr>
          <p:cNvPr id="18" name="Textplatzhalter 11"/>
          <p:cNvSpPr>
            <a:spLocks noGrp="1"/>
          </p:cNvSpPr>
          <p:nvPr>
            <p:ph type="body" sz="quarter" idx="23"/>
          </p:nvPr>
        </p:nvSpPr>
        <p:spPr>
          <a:xfrm>
            <a:off x="-1256705" y="2780605"/>
            <a:ext cx="360362" cy="360363"/>
          </a:xfrm>
          <a:prstGeom prst="rect">
            <a:avLst/>
          </a:prstGeom>
          <a:solidFill>
            <a:srgbClr val="FFD1A3"/>
          </a:solidFill>
        </p:spPr>
        <p:txBody>
          <a:bodyPr/>
          <a:lstStyle>
            <a:lvl1pPr marL="0" indent="0" algn="ctr">
              <a:lnSpc>
                <a:spcPct val="150000"/>
              </a:lnSpc>
              <a:buNone/>
              <a:defRPr b="0"/>
            </a:lvl1pPr>
          </a:lstStyle>
          <a:p>
            <a:pPr lvl="0"/>
            <a:r>
              <a:rPr lang="de-DE" smtClean="0"/>
              <a:t>Textmasterformat bearbeiten</a:t>
            </a:r>
          </a:p>
        </p:txBody>
      </p:sp>
      <p:sp>
        <p:nvSpPr>
          <p:cNvPr id="19" name="Textplatzhalter 11"/>
          <p:cNvSpPr>
            <a:spLocks noGrp="1"/>
          </p:cNvSpPr>
          <p:nvPr>
            <p:ph type="body" sz="quarter" idx="24"/>
          </p:nvPr>
        </p:nvSpPr>
        <p:spPr>
          <a:xfrm>
            <a:off x="-752649" y="2780605"/>
            <a:ext cx="360362" cy="360363"/>
          </a:xfrm>
          <a:prstGeom prst="rect">
            <a:avLst/>
          </a:prstGeom>
          <a:solidFill>
            <a:srgbClr val="C8640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0" name="Textplatzhalter 11"/>
          <p:cNvSpPr>
            <a:spLocks noGrp="1"/>
          </p:cNvSpPr>
          <p:nvPr>
            <p:ph type="body" sz="quarter" idx="25"/>
          </p:nvPr>
        </p:nvSpPr>
        <p:spPr>
          <a:xfrm>
            <a:off x="-1764704" y="2780605"/>
            <a:ext cx="360362" cy="360363"/>
          </a:xfrm>
          <a:prstGeom prst="rect">
            <a:avLst/>
          </a:prstGeom>
          <a:solidFill>
            <a:srgbClr val="FF9933"/>
          </a:solidFill>
        </p:spPr>
        <p:txBody>
          <a:bodyPr/>
          <a:lstStyle>
            <a:lvl1pPr marL="0" indent="0" algn="ctr">
              <a:lnSpc>
                <a:spcPct val="150000"/>
              </a:lnSpc>
              <a:buNone/>
              <a:defRPr b="0">
                <a:solidFill>
                  <a:schemeClr val="tx1"/>
                </a:solidFill>
              </a:defRPr>
            </a:lvl1pPr>
          </a:lstStyle>
          <a:p>
            <a:pPr lvl="0"/>
            <a:r>
              <a:rPr lang="de-DE" smtClean="0"/>
              <a:t>Textmasterformat bearbeiten</a:t>
            </a:r>
          </a:p>
        </p:txBody>
      </p:sp>
      <p:sp>
        <p:nvSpPr>
          <p:cNvPr id="21" name="Textplatzhalter 11"/>
          <p:cNvSpPr>
            <a:spLocks noGrp="1"/>
          </p:cNvSpPr>
          <p:nvPr>
            <p:ph type="body" sz="quarter" idx="26"/>
          </p:nvPr>
        </p:nvSpPr>
        <p:spPr>
          <a:xfrm>
            <a:off x="-1256705" y="3284661"/>
            <a:ext cx="360362" cy="360363"/>
          </a:xfrm>
          <a:prstGeom prst="rect">
            <a:avLst/>
          </a:prstGeom>
          <a:solidFill>
            <a:srgbClr val="FFC9DB"/>
          </a:solidFill>
        </p:spPr>
        <p:txBody>
          <a:bodyPr/>
          <a:lstStyle>
            <a:lvl1pPr marL="0" indent="0" algn="ctr">
              <a:lnSpc>
                <a:spcPct val="150000"/>
              </a:lnSpc>
              <a:buNone/>
              <a:defRPr b="0"/>
            </a:lvl1pPr>
          </a:lstStyle>
          <a:p>
            <a:pPr lvl="0"/>
            <a:r>
              <a:rPr lang="de-DE" smtClean="0"/>
              <a:t>Textmasterformat bearbeiten</a:t>
            </a:r>
          </a:p>
        </p:txBody>
      </p:sp>
      <p:sp>
        <p:nvSpPr>
          <p:cNvPr id="22" name="Textplatzhalter 11"/>
          <p:cNvSpPr>
            <a:spLocks noGrp="1"/>
          </p:cNvSpPr>
          <p:nvPr>
            <p:ph type="body" sz="quarter" idx="27"/>
          </p:nvPr>
        </p:nvSpPr>
        <p:spPr>
          <a:xfrm>
            <a:off x="-752649" y="3284661"/>
            <a:ext cx="360362" cy="360363"/>
          </a:xfrm>
          <a:prstGeom prst="rect">
            <a:avLst/>
          </a:prstGeom>
          <a:solidFill>
            <a:srgbClr val="640021"/>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3" name="Textplatzhalter 11"/>
          <p:cNvSpPr>
            <a:spLocks noGrp="1"/>
          </p:cNvSpPr>
          <p:nvPr>
            <p:ph type="body" sz="quarter" idx="28"/>
          </p:nvPr>
        </p:nvSpPr>
        <p:spPr>
          <a:xfrm>
            <a:off x="-1764704" y="3284661"/>
            <a:ext cx="360362" cy="360363"/>
          </a:xfrm>
          <a:prstGeom prst="rect">
            <a:avLst/>
          </a:prstGeom>
          <a:solidFill>
            <a:srgbClr val="990033"/>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4" name="Textplatzhalter 11"/>
          <p:cNvSpPr>
            <a:spLocks noGrp="1"/>
          </p:cNvSpPr>
          <p:nvPr>
            <p:ph type="body" sz="quarter" idx="29"/>
          </p:nvPr>
        </p:nvSpPr>
        <p:spPr>
          <a:xfrm>
            <a:off x="-1256705" y="3788717"/>
            <a:ext cx="360362" cy="360363"/>
          </a:xfrm>
          <a:prstGeom prst="rect">
            <a:avLst/>
          </a:prstGeom>
          <a:solidFill>
            <a:srgbClr val="B4D0EA"/>
          </a:solidFill>
        </p:spPr>
        <p:txBody>
          <a:bodyPr/>
          <a:lstStyle>
            <a:lvl1pPr marL="0" indent="0" algn="ctr">
              <a:lnSpc>
                <a:spcPct val="150000"/>
              </a:lnSpc>
              <a:buNone/>
              <a:defRPr b="0"/>
            </a:lvl1pPr>
          </a:lstStyle>
          <a:p>
            <a:pPr lvl="0"/>
            <a:r>
              <a:rPr lang="de-DE" smtClean="0"/>
              <a:t>Textmasterformat bearbeiten</a:t>
            </a:r>
          </a:p>
        </p:txBody>
      </p:sp>
      <p:sp>
        <p:nvSpPr>
          <p:cNvPr id="25" name="Textplatzhalter 11"/>
          <p:cNvSpPr>
            <a:spLocks noGrp="1"/>
          </p:cNvSpPr>
          <p:nvPr>
            <p:ph type="body" sz="quarter" idx="30"/>
          </p:nvPr>
        </p:nvSpPr>
        <p:spPr>
          <a:xfrm>
            <a:off x="-752649" y="3788717"/>
            <a:ext cx="360362" cy="360363"/>
          </a:xfrm>
          <a:prstGeom prst="rect">
            <a:avLst/>
          </a:prstGeom>
          <a:solidFill>
            <a:srgbClr val="1E476C"/>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6" name="Textplatzhalter 11"/>
          <p:cNvSpPr>
            <a:spLocks noGrp="1"/>
          </p:cNvSpPr>
          <p:nvPr>
            <p:ph type="body" sz="quarter" idx="31"/>
          </p:nvPr>
        </p:nvSpPr>
        <p:spPr>
          <a:xfrm>
            <a:off x="-1764704" y="3788717"/>
            <a:ext cx="360362" cy="360363"/>
          </a:xfrm>
          <a:prstGeom prst="rect">
            <a:avLst/>
          </a:prstGeom>
          <a:solidFill>
            <a:srgbClr val="296193"/>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7" name="Textplatzhalter 11"/>
          <p:cNvSpPr>
            <a:spLocks noGrp="1"/>
          </p:cNvSpPr>
          <p:nvPr>
            <p:ph type="body" sz="quarter" idx="32"/>
          </p:nvPr>
        </p:nvSpPr>
        <p:spPr>
          <a:xfrm>
            <a:off x="-1256705" y="4292773"/>
            <a:ext cx="360362" cy="360363"/>
          </a:xfrm>
          <a:prstGeom prst="rect">
            <a:avLst/>
          </a:prstGeom>
          <a:solidFill>
            <a:srgbClr val="B2B2B2"/>
          </a:solidFill>
        </p:spPr>
        <p:txBody>
          <a:bodyPr/>
          <a:lstStyle>
            <a:lvl1pPr marL="0" indent="0" algn="ctr">
              <a:lnSpc>
                <a:spcPct val="150000"/>
              </a:lnSpc>
              <a:buNone/>
              <a:defRPr b="0"/>
            </a:lvl1pPr>
          </a:lstStyle>
          <a:p>
            <a:pPr lvl="0"/>
            <a:r>
              <a:rPr lang="de-DE" smtClean="0"/>
              <a:t>Textmasterformat bearbeiten</a:t>
            </a:r>
          </a:p>
        </p:txBody>
      </p:sp>
      <p:sp>
        <p:nvSpPr>
          <p:cNvPr id="28" name="Textplatzhalter 11"/>
          <p:cNvSpPr>
            <a:spLocks noGrp="1"/>
          </p:cNvSpPr>
          <p:nvPr>
            <p:ph type="body" sz="quarter" idx="33"/>
          </p:nvPr>
        </p:nvSpPr>
        <p:spPr>
          <a:xfrm>
            <a:off x="-752649" y="4292773"/>
            <a:ext cx="360362" cy="360363"/>
          </a:xfrm>
          <a:prstGeom prst="rect">
            <a:avLst/>
          </a:prstGeom>
          <a:solidFill>
            <a:srgbClr val="80808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9" name="Textplatzhalter 11"/>
          <p:cNvSpPr>
            <a:spLocks noGrp="1"/>
          </p:cNvSpPr>
          <p:nvPr>
            <p:ph type="body" sz="quarter" idx="34"/>
          </p:nvPr>
        </p:nvSpPr>
        <p:spPr>
          <a:xfrm>
            <a:off x="-1764704" y="4292773"/>
            <a:ext cx="360362" cy="360363"/>
          </a:xfrm>
          <a:prstGeom prst="rect">
            <a:avLst/>
          </a:prstGeom>
          <a:solidFill>
            <a:srgbClr val="DDDDDD"/>
          </a:solidFill>
        </p:spPr>
        <p:txBody>
          <a:bodyPr/>
          <a:lstStyle>
            <a:lvl1pPr marL="0" indent="0" algn="ctr">
              <a:lnSpc>
                <a:spcPct val="150000"/>
              </a:lnSpc>
              <a:buNone/>
              <a:defRPr b="0">
                <a:solidFill>
                  <a:schemeClr val="tx1"/>
                </a:solidFill>
              </a:defRPr>
            </a:lvl1pPr>
          </a:lstStyle>
          <a:p>
            <a:pPr lvl="0"/>
            <a:r>
              <a:rPr lang="de-DE" smtClean="0"/>
              <a:t>Textmasterformat bearbeiten</a:t>
            </a:r>
          </a:p>
        </p:txBody>
      </p:sp>
      <p:sp>
        <p:nvSpPr>
          <p:cNvPr id="30" name="Textplatzhalter 11"/>
          <p:cNvSpPr>
            <a:spLocks noGrp="1"/>
          </p:cNvSpPr>
          <p:nvPr>
            <p:ph type="body" sz="quarter" idx="35"/>
          </p:nvPr>
        </p:nvSpPr>
        <p:spPr>
          <a:xfrm>
            <a:off x="-1256705" y="4796829"/>
            <a:ext cx="360362" cy="360363"/>
          </a:xfrm>
          <a:prstGeom prst="rect">
            <a:avLst/>
          </a:prstGeom>
          <a:solidFill>
            <a:srgbClr val="333333"/>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31" name="Textplatzhalter 11"/>
          <p:cNvSpPr>
            <a:spLocks noGrp="1"/>
          </p:cNvSpPr>
          <p:nvPr>
            <p:ph type="body" sz="quarter" idx="36"/>
          </p:nvPr>
        </p:nvSpPr>
        <p:spPr>
          <a:xfrm>
            <a:off x="-752649" y="4796829"/>
            <a:ext cx="360362" cy="360363"/>
          </a:xfrm>
          <a:prstGeom prst="rect">
            <a:avLst/>
          </a:prstGeom>
          <a:solidFill>
            <a:srgbClr val="000000"/>
          </a:solidFill>
        </p:spPr>
        <p:txBody>
          <a:bodyPr/>
          <a:lstStyle>
            <a:lvl1pPr marL="0" indent="0" algn="ctr">
              <a:lnSpc>
                <a:spcPct val="150000"/>
              </a:lnSpc>
              <a:buNone/>
              <a:defRPr b="0">
                <a:solidFill>
                  <a:schemeClr val="bg1"/>
                </a:solidFill>
              </a:defRPr>
            </a:lvl1pPr>
          </a:lstStyle>
          <a:p>
            <a:pPr lvl="0"/>
            <a:r>
              <a:rPr lang="de-DE" dirty="0" smtClean="0"/>
              <a:t>Textmasterformat bearbeiten</a:t>
            </a:r>
          </a:p>
        </p:txBody>
      </p:sp>
      <p:sp>
        <p:nvSpPr>
          <p:cNvPr id="32" name="Textplatzhalter 11"/>
          <p:cNvSpPr>
            <a:spLocks noGrp="1"/>
          </p:cNvSpPr>
          <p:nvPr>
            <p:ph type="body" sz="quarter" idx="37"/>
          </p:nvPr>
        </p:nvSpPr>
        <p:spPr>
          <a:xfrm>
            <a:off x="-1764704" y="4796829"/>
            <a:ext cx="360362" cy="360363"/>
          </a:xfrm>
          <a:prstGeom prst="rect">
            <a:avLst/>
          </a:prstGeom>
          <a:solidFill>
            <a:srgbClr val="5F5F5F"/>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35" name="cdtFreeform 57 Id50182"/>
          <p:cNvSpPr>
            <a:spLocks noChangeAspect="1" noEditPoints="1"/>
          </p:cNvSpPr>
          <p:nvPr>
            <p:custDataLst>
              <p:tags r:id="rId1"/>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8" name="cdtText Box 125 Id49158"/>
          <p:cNvSpPr txBox="1">
            <a:spLocks noChangeArrowheads="1"/>
          </p:cNvSpPr>
          <p:nvPr>
            <p:custDataLst>
              <p:tags r:id="rId2"/>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39" name="cdtText Box 125 Id49160"/>
          <p:cNvSpPr txBox="1">
            <a:spLocks noChangeArrowheads="1"/>
          </p:cNvSpPr>
          <p:nvPr>
            <p:custDataLst>
              <p:tags r:id="rId3"/>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33"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1697682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Abschluss-Seite">
    <p:spTree>
      <p:nvGrpSpPr>
        <p:cNvPr id="1" name=""/>
        <p:cNvGrpSpPr/>
        <p:nvPr/>
      </p:nvGrpSpPr>
      <p:grpSpPr>
        <a:xfrm>
          <a:off x="0" y="0"/>
          <a:ext cx="0" cy="0"/>
          <a:chOff x="0" y="0"/>
          <a:chExt cx="0" cy="0"/>
        </a:xfrm>
      </p:grpSpPr>
      <p:sp>
        <p:nvSpPr>
          <p:cNvPr id="87" name="Textplatzhalter 11"/>
          <p:cNvSpPr>
            <a:spLocks noGrp="1"/>
          </p:cNvSpPr>
          <p:nvPr>
            <p:ph type="body" sz="quarter" idx="13" hasCustomPrompt="1"/>
          </p:nvPr>
        </p:nvSpPr>
        <p:spPr>
          <a:xfrm>
            <a:off x="-1258219" y="1272355"/>
            <a:ext cx="360362" cy="360363"/>
          </a:xfrm>
          <a:prstGeom prst="rect">
            <a:avLst/>
          </a:prstGeom>
          <a:solidFill>
            <a:srgbClr val="CDE29E"/>
          </a:solidFill>
        </p:spPr>
        <p:txBody>
          <a:bodyPr/>
          <a:lstStyle>
            <a:lvl1pPr marL="0" indent="0" algn="ctr">
              <a:lnSpc>
                <a:spcPct val="150000"/>
              </a:lnSpc>
              <a:buNone/>
              <a:defRPr b="0"/>
            </a:lvl1pPr>
          </a:lstStyle>
          <a:p>
            <a:pPr lvl="0"/>
            <a:r>
              <a:rPr lang="de-DE" dirty="0" smtClean="0"/>
              <a:t>x</a:t>
            </a:r>
          </a:p>
        </p:txBody>
      </p:sp>
      <p:sp>
        <p:nvSpPr>
          <p:cNvPr id="88" name="Textplatzhalter 11"/>
          <p:cNvSpPr>
            <a:spLocks noGrp="1"/>
          </p:cNvSpPr>
          <p:nvPr>
            <p:ph type="body" sz="quarter" idx="14" hasCustomPrompt="1"/>
          </p:nvPr>
        </p:nvSpPr>
        <p:spPr>
          <a:xfrm>
            <a:off x="-754164" y="1272355"/>
            <a:ext cx="360362" cy="360363"/>
          </a:xfrm>
          <a:prstGeom prst="rect">
            <a:avLst/>
          </a:prstGeom>
          <a:solidFill>
            <a:schemeClr val="bg2">
              <a:lumMod val="75000"/>
            </a:schemeClr>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89" name="Textplatzhalter 11"/>
          <p:cNvSpPr>
            <a:spLocks noGrp="1"/>
          </p:cNvSpPr>
          <p:nvPr>
            <p:ph type="body" sz="quarter" idx="15" hasCustomPrompt="1"/>
          </p:nvPr>
        </p:nvSpPr>
        <p:spPr>
          <a:xfrm>
            <a:off x="-1768648" y="1272355"/>
            <a:ext cx="360362" cy="360363"/>
          </a:xfrm>
          <a:prstGeom prst="rect">
            <a:avLst/>
          </a:prstGeom>
          <a:solidFill>
            <a:schemeClr val="bg2"/>
          </a:solidFill>
        </p:spPr>
        <p:txBody>
          <a:bodyPr/>
          <a:lstStyle>
            <a:lvl1pPr marL="0" indent="0" algn="ctr">
              <a:lnSpc>
                <a:spcPct val="150000"/>
              </a:lnSpc>
              <a:buNone/>
              <a:defRPr b="0"/>
            </a:lvl1pPr>
          </a:lstStyle>
          <a:p>
            <a:pPr lvl="0"/>
            <a:r>
              <a:rPr lang="de-DE" dirty="0" smtClean="0"/>
              <a:t>x</a:t>
            </a:r>
          </a:p>
        </p:txBody>
      </p:sp>
      <p:sp>
        <p:nvSpPr>
          <p:cNvPr id="90" name="Textplatzhalter 11"/>
          <p:cNvSpPr>
            <a:spLocks noGrp="1"/>
          </p:cNvSpPr>
          <p:nvPr>
            <p:ph type="body" sz="quarter" idx="16" hasCustomPrompt="1"/>
          </p:nvPr>
        </p:nvSpPr>
        <p:spPr>
          <a:xfrm>
            <a:off x="-1260648" y="1772493"/>
            <a:ext cx="360362" cy="360363"/>
          </a:xfrm>
          <a:prstGeom prst="rect">
            <a:avLst/>
          </a:prstGeom>
          <a:solidFill>
            <a:srgbClr val="B4DBBB"/>
          </a:solidFill>
        </p:spPr>
        <p:txBody>
          <a:bodyPr/>
          <a:lstStyle>
            <a:lvl1pPr marL="0" indent="0" algn="ctr">
              <a:lnSpc>
                <a:spcPct val="150000"/>
              </a:lnSpc>
              <a:buNone/>
              <a:defRPr b="0"/>
            </a:lvl1pPr>
          </a:lstStyle>
          <a:p>
            <a:pPr lvl="0"/>
            <a:r>
              <a:rPr lang="de-DE" dirty="0" smtClean="0"/>
              <a:t>x</a:t>
            </a:r>
          </a:p>
        </p:txBody>
      </p:sp>
      <p:sp>
        <p:nvSpPr>
          <p:cNvPr id="91" name="Textplatzhalter 11"/>
          <p:cNvSpPr>
            <a:spLocks noGrp="1"/>
          </p:cNvSpPr>
          <p:nvPr>
            <p:ph type="body" sz="quarter" idx="17" hasCustomPrompt="1"/>
          </p:nvPr>
        </p:nvSpPr>
        <p:spPr>
          <a:xfrm>
            <a:off x="-756592" y="1772493"/>
            <a:ext cx="360362" cy="360363"/>
          </a:xfrm>
          <a:prstGeom prst="rect">
            <a:avLst/>
          </a:prstGeom>
          <a:solidFill>
            <a:srgbClr val="003E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2" name="Textplatzhalter 11"/>
          <p:cNvSpPr>
            <a:spLocks noGrp="1"/>
          </p:cNvSpPr>
          <p:nvPr>
            <p:ph type="body" sz="quarter" idx="18" hasCustomPrompt="1"/>
          </p:nvPr>
        </p:nvSpPr>
        <p:spPr>
          <a:xfrm>
            <a:off x="-1768647" y="1772493"/>
            <a:ext cx="360362" cy="360363"/>
          </a:xfrm>
          <a:prstGeom prst="rect">
            <a:avLst/>
          </a:prstGeom>
          <a:solidFill>
            <a:schemeClr val="tx2"/>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3" name="Textplatzhalter 11"/>
          <p:cNvSpPr>
            <a:spLocks noGrp="1"/>
          </p:cNvSpPr>
          <p:nvPr>
            <p:ph type="body" sz="quarter" idx="19" hasCustomPrompt="1"/>
          </p:nvPr>
        </p:nvSpPr>
        <p:spPr>
          <a:xfrm>
            <a:off x="-1256705" y="2276549"/>
            <a:ext cx="360362" cy="360363"/>
          </a:xfrm>
          <a:prstGeom prst="rect">
            <a:avLst/>
          </a:prstGeom>
          <a:solidFill>
            <a:srgbClr val="FFEA93"/>
          </a:solidFill>
        </p:spPr>
        <p:txBody>
          <a:bodyPr/>
          <a:lstStyle>
            <a:lvl1pPr marL="0" indent="0" algn="ctr">
              <a:lnSpc>
                <a:spcPct val="150000"/>
              </a:lnSpc>
              <a:buNone/>
              <a:defRPr b="0"/>
            </a:lvl1pPr>
          </a:lstStyle>
          <a:p>
            <a:pPr lvl="0"/>
            <a:r>
              <a:rPr lang="de-DE" dirty="0" smtClean="0"/>
              <a:t>x</a:t>
            </a:r>
          </a:p>
        </p:txBody>
      </p:sp>
      <p:sp>
        <p:nvSpPr>
          <p:cNvPr id="94" name="Textplatzhalter 11"/>
          <p:cNvSpPr>
            <a:spLocks noGrp="1"/>
          </p:cNvSpPr>
          <p:nvPr>
            <p:ph type="body" sz="quarter" idx="20" hasCustomPrompt="1"/>
          </p:nvPr>
        </p:nvSpPr>
        <p:spPr>
          <a:xfrm>
            <a:off x="-752649" y="2276549"/>
            <a:ext cx="360362" cy="360363"/>
          </a:xfrm>
          <a:prstGeom prst="rect">
            <a:avLst/>
          </a:prstGeom>
          <a:solidFill>
            <a:srgbClr val="C8A2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5" name="Textplatzhalter 11"/>
          <p:cNvSpPr>
            <a:spLocks noGrp="1"/>
          </p:cNvSpPr>
          <p:nvPr>
            <p:ph type="body" sz="quarter" idx="21" hasCustomPrompt="1"/>
          </p:nvPr>
        </p:nvSpPr>
        <p:spPr>
          <a:xfrm>
            <a:off x="-1764704" y="2276549"/>
            <a:ext cx="360362" cy="360363"/>
          </a:xfrm>
          <a:prstGeom prst="rect">
            <a:avLst/>
          </a:prstGeom>
          <a:solidFill>
            <a:srgbClr val="FFCC00"/>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96" name="Textplatzhalter 11"/>
          <p:cNvSpPr>
            <a:spLocks noGrp="1"/>
          </p:cNvSpPr>
          <p:nvPr>
            <p:ph type="body" sz="quarter" idx="22" hasCustomPrompt="1"/>
          </p:nvPr>
        </p:nvSpPr>
        <p:spPr>
          <a:xfrm>
            <a:off x="-1256705" y="2780605"/>
            <a:ext cx="360362" cy="360363"/>
          </a:xfrm>
          <a:prstGeom prst="rect">
            <a:avLst/>
          </a:prstGeom>
          <a:solidFill>
            <a:srgbClr val="FFD1A3"/>
          </a:solidFill>
        </p:spPr>
        <p:txBody>
          <a:bodyPr/>
          <a:lstStyle>
            <a:lvl1pPr marL="0" indent="0" algn="ctr">
              <a:lnSpc>
                <a:spcPct val="150000"/>
              </a:lnSpc>
              <a:buNone/>
              <a:defRPr b="0"/>
            </a:lvl1pPr>
          </a:lstStyle>
          <a:p>
            <a:pPr lvl="0"/>
            <a:r>
              <a:rPr lang="de-DE" dirty="0" smtClean="0"/>
              <a:t>x</a:t>
            </a:r>
          </a:p>
        </p:txBody>
      </p:sp>
      <p:sp>
        <p:nvSpPr>
          <p:cNvPr id="97" name="Textplatzhalter 11"/>
          <p:cNvSpPr>
            <a:spLocks noGrp="1"/>
          </p:cNvSpPr>
          <p:nvPr>
            <p:ph type="body" sz="quarter" idx="23" hasCustomPrompt="1"/>
          </p:nvPr>
        </p:nvSpPr>
        <p:spPr>
          <a:xfrm>
            <a:off x="-752649" y="2780605"/>
            <a:ext cx="360362" cy="360363"/>
          </a:xfrm>
          <a:prstGeom prst="rect">
            <a:avLst/>
          </a:prstGeom>
          <a:solidFill>
            <a:srgbClr val="C864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8" name="Textplatzhalter 11"/>
          <p:cNvSpPr>
            <a:spLocks noGrp="1"/>
          </p:cNvSpPr>
          <p:nvPr>
            <p:ph type="body" sz="quarter" idx="24" hasCustomPrompt="1"/>
          </p:nvPr>
        </p:nvSpPr>
        <p:spPr>
          <a:xfrm>
            <a:off x="-1764704" y="2780605"/>
            <a:ext cx="360362" cy="360363"/>
          </a:xfrm>
          <a:prstGeom prst="rect">
            <a:avLst/>
          </a:prstGeom>
          <a:solidFill>
            <a:srgbClr val="FF9933"/>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99" name="Textplatzhalter 11"/>
          <p:cNvSpPr>
            <a:spLocks noGrp="1"/>
          </p:cNvSpPr>
          <p:nvPr>
            <p:ph type="body" sz="quarter" idx="25" hasCustomPrompt="1"/>
          </p:nvPr>
        </p:nvSpPr>
        <p:spPr>
          <a:xfrm>
            <a:off x="-1256705" y="3284661"/>
            <a:ext cx="360362" cy="360363"/>
          </a:xfrm>
          <a:prstGeom prst="rect">
            <a:avLst/>
          </a:prstGeom>
          <a:solidFill>
            <a:srgbClr val="FFC9DB"/>
          </a:solidFill>
        </p:spPr>
        <p:txBody>
          <a:bodyPr/>
          <a:lstStyle>
            <a:lvl1pPr marL="0" indent="0" algn="ctr">
              <a:lnSpc>
                <a:spcPct val="150000"/>
              </a:lnSpc>
              <a:buNone/>
              <a:defRPr b="0"/>
            </a:lvl1pPr>
          </a:lstStyle>
          <a:p>
            <a:pPr lvl="0"/>
            <a:r>
              <a:rPr lang="de-DE" dirty="0" smtClean="0"/>
              <a:t>x</a:t>
            </a:r>
          </a:p>
        </p:txBody>
      </p:sp>
      <p:sp>
        <p:nvSpPr>
          <p:cNvPr id="100" name="Textplatzhalter 11"/>
          <p:cNvSpPr>
            <a:spLocks noGrp="1"/>
          </p:cNvSpPr>
          <p:nvPr>
            <p:ph type="body" sz="quarter" idx="26" hasCustomPrompt="1"/>
          </p:nvPr>
        </p:nvSpPr>
        <p:spPr>
          <a:xfrm>
            <a:off x="-752649" y="3284661"/>
            <a:ext cx="360362" cy="360363"/>
          </a:xfrm>
          <a:prstGeom prst="rect">
            <a:avLst/>
          </a:prstGeom>
          <a:solidFill>
            <a:srgbClr val="640021"/>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1" name="Textplatzhalter 11"/>
          <p:cNvSpPr>
            <a:spLocks noGrp="1"/>
          </p:cNvSpPr>
          <p:nvPr>
            <p:ph type="body" sz="quarter" idx="27" hasCustomPrompt="1"/>
          </p:nvPr>
        </p:nvSpPr>
        <p:spPr>
          <a:xfrm>
            <a:off x="-1764704" y="3284661"/>
            <a:ext cx="360362" cy="360363"/>
          </a:xfrm>
          <a:prstGeom prst="rect">
            <a:avLst/>
          </a:prstGeom>
          <a:solidFill>
            <a:srgbClr val="99003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2" name="Textplatzhalter 11"/>
          <p:cNvSpPr>
            <a:spLocks noGrp="1"/>
          </p:cNvSpPr>
          <p:nvPr>
            <p:ph type="body" sz="quarter" idx="28" hasCustomPrompt="1"/>
          </p:nvPr>
        </p:nvSpPr>
        <p:spPr>
          <a:xfrm>
            <a:off x="-1256705" y="3788717"/>
            <a:ext cx="360362" cy="360363"/>
          </a:xfrm>
          <a:prstGeom prst="rect">
            <a:avLst/>
          </a:prstGeom>
          <a:solidFill>
            <a:srgbClr val="B4D0EA"/>
          </a:solidFill>
        </p:spPr>
        <p:txBody>
          <a:bodyPr/>
          <a:lstStyle>
            <a:lvl1pPr marL="0" indent="0" algn="ctr">
              <a:lnSpc>
                <a:spcPct val="150000"/>
              </a:lnSpc>
              <a:buNone/>
              <a:defRPr b="0"/>
            </a:lvl1pPr>
          </a:lstStyle>
          <a:p>
            <a:pPr lvl="0"/>
            <a:r>
              <a:rPr lang="de-DE" dirty="0" smtClean="0"/>
              <a:t>x</a:t>
            </a:r>
          </a:p>
        </p:txBody>
      </p:sp>
      <p:sp>
        <p:nvSpPr>
          <p:cNvPr id="103" name="Textplatzhalter 11"/>
          <p:cNvSpPr>
            <a:spLocks noGrp="1"/>
          </p:cNvSpPr>
          <p:nvPr>
            <p:ph type="body" sz="quarter" idx="29" hasCustomPrompt="1"/>
          </p:nvPr>
        </p:nvSpPr>
        <p:spPr>
          <a:xfrm>
            <a:off x="-752649" y="3788717"/>
            <a:ext cx="360362" cy="360363"/>
          </a:xfrm>
          <a:prstGeom prst="rect">
            <a:avLst/>
          </a:prstGeom>
          <a:solidFill>
            <a:srgbClr val="1E476C"/>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4" name="Textplatzhalter 11"/>
          <p:cNvSpPr>
            <a:spLocks noGrp="1"/>
          </p:cNvSpPr>
          <p:nvPr>
            <p:ph type="body" sz="quarter" idx="30" hasCustomPrompt="1"/>
          </p:nvPr>
        </p:nvSpPr>
        <p:spPr>
          <a:xfrm>
            <a:off x="-1764704" y="3788717"/>
            <a:ext cx="360362" cy="360363"/>
          </a:xfrm>
          <a:prstGeom prst="rect">
            <a:avLst/>
          </a:prstGeom>
          <a:solidFill>
            <a:srgbClr val="29619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5" name="Textplatzhalter 11"/>
          <p:cNvSpPr>
            <a:spLocks noGrp="1"/>
          </p:cNvSpPr>
          <p:nvPr>
            <p:ph type="body" sz="quarter" idx="31" hasCustomPrompt="1"/>
          </p:nvPr>
        </p:nvSpPr>
        <p:spPr>
          <a:xfrm>
            <a:off x="-1256705" y="4292773"/>
            <a:ext cx="360362" cy="360363"/>
          </a:xfrm>
          <a:prstGeom prst="rect">
            <a:avLst/>
          </a:prstGeom>
          <a:solidFill>
            <a:srgbClr val="B2B2B2"/>
          </a:solidFill>
        </p:spPr>
        <p:txBody>
          <a:bodyPr/>
          <a:lstStyle>
            <a:lvl1pPr marL="0" indent="0" algn="ctr">
              <a:lnSpc>
                <a:spcPct val="150000"/>
              </a:lnSpc>
              <a:buNone/>
              <a:defRPr b="0"/>
            </a:lvl1pPr>
          </a:lstStyle>
          <a:p>
            <a:pPr lvl="0"/>
            <a:r>
              <a:rPr lang="de-DE" dirty="0" smtClean="0"/>
              <a:t>x</a:t>
            </a:r>
          </a:p>
        </p:txBody>
      </p:sp>
      <p:sp>
        <p:nvSpPr>
          <p:cNvPr id="106" name="Textplatzhalter 11"/>
          <p:cNvSpPr>
            <a:spLocks noGrp="1"/>
          </p:cNvSpPr>
          <p:nvPr>
            <p:ph type="body" sz="quarter" idx="32" hasCustomPrompt="1"/>
          </p:nvPr>
        </p:nvSpPr>
        <p:spPr>
          <a:xfrm>
            <a:off x="-752649" y="4292773"/>
            <a:ext cx="360362" cy="360363"/>
          </a:xfrm>
          <a:prstGeom prst="rect">
            <a:avLst/>
          </a:prstGeom>
          <a:solidFill>
            <a:srgbClr val="80808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7" name="Textplatzhalter 11"/>
          <p:cNvSpPr>
            <a:spLocks noGrp="1"/>
          </p:cNvSpPr>
          <p:nvPr>
            <p:ph type="body" sz="quarter" idx="33" hasCustomPrompt="1"/>
          </p:nvPr>
        </p:nvSpPr>
        <p:spPr>
          <a:xfrm>
            <a:off x="-1764704" y="4292773"/>
            <a:ext cx="360362" cy="360363"/>
          </a:xfrm>
          <a:prstGeom prst="rect">
            <a:avLst/>
          </a:prstGeom>
          <a:solidFill>
            <a:srgbClr val="DDDDDD"/>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108" name="Textplatzhalter 11"/>
          <p:cNvSpPr>
            <a:spLocks noGrp="1"/>
          </p:cNvSpPr>
          <p:nvPr>
            <p:ph type="body" sz="quarter" idx="34" hasCustomPrompt="1"/>
          </p:nvPr>
        </p:nvSpPr>
        <p:spPr>
          <a:xfrm>
            <a:off x="-1256705" y="4796829"/>
            <a:ext cx="360362" cy="360363"/>
          </a:xfrm>
          <a:prstGeom prst="rect">
            <a:avLst/>
          </a:prstGeom>
          <a:solidFill>
            <a:srgbClr val="33333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9" name="Textplatzhalter 11"/>
          <p:cNvSpPr>
            <a:spLocks noGrp="1"/>
          </p:cNvSpPr>
          <p:nvPr>
            <p:ph type="body" sz="quarter" idx="35" hasCustomPrompt="1"/>
          </p:nvPr>
        </p:nvSpPr>
        <p:spPr>
          <a:xfrm>
            <a:off x="-752649" y="4796829"/>
            <a:ext cx="360362" cy="360363"/>
          </a:xfrm>
          <a:prstGeom prst="rect">
            <a:avLst/>
          </a:prstGeom>
          <a:solidFill>
            <a:srgbClr val="0000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10" name="Textplatzhalter 11"/>
          <p:cNvSpPr>
            <a:spLocks noGrp="1"/>
          </p:cNvSpPr>
          <p:nvPr>
            <p:ph type="body" sz="quarter" idx="36" hasCustomPrompt="1"/>
          </p:nvPr>
        </p:nvSpPr>
        <p:spPr>
          <a:xfrm>
            <a:off x="-1764704" y="4796829"/>
            <a:ext cx="360362" cy="360363"/>
          </a:xfrm>
          <a:prstGeom prst="rect">
            <a:avLst/>
          </a:prstGeom>
          <a:solidFill>
            <a:srgbClr val="5F5F5F"/>
          </a:solidFill>
        </p:spPr>
        <p:txBody>
          <a:bodyPr/>
          <a:lstStyle>
            <a:lvl1pPr marL="0" indent="0" algn="ctr">
              <a:lnSpc>
                <a:spcPct val="150000"/>
              </a:lnSpc>
              <a:buNone/>
              <a:defRPr b="0">
                <a:solidFill>
                  <a:schemeClr val="bg1"/>
                </a:solidFill>
              </a:defRPr>
            </a:lvl1pPr>
          </a:lstStyle>
          <a:p>
            <a:pPr lvl="0"/>
            <a:r>
              <a:rPr lang="de-DE" dirty="0" smtClean="0"/>
              <a:t>x</a:t>
            </a:r>
          </a:p>
        </p:txBody>
      </p:sp>
      <p:pic>
        <p:nvPicPr>
          <p:cNvPr id="35" name="Picture 20" descr="TIAneu_P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cdtRectangle 16 Id836624"/>
          <p:cNvSpPr>
            <a:spLocks noChangeArrowheads="1"/>
          </p:cNvSpPr>
          <p:nvPr>
            <p:custDataLst>
              <p:tags r:id="rId1"/>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37" name="cdtText Box 12 Id836611"/>
          <p:cNvSpPr txBox="1">
            <a:spLocks noChangeArrowheads="1"/>
          </p:cNvSpPr>
          <p:nvPr>
            <p:custDataLst>
              <p:tags r:id="rId2"/>
            </p:custDataLst>
          </p:nvPr>
        </p:nvSpPr>
        <p:spPr bwMode="auto">
          <a:xfrm>
            <a:off x="3381375" y="1836738"/>
            <a:ext cx="5367338"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144000"/>
          <a:lstStyle>
            <a:lvl1pPr marL="180975" indent="-180975">
              <a:spcBef>
                <a:spcPct val="0"/>
              </a:spcBef>
              <a:defRPr>
                <a:solidFill>
                  <a:schemeClr val="tx1"/>
                </a:solidFill>
                <a:latin typeface="Arial" charset="0"/>
              </a:defRPr>
            </a:lvl1pPr>
            <a:lvl2pPr marL="549275" indent="-188913">
              <a:spcBef>
                <a:spcPct val="0"/>
              </a:spcBef>
              <a:defRPr>
                <a:solidFill>
                  <a:schemeClr val="tx1"/>
                </a:solidFill>
                <a:latin typeface="Arial" charset="0"/>
              </a:defRPr>
            </a:lvl2pPr>
            <a:lvl3pPr marL="917575" indent="-188913">
              <a:spcBef>
                <a:spcPct val="0"/>
              </a:spcBef>
              <a:defRPr>
                <a:solidFill>
                  <a:schemeClr val="tx1"/>
                </a:solidFill>
                <a:latin typeface="Arial" charset="0"/>
              </a:defRPr>
            </a:lvl3pPr>
            <a:lvl4pPr marL="1287463" indent="-190500">
              <a:spcBef>
                <a:spcPct val="0"/>
              </a:spcBef>
              <a:defRPr>
                <a:solidFill>
                  <a:schemeClr val="tx1"/>
                </a:solidFill>
                <a:latin typeface="Arial" charset="0"/>
              </a:defRPr>
            </a:lvl4pPr>
            <a:lvl5pPr marL="1655763" indent="-188913">
              <a:spcBef>
                <a:spcPct val="0"/>
              </a:spcBef>
              <a:defRPr>
                <a:solidFill>
                  <a:schemeClr val="tx1"/>
                </a:solidFill>
                <a:latin typeface="Arial" charset="0"/>
              </a:defRPr>
            </a:lvl5pPr>
            <a:lvl6pPr marL="2112963" indent="-188913" fontAlgn="base">
              <a:spcBef>
                <a:spcPct val="0"/>
              </a:spcBef>
              <a:spcAft>
                <a:spcPct val="0"/>
              </a:spcAft>
              <a:defRPr>
                <a:solidFill>
                  <a:schemeClr val="tx1"/>
                </a:solidFill>
                <a:latin typeface="Arial" charset="0"/>
              </a:defRPr>
            </a:lvl6pPr>
            <a:lvl7pPr marL="2570163" indent="-188913" fontAlgn="base">
              <a:spcBef>
                <a:spcPct val="0"/>
              </a:spcBef>
              <a:spcAft>
                <a:spcPct val="0"/>
              </a:spcAft>
              <a:defRPr>
                <a:solidFill>
                  <a:schemeClr val="tx1"/>
                </a:solidFill>
                <a:latin typeface="Arial" charset="0"/>
              </a:defRPr>
            </a:lvl7pPr>
            <a:lvl8pPr marL="3027363" indent="-188913" fontAlgn="base">
              <a:spcBef>
                <a:spcPct val="0"/>
              </a:spcBef>
              <a:spcAft>
                <a:spcPct val="0"/>
              </a:spcAft>
              <a:defRPr>
                <a:solidFill>
                  <a:schemeClr val="tx1"/>
                </a:solidFill>
                <a:latin typeface="Arial" charset="0"/>
              </a:defRPr>
            </a:lvl8pPr>
            <a:lvl9pPr marL="3484563" indent="-188913" fontAlgn="base">
              <a:spcBef>
                <a:spcPct val="0"/>
              </a:spcBef>
              <a:spcAft>
                <a:spcPct val="0"/>
              </a:spcAft>
              <a:defRPr>
                <a:solidFill>
                  <a:schemeClr val="tx1"/>
                </a:solidFill>
                <a:latin typeface="Arial" charset="0"/>
              </a:defRPr>
            </a:lvl9pPr>
          </a:lstStyle>
          <a:p>
            <a:pPr>
              <a:lnSpc>
                <a:spcPct val="110000"/>
              </a:lnSpc>
              <a:spcAft>
                <a:spcPct val="55000"/>
              </a:spcAft>
              <a:buClrTx/>
              <a:buFont typeface="Wingdings" pitchFamily="2" charset="2"/>
              <a:buChar char="§"/>
              <a:defRPr/>
            </a:pPr>
            <a:endParaRPr lang="en-US" smtClean="0">
              <a:solidFill>
                <a:schemeClr val="bg1"/>
              </a:solidFill>
            </a:endParaRPr>
          </a:p>
        </p:txBody>
      </p:sp>
      <p:sp>
        <p:nvSpPr>
          <p:cNvPr id="38" name="cdtLine 8 Id836613"/>
          <p:cNvSpPr>
            <a:spLocks noChangeShapeType="1"/>
          </p:cNvSpPr>
          <p:nvPr>
            <p:custDataLst>
              <p:tags r:id="rId3"/>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9" name="cdtRectangle 24 Id836615"/>
          <p:cNvSpPr>
            <a:spLocks noChangeArrowheads="1"/>
          </p:cNvSpPr>
          <p:nvPr>
            <p:custDataLst>
              <p:tags r:id="rId4"/>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000">
              <a:solidFill>
                <a:srgbClr val="FFFFFF"/>
              </a:solidFill>
            </a:endParaRPr>
          </a:p>
        </p:txBody>
      </p:sp>
      <p:sp>
        <p:nvSpPr>
          <p:cNvPr id="40" name="cdtFreeform 57 Id836617"/>
          <p:cNvSpPr>
            <a:spLocks noChangeAspect="1" noEditPoints="1"/>
          </p:cNvSpPr>
          <p:nvPr>
            <p:custDataLst>
              <p:tags r:id="rId5"/>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42" name="cdtRectangle 11 Id836614"/>
          <p:cNvSpPr>
            <a:spLocks noGrp="1" noChangeArrowheads="1"/>
          </p:cNvSpPr>
          <p:nvPr>
            <p:ph type="subTitle" sz="quarter" idx="1"/>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a:defRPr sz="2000">
                <a:solidFill>
                  <a:srgbClr val="FFFFFF"/>
                </a:solidFill>
              </a:defRPr>
            </a:lvl1pPr>
          </a:lstStyle>
          <a:p>
            <a:pPr lvl="0"/>
            <a:r>
              <a:rPr lang="de-DE" noProof="0" dirty="0" smtClean="0"/>
              <a:t>Master-Untertitelformat bearbeiten</a:t>
            </a:r>
          </a:p>
        </p:txBody>
      </p:sp>
      <p:sp>
        <p:nvSpPr>
          <p:cNvPr id="43" name="cdtRectangle 27 Id836616"/>
          <p:cNvSpPr>
            <a:spLocks noGrp="1" noChangeArrowheads="1"/>
          </p:cNvSpPr>
          <p:nvPr>
            <p:ph type="ctrTitle" sz="quarter"/>
          </p:nvPr>
        </p:nvSpPr>
        <p:spPr>
          <a:xfrm>
            <a:off x="3041650" y="1235075"/>
            <a:ext cx="5707063" cy="1422400"/>
          </a:xfr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defRPr sz="4000">
                <a:solidFill>
                  <a:srgbClr val="FFFFFF"/>
                </a:solidFill>
              </a:defRPr>
            </a:lvl1pPr>
          </a:lstStyle>
          <a:p>
            <a:pPr lvl="0"/>
            <a:r>
              <a:rPr lang="de-DE" noProof="0" dirty="0" smtClean="0"/>
              <a:t>Mastertitelformat bearbeiten</a:t>
            </a:r>
          </a:p>
        </p:txBody>
      </p:sp>
    </p:spTree>
    <p:extLst>
      <p:ext uri="{BB962C8B-B14F-4D97-AF65-F5344CB8AC3E}">
        <p14:creationId xmlns:p14="http://schemas.microsoft.com/office/powerpoint/2010/main" val="380412436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Master Siemens I IA+DT - Split">
    <p:spTree>
      <p:nvGrpSpPr>
        <p:cNvPr id="1" name=""/>
        <p:cNvGrpSpPr/>
        <p:nvPr/>
      </p:nvGrpSpPr>
      <p:grpSpPr>
        <a:xfrm>
          <a:off x="0" y="0"/>
          <a:ext cx="0" cy="0"/>
          <a:chOff x="0" y="0"/>
          <a:chExt cx="0" cy="0"/>
        </a:xfrm>
      </p:grpSpPr>
      <p:sp>
        <p:nvSpPr>
          <p:cNvPr id="5" name="cdtRectangle 16 Id836624"/>
          <p:cNvSpPr>
            <a:spLocks noChangeArrowheads="1"/>
          </p:cNvSpPr>
          <p:nvPr>
            <p:custDataLst>
              <p:tags r:id="rId1"/>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8" name="cdtLine 8 Id836613"/>
          <p:cNvSpPr>
            <a:spLocks noChangeShapeType="1"/>
          </p:cNvSpPr>
          <p:nvPr>
            <p:custDataLst>
              <p:tags r:id="rId2"/>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0" name="cdtFreeform 57 Id836617"/>
          <p:cNvSpPr>
            <a:spLocks noChangeAspect="1" noEditPoints="1"/>
          </p:cNvSpPr>
          <p:nvPr>
            <p:custDataLst>
              <p:tags r:id="rId3"/>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12" name="cdtMasterTags"/>
          <p:cNvSpPr>
            <a:spLocks noChangeShapeType="1"/>
          </p:cNvSpPr>
          <p:nvPr>
            <p:custDataLst>
              <p:tags r:id="rId4"/>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836614" name="cdtRectangle 11 Id836614"/>
          <p:cNvSpPr>
            <a:spLocks noGrp="1" noChangeArrowheads="1"/>
          </p:cNvSpPr>
          <p:nvPr>
            <p:ph type="subTitle" sz="quarter" idx="1"/>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a:defRPr sz="2000">
                <a:solidFill>
                  <a:srgbClr val="FFFFFF"/>
                </a:solidFill>
              </a:defRPr>
            </a:lvl1pPr>
          </a:lstStyle>
          <a:p>
            <a:pPr lvl="0"/>
            <a:r>
              <a:rPr lang="de-DE" noProof="0" dirty="0" smtClean="0"/>
              <a:t>Master-Untertitelformat bearbeiten</a:t>
            </a:r>
          </a:p>
        </p:txBody>
      </p:sp>
      <p:sp>
        <p:nvSpPr>
          <p:cNvPr id="836616" name="cdtRectangle 27 Id836616"/>
          <p:cNvSpPr>
            <a:spLocks noGrp="1" noChangeArrowheads="1"/>
          </p:cNvSpPr>
          <p:nvPr>
            <p:ph type="ctrTitle" sz="quarter"/>
          </p:nvPr>
        </p:nvSpPr>
        <p:spPr>
          <a:xfrm>
            <a:off x="3041650" y="1235075"/>
            <a:ext cx="5707063" cy="1422400"/>
          </a:xfrm>
          <a:ln>
            <a:noFill/>
          </a:ln>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defRPr sz="4000">
                <a:solidFill>
                  <a:srgbClr val="FFFFFF"/>
                </a:solidFill>
              </a:defRPr>
            </a:lvl1pPr>
          </a:lstStyle>
          <a:p>
            <a:pPr lvl="0"/>
            <a:r>
              <a:rPr lang="de-DE" noProof="0" dirty="0" smtClean="0"/>
              <a:t>Mastertitelformat bearbeiten</a:t>
            </a:r>
          </a:p>
        </p:txBody>
      </p:sp>
      <p:pic>
        <p:nvPicPr>
          <p:cNvPr id="4" name="Picture 20" descr="TIAneu_P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dtRectangle 24 Id836615"/>
          <p:cNvSpPr>
            <a:spLocks noChangeArrowheads="1"/>
          </p:cNvSpPr>
          <p:nvPr>
            <p:custDataLst>
              <p:tags r:id="rId5"/>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Tree>
    <p:extLst>
      <p:ext uri="{BB962C8B-B14F-4D97-AF65-F5344CB8AC3E}">
        <p14:creationId xmlns:p14="http://schemas.microsoft.com/office/powerpoint/2010/main" val="272537430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leMaster Siemens">
    <p:spTree>
      <p:nvGrpSpPr>
        <p:cNvPr id="1" name=""/>
        <p:cNvGrpSpPr/>
        <p:nvPr/>
      </p:nvGrpSpPr>
      <p:grpSpPr>
        <a:xfrm>
          <a:off x="0" y="0"/>
          <a:ext cx="0" cy="0"/>
          <a:chOff x="0" y="0"/>
          <a:chExt cx="0" cy="0"/>
        </a:xfrm>
      </p:grpSpPr>
      <p:sp>
        <p:nvSpPr>
          <p:cNvPr id="5" name="cdtRectangle 138 Id50181"/>
          <p:cNvSpPr>
            <a:spLocks noChangeArrowheads="1"/>
          </p:cNvSpPr>
          <p:nvPr>
            <p:custDataLst>
              <p:tags r:id="rId1"/>
            </p:custDataLst>
          </p:nvPr>
        </p:nvSpPr>
        <p:spPr bwMode="auto">
          <a:xfrm>
            <a:off x="287338" y="263525"/>
            <a:ext cx="8859837" cy="971550"/>
          </a:xfrm>
          <a:prstGeom prst="rect">
            <a:avLst/>
          </a:prstGeom>
          <a:solidFill>
            <a:srgbClr val="FFFFFF"/>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0" hangingPunct="0">
              <a:spcBef>
                <a:spcPct val="0"/>
              </a:spcBef>
              <a:buClrTx/>
              <a:buFontTx/>
              <a:buNone/>
              <a:defRPr/>
            </a:pPr>
            <a:endParaRPr lang="de-DE" sz="2000" smtClean="0">
              <a:solidFill>
                <a:srgbClr val="FFFFFF"/>
              </a:solidFill>
            </a:endParaRPr>
          </a:p>
        </p:txBody>
      </p:sp>
      <p:sp>
        <p:nvSpPr>
          <p:cNvPr id="6" name="cdtFreeform 57 Id50182"/>
          <p:cNvSpPr>
            <a:spLocks noChangeAspect="1" noEditPoints="1"/>
          </p:cNvSpPr>
          <p:nvPr>
            <p:custDataLst>
              <p:tags r:id="rId2"/>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9" name="cdtMasterTags"/>
          <p:cNvSpPr>
            <a:spLocks noChangeShapeType="1"/>
          </p:cNvSpPr>
          <p:nvPr>
            <p:custDataLst>
              <p:tags r:id="rId3"/>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10" name="cdtRectangle 24 Id836615"/>
          <p:cNvSpPr>
            <a:spLocks noChangeArrowheads="1"/>
          </p:cNvSpPr>
          <p:nvPr>
            <p:custDataLst>
              <p:tags r:id="rId4"/>
            </p:custDataLst>
          </p:nvPr>
        </p:nvSpPr>
        <p:spPr bwMode="auto">
          <a:xfrm>
            <a:off x="287338" y="263525"/>
            <a:ext cx="6811962"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
        <p:nvSpPr>
          <p:cNvPr id="11" name="cdtText Box 125 Id49158"/>
          <p:cNvSpPr txBox="1">
            <a:spLocks noChangeArrowheads="1"/>
          </p:cNvSpPr>
          <p:nvPr>
            <p:custDataLst>
              <p:tags r:id="rId5"/>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13" name="cdtText Box 125 Id49160"/>
          <p:cNvSpPr txBox="1">
            <a:spLocks noChangeArrowheads="1"/>
          </p:cNvSpPr>
          <p:nvPr>
            <p:custDataLst>
              <p:tags r:id="rId6"/>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14"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95777754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ln>
            <a:noFill/>
          </a:ln>
        </p:spPr>
        <p:txBody>
          <a:bodyPr/>
          <a:lstStyle/>
          <a:p>
            <a:r>
              <a:rPr lang="de-DE" dirty="0" smtClean="0"/>
              <a:t>Titelmasterformat durch Klicken bearbeiten</a:t>
            </a:r>
            <a:endParaRPr lang="de-DE" dirty="0"/>
          </a:p>
        </p:txBody>
      </p:sp>
      <p:sp>
        <p:nvSpPr>
          <p:cNvPr id="3" name="cdtFreeform 57 Id50182"/>
          <p:cNvSpPr>
            <a:spLocks noChangeAspect="1" noEditPoints="1"/>
          </p:cNvSpPr>
          <p:nvPr>
            <p:custDataLst>
              <p:tags r:id="rId1"/>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4" name="cdtText Box 125 Id49158"/>
          <p:cNvSpPr txBox="1">
            <a:spLocks noChangeArrowheads="1"/>
          </p:cNvSpPr>
          <p:nvPr>
            <p:custDataLst>
              <p:tags r:id="rId2"/>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6" name="cdtText Box 125 Id49160"/>
          <p:cNvSpPr txBox="1">
            <a:spLocks noChangeArrowheads="1"/>
          </p:cNvSpPr>
          <p:nvPr>
            <p:custDataLst>
              <p:tags r:id="rId3"/>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7"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174688370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Titel und Text">
    <p:spTree>
      <p:nvGrpSpPr>
        <p:cNvPr id="1" name=""/>
        <p:cNvGrpSpPr/>
        <p:nvPr/>
      </p:nvGrpSpPr>
      <p:grpSpPr>
        <a:xfrm>
          <a:off x="0" y="0"/>
          <a:ext cx="0" cy="0"/>
          <a:chOff x="0" y="0"/>
          <a:chExt cx="0" cy="0"/>
        </a:xfrm>
      </p:grpSpPr>
      <p:sp>
        <p:nvSpPr>
          <p:cNvPr id="2" name="Titel 1"/>
          <p:cNvSpPr>
            <a:spLocks noGrp="1"/>
          </p:cNvSpPr>
          <p:nvPr>
            <p:ph type="title"/>
          </p:nvPr>
        </p:nvSpPr>
        <p:spPr>
          <a:ln>
            <a:noFill/>
          </a:ln>
        </p:spPr>
        <p:txBody>
          <a:bodyPr/>
          <a:lstStyle/>
          <a:p>
            <a:r>
              <a:rPr lang="de-DE" dirty="0" smtClean="0"/>
              <a:t>Titelmasterformat durch Klicken bearbeiten</a:t>
            </a:r>
            <a:endParaRPr lang="de-DE" dirty="0"/>
          </a:p>
        </p:txBody>
      </p:sp>
      <p:sp>
        <p:nvSpPr>
          <p:cNvPr id="9" name="Textplatzhalter 8"/>
          <p:cNvSpPr>
            <a:spLocks noGrp="1"/>
          </p:cNvSpPr>
          <p:nvPr>
            <p:ph type="body" sz="quarter" idx="13"/>
          </p:nvPr>
        </p:nvSpPr>
        <p:spPr>
          <a:xfrm>
            <a:off x="611188" y="1844675"/>
            <a:ext cx="7777162" cy="4464050"/>
          </a:xfrm>
          <a:prstGeom prst="rect">
            <a:avLst/>
          </a:prstGeom>
        </p:spPr>
        <p:txBody>
          <a:bodyPr/>
          <a:lstStyle>
            <a:lvl1pPr>
              <a:buClr>
                <a:srgbClr val="92D050"/>
              </a:buClr>
              <a:buFont typeface="Wingdings" pitchFamily="2" charset="2"/>
              <a:buChar char="§"/>
              <a:defRPr/>
            </a:lvl1pPr>
            <a:lvl2pPr marL="190500" indent="-188913">
              <a:buClr>
                <a:srgbClr val="92D050"/>
              </a:buClr>
              <a:buFont typeface="Wingdings" pitchFamily="2" charset="2"/>
              <a:buChar char="§"/>
              <a:defRPr/>
            </a:lvl2pPr>
            <a:lvl3pPr marL="381000" indent="-188913">
              <a:buClr>
                <a:srgbClr val="92D050"/>
              </a:buClr>
              <a:buFont typeface="Wingdings" pitchFamily="2" charset="2"/>
              <a:buChar char="§"/>
              <a:defRPr/>
            </a:lvl3pPr>
            <a:lvl4pPr marL="571500" indent="-188913">
              <a:buClr>
                <a:srgbClr val="92D050"/>
              </a:buClr>
              <a:buFont typeface="Wingdings" pitchFamily="2" charset="2"/>
              <a:buChar char="§"/>
              <a:defRPr/>
            </a:lvl4pPr>
            <a:lvl5pPr marL="762000" indent="-188913">
              <a:buClr>
                <a:srgbClr val="92D050"/>
              </a:buClr>
              <a:buFont typeface="Wingdings" pitchFamily="2" charset="2"/>
              <a:buChar char="§"/>
              <a:defRPr/>
            </a:lvl5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7" name="Textplatzhalter 11"/>
          <p:cNvSpPr>
            <a:spLocks noGrp="1"/>
          </p:cNvSpPr>
          <p:nvPr>
            <p:ph type="body" sz="quarter" idx="14"/>
          </p:nvPr>
        </p:nvSpPr>
        <p:spPr>
          <a:xfrm>
            <a:off x="-1258219" y="1272355"/>
            <a:ext cx="360362" cy="360363"/>
          </a:xfrm>
          <a:prstGeom prst="rect">
            <a:avLst/>
          </a:prstGeom>
          <a:solidFill>
            <a:srgbClr val="CDE29E"/>
          </a:solidFill>
        </p:spPr>
        <p:txBody>
          <a:bodyPr/>
          <a:lstStyle>
            <a:lvl1pPr marL="0" indent="0" algn="ctr">
              <a:lnSpc>
                <a:spcPct val="150000"/>
              </a:lnSpc>
              <a:buNone/>
              <a:defRPr b="0"/>
            </a:lvl1pPr>
          </a:lstStyle>
          <a:p>
            <a:pPr lvl="0"/>
            <a:r>
              <a:rPr lang="de-DE" smtClean="0"/>
              <a:t>Textmasterformat bearbeiten</a:t>
            </a:r>
          </a:p>
        </p:txBody>
      </p:sp>
      <p:sp>
        <p:nvSpPr>
          <p:cNvPr id="10" name="Textplatzhalter 11"/>
          <p:cNvSpPr>
            <a:spLocks noGrp="1"/>
          </p:cNvSpPr>
          <p:nvPr>
            <p:ph type="body" sz="quarter" idx="15"/>
          </p:nvPr>
        </p:nvSpPr>
        <p:spPr>
          <a:xfrm>
            <a:off x="-754164" y="1272355"/>
            <a:ext cx="360362" cy="360363"/>
          </a:xfrm>
          <a:prstGeom prst="rect">
            <a:avLst/>
          </a:prstGeom>
          <a:solidFill>
            <a:schemeClr val="bg2">
              <a:lumMod val="75000"/>
            </a:schemeClr>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1" name="Textplatzhalter 11"/>
          <p:cNvSpPr>
            <a:spLocks noGrp="1"/>
          </p:cNvSpPr>
          <p:nvPr>
            <p:ph type="body" sz="quarter" idx="16"/>
          </p:nvPr>
        </p:nvSpPr>
        <p:spPr>
          <a:xfrm>
            <a:off x="-1768648" y="1272355"/>
            <a:ext cx="360362" cy="360363"/>
          </a:xfrm>
          <a:prstGeom prst="rect">
            <a:avLst/>
          </a:prstGeom>
          <a:solidFill>
            <a:schemeClr val="bg2"/>
          </a:solidFill>
        </p:spPr>
        <p:txBody>
          <a:bodyPr/>
          <a:lstStyle>
            <a:lvl1pPr marL="0" indent="0" algn="ctr">
              <a:lnSpc>
                <a:spcPct val="150000"/>
              </a:lnSpc>
              <a:buNone/>
              <a:defRPr b="0"/>
            </a:lvl1pPr>
          </a:lstStyle>
          <a:p>
            <a:pPr lvl="0"/>
            <a:r>
              <a:rPr lang="de-DE" smtClean="0"/>
              <a:t>Textmasterformat bearbeiten</a:t>
            </a:r>
          </a:p>
        </p:txBody>
      </p:sp>
      <p:sp>
        <p:nvSpPr>
          <p:cNvPr id="12" name="Textplatzhalter 11"/>
          <p:cNvSpPr>
            <a:spLocks noGrp="1"/>
          </p:cNvSpPr>
          <p:nvPr>
            <p:ph type="body" sz="quarter" idx="17"/>
          </p:nvPr>
        </p:nvSpPr>
        <p:spPr>
          <a:xfrm>
            <a:off x="-1260648" y="1772493"/>
            <a:ext cx="360362" cy="360363"/>
          </a:xfrm>
          <a:prstGeom prst="rect">
            <a:avLst/>
          </a:prstGeom>
          <a:solidFill>
            <a:srgbClr val="B4DBBB"/>
          </a:solidFill>
        </p:spPr>
        <p:txBody>
          <a:bodyPr/>
          <a:lstStyle>
            <a:lvl1pPr marL="0" indent="0" algn="ctr">
              <a:lnSpc>
                <a:spcPct val="150000"/>
              </a:lnSpc>
              <a:buNone/>
              <a:defRPr b="0"/>
            </a:lvl1pPr>
          </a:lstStyle>
          <a:p>
            <a:pPr lvl="0"/>
            <a:r>
              <a:rPr lang="de-DE" smtClean="0"/>
              <a:t>Textmasterformat bearbeiten</a:t>
            </a:r>
          </a:p>
        </p:txBody>
      </p:sp>
      <p:sp>
        <p:nvSpPr>
          <p:cNvPr id="13" name="Textplatzhalter 11"/>
          <p:cNvSpPr>
            <a:spLocks noGrp="1"/>
          </p:cNvSpPr>
          <p:nvPr>
            <p:ph type="body" sz="quarter" idx="18"/>
          </p:nvPr>
        </p:nvSpPr>
        <p:spPr>
          <a:xfrm>
            <a:off x="-756592" y="1772493"/>
            <a:ext cx="360362" cy="360363"/>
          </a:xfrm>
          <a:prstGeom prst="rect">
            <a:avLst/>
          </a:prstGeom>
          <a:solidFill>
            <a:srgbClr val="003E0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4" name="Textplatzhalter 11"/>
          <p:cNvSpPr>
            <a:spLocks noGrp="1"/>
          </p:cNvSpPr>
          <p:nvPr>
            <p:ph type="body" sz="quarter" idx="19"/>
          </p:nvPr>
        </p:nvSpPr>
        <p:spPr>
          <a:xfrm>
            <a:off x="-1768647" y="1772493"/>
            <a:ext cx="360362" cy="360363"/>
          </a:xfrm>
          <a:prstGeom prst="rect">
            <a:avLst/>
          </a:prstGeom>
          <a:solidFill>
            <a:schemeClr val="tx2"/>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5" name="Textplatzhalter 11"/>
          <p:cNvSpPr>
            <a:spLocks noGrp="1"/>
          </p:cNvSpPr>
          <p:nvPr>
            <p:ph type="body" sz="quarter" idx="20"/>
          </p:nvPr>
        </p:nvSpPr>
        <p:spPr>
          <a:xfrm>
            <a:off x="-1256705" y="2276549"/>
            <a:ext cx="360362" cy="360363"/>
          </a:xfrm>
          <a:prstGeom prst="rect">
            <a:avLst/>
          </a:prstGeom>
          <a:solidFill>
            <a:srgbClr val="FFEA93"/>
          </a:solidFill>
        </p:spPr>
        <p:txBody>
          <a:bodyPr/>
          <a:lstStyle>
            <a:lvl1pPr marL="0" indent="0" algn="ctr">
              <a:lnSpc>
                <a:spcPct val="150000"/>
              </a:lnSpc>
              <a:buNone/>
              <a:defRPr b="0"/>
            </a:lvl1pPr>
          </a:lstStyle>
          <a:p>
            <a:pPr lvl="0"/>
            <a:r>
              <a:rPr lang="de-DE" smtClean="0"/>
              <a:t>Textmasterformat bearbeiten</a:t>
            </a:r>
          </a:p>
        </p:txBody>
      </p:sp>
      <p:sp>
        <p:nvSpPr>
          <p:cNvPr id="16" name="Textplatzhalter 11"/>
          <p:cNvSpPr>
            <a:spLocks noGrp="1"/>
          </p:cNvSpPr>
          <p:nvPr>
            <p:ph type="body" sz="quarter" idx="21"/>
          </p:nvPr>
        </p:nvSpPr>
        <p:spPr>
          <a:xfrm>
            <a:off x="-752649" y="2276549"/>
            <a:ext cx="360362" cy="360363"/>
          </a:xfrm>
          <a:prstGeom prst="rect">
            <a:avLst/>
          </a:prstGeom>
          <a:solidFill>
            <a:srgbClr val="C8A20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7" name="Textplatzhalter 11"/>
          <p:cNvSpPr>
            <a:spLocks noGrp="1"/>
          </p:cNvSpPr>
          <p:nvPr>
            <p:ph type="body" sz="quarter" idx="22"/>
          </p:nvPr>
        </p:nvSpPr>
        <p:spPr>
          <a:xfrm>
            <a:off x="-1764704" y="2276549"/>
            <a:ext cx="360362" cy="360363"/>
          </a:xfrm>
          <a:prstGeom prst="rect">
            <a:avLst/>
          </a:prstGeom>
          <a:solidFill>
            <a:srgbClr val="FFCC00"/>
          </a:solidFill>
        </p:spPr>
        <p:txBody>
          <a:bodyPr/>
          <a:lstStyle>
            <a:lvl1pPr marL="0" indent="0" algn="ctr">
              <a:lnSpc>
                <a:spcPct val="150000"/>
              </a:lnSpc>
              <a:buNone/>
              <a:defRPr b="0">
                <a:solidFill>
                  <a:schemeClr val="tx1"/>
                </a:solidFill>
              </a:defRPr>
            </a:lvl1pPr>
          </a:lstStyle>
          <a:p>
            <a:pPr lvl="0"/>
            <a:r>
              <a:rPr lang="de-DE" smtClean="0"/>
              <a:t>Textmasterformat bearbeiten</a:t>
            </a:r>
          </a:p>
        </p:txBody>
      </p:sp>
      <p:sp>
        <p:nvSpPr>
          <p:cNvPr id="18" name="Textplatzhalter 11"/>
          <p:cNvSpPr>
            <a:spLocks noGrp="1"/>
          </p:cNvSpPr>
          <p:nvPr>
            <p:ph type="body" sz="quarter" idx="23"/>
          </p:nvPr>
        </p:nvSpPr>
        <p:spPr>
          <a:xfrm>
            <a:off x="-1256705" y="2780605"/>
            <a:ext cx="360362" cy="360363"/>
          </a:xfrm>
          <a:prstGeom prst="rect">
            <a:avLst/>
          </a:prstGeom>
          <a:solidFill>
            <a:srgbClr val="FFD1A3"/>
          </a:solidFill>
        </p:spPr>
        <p:txBody>
          <a:bodyPr/>
          <a:lstStyle>
            <a:lvl1pPr marL="0" indent="0" algn="ctr">
              <a:lnSpc>
                <a:spcPct val="150000"/>
              </a:lnSpc>
              <a:buNone/>
              <a:defRPr b="0"/>
            </a:lvl1pPr>
          </a:lstStyle>
          <a:p>
            <a:pPr lvl="0"/>
            <a:r>
              <a:rPr lang="de-DE" smtClean="0"/>
              <a:t>Textmasterformat bearbeiten</a:t>
            </a:r>
          </a:p>
        </p:txBody>
      </p:sp>
      <p:sp>
        <p:nvSpPr>
          <p:cNvPr id="19" name="Textplatzhalter 11"/>
          <p:cNvSpPr>
            <a:spLocks noGrp="1"/>
          </p:cNvSpPr>
          <p:nvPr>
            <p:ph type="body" sz="quarter" idx="24"/>
          </p:nvPr>
        </p:nvSpPr>
        <p:spPr>
          <a:xfrm>
            <a:off x="-752649" y="2780605"/>
            <a:ext cx="360362" cy="360363"/>
          </a:xfrm>
          <a:prstGeom prst="rect">
            <a:avLst/>
          </a:prstGeom>
          <a:solidFill>
            <a:srgbClr val="C8640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0" name="Textplatzhalter 11"/>
          <p:cNvSpPr>
            <a:spLocks noGrp="1"/>
          </p:cNvSpPr>
          <p:nvPr>
            <p:ph type="body" sz="quarter" idx="25"/>
          </p:nvPr>
        </p:nvSpPr>
        <p:spPr>
          <a:xfrm>
            <a:off x="-1764704" y="2780605"/>
            <a:ext cx="360362" cy="360363"/>
          </a:xfrm>
          <a:prstGeom prst="rect">
            <a:avLst/>
          </a:prstGeom>
          <a:solidFill>
            <a:srgbClr val="FF9933"/>
          </a:solidFill>
        </p:spPr>
        <p:txBody>
          <a:bodyPr/>
          <a:lstStyle>
            <a:lvl1pPr marL="0" indent="0" algn="ctr">
              <a:lnSpc>
                <a:spcPct val="150000"/>
              </a:lnSpc>
              <a:buNone/>
              <a:defRPr b="0">
                <a:solidFill>
                  <a:schemeClr val="tx1"/>
                </a:solidFill>
              </a:defRPr>
            </a:lvl1pPr>
          </a:lstStyle>
          <a:p>
            <a:pPr lvl="0"/>
            <a:r>
              <a:rPr lang="de-DE" smtClean="0"/>
              <a:t>Textmasterformat bearbeiten</a:t>
            </a:r>
          </a:p>
        </p:txBody>
      </p:sp>
      <p:sp>
        <p:nvSpPr>
          <p:cNvPr id="21" name="Textplatzhalter 11"/>
          <p:cNvSpPr>
            <a:spLocks noGrp="1"/>
          </p:cNvSpPr>
          <p:nvPr>
            <p:ph type="body" sz="quarter" idx="26"/>
          </p:nvPr>
        </p:nvSpPr>
        <p:spPr>
          <a:xfrm>
            <a:off x="-1256705" y="3284661"/>
            <a:ext cx="360362" cy="360363"/>
          </a:xfrm>
          <a:prstGeom prst="rect">
            <a:avLst/>
          </a:prstGeom>
          <a:solidFill>
            <a:srgbClr val="FFC9DB"/>
          </a:solidFill>
        </p:spPr>
        <p:txBody>
          <a:bodyPr/>
          <a:lstStyle>
            <a:lvl1pPr marL="0" indent="0" algn="ctr">
              <a:lnSpc>
                <a:spcPct val="150000"/>
              </a:lnSpc>
              <a:buNone/>
              <a:defRPr b="0"/>
            </a:lvl1pPr>
          </a:lstStyle>
          <a:p>
            <a:pPr lvl="0"/>
            <a:r>
              <a:rPr lang="de-DE" smtClean="0"/>
              <a:t>Textmasterformat bearbeiten</a:t>
            </a:r>
          </a:p>
        </p:txBody>
      </p:sp>
      <p:sp>
        <p:nvSpPr>
          <p:cNvPr id="22" name="Textplatzhalter 11"/>
          <p:cNvSpPr>
            <a:spLocks noGrp="1"/>
          </p:cNvSpPr>
          <p:nvPr>
            <p:ph type="body" sz="quarter" idx="27"/>
          </p:nvPr>
        </p:nvSpPr>
        <p:spPr>
          <a:xfrm>
            <a:off x="-752649" y="3284661"/>
            <a:ext cx="360362" cy="360363"/>
          </a:xfrm>
          <a:prstGeom prst="rect">
            <a:avLst/>
          </a:prstGeom>
          <a:solidFill>
            <a:srgbClr val="640021"/>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3" name="Textplatzhalter 11"/>
          <p:cNvSpPr>
            <a:spLocks noGrp="1"/>
          </p:cNvSpPr>
          <p:nvPr>
            <p:ph type="body" sz="quarter" idx="28"/>
          </p:nvPr>
        </p:nvSpPr>
        <p:spPr>
          <a:xfrm>
            <a:off x="-1764704" y="3284661"/>
            <a:ext cx="360362" cy="360363"/>
          </a:xfrm>
          <a:prstGeom prst="rect">
            <a:avLst/>
          </a:prstGeom>
          <a:solidFill>
            <a:srgbClr val="990033"/>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4" name="Textplatzhalter 11"/>
          <p:cNvSpPr>
            <a:spLocks noGrp="1"/>
          </p:cNvSpPr>
          <p:nvPr>
            <p:ph type="body" sz="quarter" idx="29"/>
          </p:nvPr>
        </p:nvSpPr>
        <p:spPr>
          <a:xfrm>
            <a:off x="-1256705" y="3788717"/>
            <a:ext cx="360362" cy="360363"/>
          </a:xfrm>
          <a:prstGeom prst="rect">
            <a:avLst/>
          </a:prstGeom>
          <a:solidFill>
            <a:srgbClr val="B4D0EA"/>
          </a:solidFill>
        </p:spPr>
        <p:txBody>
          <a:bodyPr/>
          <a:lstStyle>
            <a:lvl1pPr marL="0" indent="0" algn="ctr">
              <a:lnSpc>
                <a:spcPct val="150000"/>
              </a:lnSpc>
              <a:buNone/>
              <a:defRPr b="0"/>
            </a:lvl1pPr>
          </a:lstStyle>
          <a:p>
            <a:pPr lvl="0"/>
            <a:r>
              <a:rPr lang="de-DE" smtClean="0"/>
              <a:t>Textmasterformat bearbeiten</a:t>
            </a:r>
          </a:p>
        </p:txBody>
      </p:sp>
      <p:sp>
        <p:nvSpPr>
          <p:cNvPr id="25" name="Textplatzhalter 11"/>
          <p:cNvSpPr>
            <a:spLocks noGrp="1"/>
          </p:cNvSpPr>
          <p:nvPr>
            <p:ph type="body" sz="quarter" idx="30"/>
          </p:nvPr>
        </p:nvSpPr>
        <p:spPr>
          <a:xfrm>
            <a:off x="-752649" y="3788717"/>
            <a:ext cx="360362" cy="360363"/>
          </a:xfrm>
          <a:prstGeom prst="rect">
            <a:avLst/>
          </a:prstGeom>
          <a:solidFill>
            <a:srgbClr val="1E476C"/>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6" name="Textplatzhalter 11"/>
          <p:cNvSpPr>
            <a:spLocks noGrp="1"/>
          </p:cNvSpPr>
          <p:nvPr>
            <p:ph type="body" sz="quarter" idx="31"/>
          </p:nvPr>
        </p:nvSpPr>
        <p:spPr>
          <a:xfrm>
            <a:off x="-1764704" y="3788717"/>
            <a:ext cx="360362" cy="360363"/>
          </a:xfrm>
          <a:prstGeom prst="rect">
            <a:avLst/>
          </a:prstGeom>
          <a:solidFill>
            <a:srgbClr val="296193"/>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7" name="Textplatzhalter 11"/>
          <p:cNvSpPr>
            <a:spLocks noGrp="1"/>
          </p:cNvSpPr>
          <p:nvPr>
            <p:ph type="body" sz="quarter" idx="32"/>
          </p:nvPr>
        </p:nvSpPr>
        <p:spPr>
          <a:xfrm>
            <a:off x="-1256705" y="4292773"/>
            <a:ext cx="360362" cy="360363"/>
          </a:xfrm>
          <a:prstGeom prst="rect">
            <a:avLst/>
          </a:prstGeom>
          <a:solidFill>
            <a:srgbClr val="B2B2B2"/>
          </a:solidFill>
        </p:spPr>
        <p:txBody>
          <a:bodyPr/>
          <a:lstStyle>
            <a:lvl1pPr marL="0" indent="0" algn="ctr">
              <a:lnSpc>
                <a:spcPct val="150000"/>
              </a:lnSpc>
              <a:buNone/>
              <a:defRPr b="0"/>
            </a:lvl1pPr>
          </a:lstStyle>
          <a:p>
            <a:pPr lvl="0"/>
            <a:r>
              <a:rPr lang="de-DE" smtClean="0"/>
              <a:t>Textmasterformat bearbeiten</a:t>
            </a:r>
          </a:p>
        </p:txBody>
      </p:sp>
      <p:sp>
        <p:nvSpPr>
          <p:cNvPr id="28" name="Textplatzhalter 11"/>
          <p:cNvSpPr>
            <a:spLocks noGrp="1"/>
          </p:cNvSpPr>
          <p:nvPr>
            <p:ph type="body" sz="quarter" idx="33"/>
          </p:nvPr>
        </p:nvSpPr>
        <p:spPr>
          <a:xfrm>
            <a:off x="-752649" y="4292773"/>
            <a:ext cx="360362" cy="360363"/>
          </a:xfrm>
          <a:prstGeom prst="rect">
            <a:avLst/>
          </a:prstGeom>
          <a:solidFill>
            <a:srgbClr val="80808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9" name="Textplatzhalter 11"/>
          <p:cNvSpPr>
            <a:spLocks noGrp="1"/>
          </p:cNvSpPr>
          <p:nvPr>
            <p:ph type="body" sz="quarter" idx="34"/>
          </p:nvPr>
        </p:nvSpPr>
        <p:spPr>
          <a:xfrm>
            <a:off x="-1764704" y="4292773"/>
            <a:ext cx="360362" cy="360363"/>
          </a:xfrm>
          <a:prstGeom prst="rect">
            <a:avLst/>
          </a:prstGeom>
          <a:solidFill>
            <a:srgbClr val="DDDDDD"/>
          </a:solidFill>
        </p:spPr>
        <p:txBody>
          <a:bodyPr/>
          <a:lstStyle>
            <a:lvl1pPr marL="0" indent="0" algn="ctr">
              <a:lnSpc>
                <a:spcPct val="150000"/>
              </a:lnSpc>
              <a:buNone/>
              <a:defRPr b="0">
                <a:solidFill>
                  <a:schemeClr val="tx1"/>
                </a:solidFill>
              </a:defRPr>
            </a:lvl1pPr>
          </a:lstStyle>
          <a:p>
            <a:pPr lvl="0"/>
            <a:r>
              <a:rPr lang="de-DE" smtClean="0"/>
              <a:t>Textmasterformat bearbeiten</a:t>
            </a:r>
          </a:p>
        </p:txBody>
      </p:sp>
      <p:sp>
        <p:nvSpPr>
          <p:cNvPr id="30" name="Textplatzhalter 11"/>
          <p:cNvSpPr>
            <a:spLocks noGrp="1"/>
          </p:cNvSpPr>
          <p:nvPr>
            <p:ph type="body" sz="quarter" idx="35"/>
          </p:nvPr>
        </p:nvSpPr>
        <p:spPr>
          <a:xfrm>
            <a:off x="-1256705" y="4796829"/>
            <a:ext cx="360362" cy="360363"/>
          </a:xfrm>
          <a:prstGeom prst="rect">
            <a:avLst/>
          </a:prstGeom>
          <a:solidFill>
            <a:srgbClr val="333333"/>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31" name="Textplatzhalter 11"/>
          <p:cNvSpPr>
            <a:spLocks noGrp="1"/>
          </p:cNvSpPr>
          <p:nvPr>
            <p:ph type="body" sz="quarter" idx="36"/>
          </p:nvPr>
        </p:nvSpPr>
        <p:spPr>
          <a:xfrm>
            <a:off x="-752649" y="4796829"/>
            <a:ext cx="360362" cy="360363"/>
          </a:xfrm>
          <a:prstGeom prst="rect">
            <a:avLst/>
          </a:prstGeom>
          <a:solidFill>
            <a:srgbClr val="000000"/>
          </a:solidFill>
        </p:spPr>
        <p:txBody>
          <a:bodyPr/>
          <a:lstStyle>
            <a:lvl1pPr marL="0" indent="0" algn="ctr">
              <a:lnSpc>
                <a:spcPct val="150000"/>
              </a:lnSpc>
              <a:buNone/>
              <a:defRPr b="0">
                <a:solidFill>
                  <a:schemeClr val="bg1"/>
                </a:solidFill>
              </a:defRPr>
            </a:lvl1pPr>
          </a:lstStyle>
          <a:p>
            <a:pPr lvl="0"/>
            <a:r>
              <a:rPr lang="de-DE" dirty="0" smtClean="0"/>
              <a:t>Textmasterformat bearbeiten</a:t>
            </a:r>
          </a:p>
        </p:txBody>
      </p:sp>
      <p:sp>
        <p:nvSpPr>
          <p:cNvPr id="32" name="Textplatzhalter 11"/>
          <p:cNvSpPr>
            <a:spLocks noGrp="1"/>
          </p:cNvSpPr>
          <p:nvPr>
            <p:ph type="body" sz="quarter" idx="37"/>
          </p:nvPr>
        </p:nvSpPr>
        <p:spPr>
          <a:xfrm>
            <a:off x="-1764704" y="4796829"/>
            <a:ext cx="360362" cy="360363"/>
          </a:xfrm>
          <a:prstGeom prst="rect">
            <a:avLst/>
          </a:prstGeom>
          <a:solidFill>
            <a:srgbClr val="5F5F5F"/>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35" name="cdtFreeform 57 Id50182"/>
          <p:cNvSpPr>
            <a:spLocks noChangeAspect="1" noEditPoints="1"/>
          </p:cNvSpPr>
          <p:nvPr>
            <p:custDataLst>
              <p:tags r:id="rId1"/>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8" name="cdtText Box 125 Id49158"/>
          <p:cNvSpPr txBox="1">
            <a:spLocks noChangeArrowheads="1"/>
          </p:cNvSpPr>
          <p:nvPr>
            <p:custDataLst>
              <p:tags r:id="rId2"/>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39" name="cdtText Box 125 Id49160"/>
          <p:cNvSpPr txBox="1">
            <a:spLocks noChangeArrowheads="1"/>
          </p:cNvSpPr>
          <p:nvPr>
            <p:custDataLst>
              <p:tags r:id="rId3"/>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33"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169768295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Abschluss-Seite">
    <p:spTree>
      <p:nvGrpSpPr>
        <p:cNvPr id="1" name=""/>
        <p:cNvGrpSpPr/>
        <p:nvPr/>
      </p:nvGrpSpPr>
      <p:grpSpPr>
        <a:xfrm>
          <a:off x="0" y="0"/>
          <a:ext cx="0" cy="0"/>
          <a:chOff x="0" y="0"/>
          <a:chExt cx="0" cy="0"/>
        </a:xfrm>
      </p:grpSpPr>
      <p:sp>
        <p:nvSpPr>
          <p:cNvPr id="87" name="Textplatzhalter 11"/>
          <p:cNvSpPr>
            <a:spLocks noGrp="1"/>
          </p:cNvSpPr>
          <p:nvPr>
            <p:ph type="body" sz="quarter" idx="13" hasCustomPrompt="1"/>
          </p:nvPr>
        </p:nvSpPr>
        <p:spPr>
          <a:xfrm>
            <a:off x="-1258219" y="1272355"/>
            <a:ext cx="360362" cy="360363"/>
          </a:xfrm>
          <a:prstGeom prst="rect">
            <a:avLst/>
          </a:prstGeom>
          <a:solidFill>
            <a:srgbClr val="CDE29E"/>
          </a:solidFill>
        </p:spPr>
        <p:txBody>
          <a:bodyPr/>
          <a:lstStyle>
            <a:lvl1pPr marL="0" indent="0" algn="ctr">
              <a:lnSpc>
                <a:spcPct val="150000"/>
              </a:lnSpc>
              <a:buNone/>
              <a:defRPr b="0"/>
            </a:lvl1pPr>
          </a:lstStyle>
          <a:p>
            <a:pPr lvl="0"/>
            <a:r>
              <a:rPr lang="de-DE" dirty="0" smtClean="0"/>
              <a:t>x</a:t>
            </a:r>
          </a:p>
        </p:txBody>
      </p:sp>
      <p:sp>
        <p:nvSpPr>
          <p:cNvPr id="88" name="Textplatzhalter 11"/>
          <p:cNvSpPr>
            <a:spLocks noGrp="1"/>
          </p:cNvSpPr>
          <p:nvPr>
            <p:ph type="body" sz="quarter" idx="14" hasCustomPrompt="1"/>
          </p:nvPr>
        </p:nvSpPr>
        <p:spPr>
          <a:xfrm>
            <a:off x="-754164" y="1272355"/>
            <a:ext cx="360362" cy="360363"/>
          </a:xfrm>
          <a:prstGeom prst="rect">
            <a:avLst/>
          </a:prstGeom>
          <a:solidFill>
            <a:schemeClr val="bg2">
              <a:lumMod val="75000"/>
            </a:schemeClr>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89" name="Textplatzhalter 11"/>
          <p:cNvSpPr>
            <a:spLocks noGrp="1"/>
          </p:cNvSpPr>
          <p:nvPr>
            <p:ph type="body" sz="quarter" idx="15" hasCustomPrompt="1"/>
          </p:nvPr>
        </p:nvSpPr>
        <p:spPr>
          <a:xfrm>
            <a:off x="-1768648" y="1272355"/>
            <a:ext cx="360362" cy="360363"/>
          </a:xfrm>
          <a:prstGeom prst="rect">
            <a:avLst/>
          </a:prstGeom>
          <a:solidFill>
            <a:schemeClr val="bg2"/>
          </a:solidFill>
        </p:spPr>
        <p:txBody>
          <a:bodyPr/>
          <a:lstStyle>
            <a:lvl1pPr marL="0" indent="0" algn="ctr">
              <a:lnSpc>
                <a:spcPct val="150000"/>
              </a:lnSpc>
              <a:buNone/>
              <a:defRPr b="0"/>
            </a:lvl1pPr>
          </a:lstStyle>
          <a:p>
            <a:pPr lvl="0"/>
            <a:r>
              <a:rPr lang="de-DE" dirty="0" smtClean="0"/>
              <a:t>x</a:t>
            </a:r>
          </a:p>
        </p:txBody>
      </p:sp>
      <p:sp>
        <p:nvSpPr>
          <p:cNvPr id="90" name="Textplatzhalter 11"/>
          <p:cNvSpPr>
            <a:spLocks noGrp="1"/>
          </p:cNvSpPr>
          <p:nvPr>
            <p:ph type="body" sz="quarter" idx="16" hasCustomPrompt="1"/>
          </p:nvPr>
        </p:nvSpPr>
        <p:spPr>
          <a:xfrm>
            <a:off x="-1260648" y="1772493"/>
            <a:ext cx="360362" cy="360363"/>
          </a:xfrm>
          <a:prstGeom prst="rect">
            <a:avLst/>
          </a:prstGeom>
          <a:solidFill>
            <a:srgbClr val="B4DBBB"/>
          </a:solidFill>
        </p:spPr>
        <p:txBody>
          <a:bodyPr/>
          <a:lstStyle>
            <a:lvl1pPr marL="0" indent="0" algn="ctr">
              <a:lnSpc>
                <a:spcPct val="150000"/>
              </a:lnSpc>
              <a:buNone/>
              <a:defRPr b="0"/>
            </a:lvl1pPr>
          </a:lstStyle>
          <a:p>
            <a:pPr lvl="0"/>
            <a:r>
              <a:rPr lang="de-DE" dirty="0" smtClean="0"/>
              <a:t>x</a:t>
            </a:r>
          </a:p>
        </p:txBody>
      </p:sp>
      <p:sp>
        <p:nvSpPr>
          <p:cNvPr id="91" name="Textplatzhalter 11"/>
          <p:cNvSpPr>
            <a:spLocks noGrp="1"/>
          </p:cNvSpPr>
          <p:nvPr>
            <p:ph type="body" sz="quarter" idx="17" hasCustomPrompt="1"/>
          </p:nvPr>
        </p:nvSpPr>
        <p:spPr>
          <a:xfrm>
            <a:off x="-756592" y="1772493"/>
            <a:ext cx="360362" cy="360363"/>
          </a:xfrm>
          <a:prstGeom prst="rect">
            <a:avLst/>
          </a:prstGeom>
          <a:solidFill>
            <a:srgbClr val="003E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2" name="Textplatzhalter 11"/>
          <p:cNvSpPr>
            <a:spLocks noGrp="1"/>
          </p:cNvSpPr>
          <p:nvPr>
            <p:ph type="body" sz="quarter" idx="18" hasCustomPrompt="1"/>
          </p:nvPr>
        </p:nvSpPr>
        <p:spPr>
          <a:xfrm>
            <a:off x="-1768647" y="1772493"/>
            <a:ext cx="360362" cy="360363"/>
          </a:xfrm>
          <a:prstGeom prst="rect">
            <a:avLst/>
          </a:prstGeom>
          <a:solidFill>
            <a:schemeClr val="tx2"/>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3" name="Textplatzhalter 11"/>
          <p:cNvSpPr>
            <a:spLocks noGrp="1"/>
          </p:cNvSpPr>
          <p:nvPr>
            <p:ph type="body" sz="quarter" idx="19" hasCustomPrompt="1"/>
          </p:nvPr>
        </p:nvSpPr>
        <p:spPr>
          <a:xfrm>
            <a:off x="-1256705" y="2276549"/>
            <a:ext cx="360362" cy="360363"/>
          </a:xfrm>
          <a:prstGeom prst="rect">
            <a:avLst/>
          </a:prstGeom>
          <a:solidFill>
            <a:srgbClr val="FFEA93"/>
          </a:solidFill>
        </p:spPr>
        <p:txBody>
          <a:bodyPr/>
          <a:lstStyle>
            <a:lvl1pPr marL="0" indent="0" algn="ctr">
              <a:lnSpc>
                <a:spcPct val="150000"/>
              </a:lnSpc>
              <a:buNone/>
              <a:defRPr b="0"/>
            </a:lvl1pPr>
          </a:lstStyle>
          <a:p>
            <a:pPr lvl="0"/>
            <a:r>
              <a:rPr lang="de-DE" dirty="0" smtClean="0"/>
              <a:t>x</a:t>
            </a:r>
          </a:p>
        </p:txBody>
      </p:sp>
      <p:sp>
        <p:nvSpPr>
          <p:cNvPr id="94" name="Textplatzhalter 11"/>
          <p:cNvSpPr>
            <a:spLocks noGrp="1"/>
          </p:cNvSpPr>
          <p:nvPr>
            <p:ph type="body" sz="quarter" idx="20" hasCustomPrompt="1"/>
          </p:nvPr>
        </p:nvSpPr>
        <p:spPr>
          <a:xfrm>
            <a:off x="-752649" y="2276549"/>
            <a:ext cx="360362" cy="360363"/>
          </a:xfrm>
          <a:prstGeom prst="rect">
            <a:avLst/>
          </a:prstGeom>
          <a:solidFill>
            <a:srgbClr val="C8A2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5" name="Textplatzhalter 11"/>
          <p:cNvSpPr>
            <a:spLocks noGrp="1"/>
          </p:cNvSpPr>
          <p:nvPr>
            <p:ph type="body" sz="quarter" idx="21" hasCustomPrompt="1"/>
          </p:nvPr>
        </p:nvSpPr>
        <p:spPr>
          <a:xfrm>
            <a:off x="-1764704" y="2276549"/>
            <a:ext cx="360362" cy="360363"/>
          </a:xfrm>
          <a:prstGeom prst="rect">
            <a:avLst/>
          </a:prstGeom>
          <a:solidFill>
            <a:srgbClr val="FFCC00"/>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96" name="Textplatzhalter 11"/>
          <p:cNvSpPr>
            <a:spLocks noGrp="1"/>
          </p:cNvSpPr>
          <p:nvPr>
            <p:ph type="body" sz="quarter" idx="22" hasCustomPrompt="1"/>
          </p:nvPr>
        </p:nvSpPr>
        <p:spPr>
          <a:xfrm>
            <a:off x="-1256705" y="2780605"/>
            <a:ext cx="360362" cy="360363"/>
          </a:xfrm>
          <a:prstGeom prst="rect">
            <a:avLst/>
          </a:prstGeom>
          <a:solidFill>
            <a:srgbClr val="FFD1A3"/>
          </a:solidFill>
        </p:spPr>
        <p:txBody>
          <a:bodyPr/>
          <a:lstStyle>
            <a:lvl1pPr marL="0" indent="0" algn="ctr">
              <a:lnSpc>
                <a:spcPct val="150000"/>
              </a:lnSpc>
              <a:buNone/>
              <a:defRPr b="0"/>
            </a:lvl1pPr>
          </a:lstStyle>
          <a:p>
            <a:pPr lvl="0"/>
            <a:r>
              <a:rPr lang="de-DE" dirty="0" smtClean="0"/>
              <a:t>x</a:t>
            </a:r>
          </a:p>
        </p:txBody>
      </p:sp>
      <p:sp>
        <p:nvSpPr>
          <p:cNvPr id="97" name="Textplatzhalter 11"/>
          <p:cNvSpPr>
            <a:spLocks noGrp="1"/>
          </p:cNvSpPr>
          <p:nvPr>
            <p:ph type="body" sz="quarter" idx="23" hasCustomPrompt="1"/>
          </p:nvPr>
        </p:nvSpPr>
        <p:spPr>
          <a:xfrm>
            <a:off x="-752649" y="2780605"/>
            <a:ext cx="360362" cy="360363"/>
          </a:xfrm>
          <a:prstGeom prst="rect">
            <a:avLst/>
          </a:prstGeom>
          <a:solidFill>
            <a:srgbClr val="C864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8" name="Textplatzhalter 11"/>
          <p:cNvSpPr>
            <a:spLocks noGrp="1"/>
          </p:cNvSpPr>
          <p:nvPr>
            <p:ph type="body" sz="quarter" idx="24" hasCustomPrompt="1"/>
          </p:nvPr>
        </p:nvSpPr>
        <p:spPr>
          <a:xfrm>
            <a:off x="-1764704" y="2780605"/>
            <a:ext cx="360362" cy="360363"/>
          </a:xfrm>
          <a:prstGeom prst="rect">
            <a:avLst/>
          </a:prstGeom>
          <a:solidFill>
            <a:srgbClr val="FF9933"/>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99" name="Textplatzhalter 11"/>
          <p:cNvSpPr>
            <a:spLocks noGrp="1"/>
          </p:cNvSpPr>
          <p:nvPr>
            <p:ph type="body" sz="quarter" idx="25" hasCustomPrompt="1"/>
          </p:nvPr>
        </p:nvSpPr>
        <p:spPr>
          <a:xfrm>
            <a:off x="-1256705" y="3284661"/>
            <a:ext cx="360362" cy="360363"/>
          </a:xfrm>
          <a:prstGeom prst="rect">
            <a:avLst/>
          </a:prstGeom>
          <a:solidFill>
            <a:srgbClr val="FFC9DB"/>
          </a:solidFill>
        </p:spPr>
        <p:txBody>
          <a:bodyPr/>
          <a:lstStyle>
            <a:lvl1pPr marL="0" indent="0" algn="ctr">
              <a:lnSpc>
                <a:spcPct val="150000"/>
              </a:lnSpc>
              <a:buNone/>
              <a:defRPr b="0"/>
            </a:lvl1pPr>
          </a:lstStyle>
          <a:p>
            <a:pPr lvl="0"/>
            <a:r>
              <a:rPr lang="de-DE" dirty="0" smtClean="0"/>
              <a:t>x</a:t>
            </a:r>
          </a:p>
        </p:txBody>
      </p:sp>
      <p:sp>
        <p:nvSpPr>
          <p:cNvPr id="100" name="Textplatzhalter 11"/>
          <p:cNvSpPr>
            <a:spLocks noGrp="1"/>
          </p:cNvSpPr>
          <p:nvPr>
            <p:ph type="body" sz="quarter" idx="26" hasCustomPrompt="1"/>
          </p:nvPr>
        </p:nvSpPr>
        <p:spPr>
          <a:xfrm>
            <a:off x="-752649" y="3284661"/>
            <a:ext cx="360362" cy="360363"/>
          </a:xfrm>
          <a:prstGeom prst="rect">
            <a:avLst/>
          </a:prstGeom>
          <a:solidFill>
            <a:srgbClr val="640021"/>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1" name="Textplatzhalter 11"/>
          <p:cNvSpPr>
            <a:spLocks noGrp="1"/>
          </p:cNvSpPr>
          <p:nvPr>
            <p:ph type="body" sz="quarter" idx="27" hasCustomPrompt="1"/>
          </p:nvPr>
        </p:nvSpPr>
        <p:spPr>
          <a:xfrm>
            <a:off x="-1764704" y="3284661"/>
            <a:ext cx="360362" cy="360363"/>
          </a:xfrm>
          <a:prstGeom prst="rect">
            <a:avLst/>
          </a:prstGeom>
          <a:solidFill>
            <a:srgbClr val="99003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2" name="Textplatzhalter 11"/>
          <p:cNvSpPr>
            <a:spLocks noGrp="1"/>
          </p:cNvSpPr>
          <p:nvPr>
            <p:ph type="body" sz="quarter" idx="28" hasCustomPrompt="1"/>
          </p:nvPr>
        </p:nvSpPr>
        <p:spPr>
          <a:xfrm>
            <a:off x="-1256705" y="3788717"/>
            <a:ext cx="360362" cy="360363"/>
          </a:xfrm>
          <a:prstGeom prst="rect">
            <a:avLst/>
          </a:prstGeom>
          <a:solidFill>
            <a:srgbClr val="B4D0EA"/>
          </a:solidFill>
        </p:spPr>
        <p:txBody>
          <a:bodyPr/>
          <a:lstStyle>
            <a:lvl1pPr marL="0" indent="0" algn="ctr">
              <a:lnSpc>
                <a:spcPct val="150000"/>
              </a:lnSpc>
              <a:buNone/>
              <a:defRPr b="0"/>
            </a:lvl1pPr>
          </a:lstStyle>
          <a:p>
            <a:pPr lvl="0"/>
            <a:r>
              <a:rPr lang="de-DE" dirty="0" smtClean="0"/>
              <a:t>x</a:t>
            </a:r>
          </a:p>
        </p:txBody>
      </p:sp>
      <p:sp>
        <p:nvSpPr>
          <p:cNvPr id="103" name="Textplatzhalter 11"/>
          <p:cNvSpPr>
            <a:spLocks noGrp="1"/>
          </p:cNvSpPr>
          <p:nvPr>
            <p:ph type="body" sz="quarter" idx="29" hasCustomPrompt="1"/>
          </p:nvPr>
        </p:nvSpPr>
        <p:spPr>
          <a:xfrm>
            <a:off x="-752649" y="3788717"/>
            <a:ext cx="360362" cy="360363"/>
          </a:xfrm>
          <a:prstGeom prst="rect">
            <a:avLst/>
          </a:prstGeom>
          <a:solidFill>
            <a:srgbClr val="1E476C"/>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4" name="Textplatzhalter 11"/>
          <p:cNvSpPr>
            <a:spLocks noGrp="1"/>
          </p:cNvSpPr>
          <p:nvPr>
            <p:ph type="body" sz="quarter" idx="30" hasCustomPrompt="1"/>
          </p:nvPr>
        </p:nvSpPr>
        <p:spPr>
          <a:xfrm>
            <a:off x="-1764704" y="3788717"/>
            <a:ext cx="360362" cy="360363"/>
          </a:xfrm>
          <a:prstGeom prst="rect">
            <a:avLst/>
          </a:prstGeom>
          <a:solidFill>
            <a:srgbClr val="29619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5" name="Textplatzhalter 11"/>
          <p:cNvSpPr>
            <a:spLocks noGrp="1"/>
          </p:cNvSpPr>
          <p:nvPr>
            <p:ph type="body" sz="quarter" idx="31" hasCustomPrompt="1"/>
          </p:nvPr>
        </p:nvSpPr>
        <p:spPr>
          <a:xfrm>
            <a:off x="-1256705" y="4292773"/>
            <a:ext cx="360362" cy="360363"/>
          </a:xfrm>
          <a:prstGeom prst="rect">
            <a:avLst/>
          </a:prstGeom>
          <a:solidFill>
            <a:srgbClr val="B2B2B2"/>
          </a:solidFill>
        </p:spPr>
        <p:txBody>
          <a:bodyPr/>
          <a:lstStyle>
            <a:lvl1pPr marL="0" indent="0" algn="ctr">
              <a:lnSpc>
                <a:spcPct val="150000"/>
              </a:lnSpc>
              <a:buNone/>
              <a:defRPr b="0"/>
            </a:lvl1pPr>
          </a:lstStyle>
          <a:p>
            <a:pPr lvl="0"/>
            <a:r>
              <a:rPr lang="de-DE" dirty="0" smtClean="0"/>
              <a:t>x</a:t>
            </a:r>
          </a:p>
        </p:txBody>
      </p:sp>
      <p:sp>
        <p:nvSpPr>
          <p:cNvPr id="106" name="Textplatzhalter 11"/>
          <p:cNvSpPr>
            <a:spLocks noGrp="1"/>
          </p:cNvSpPr>
          <p:nvPr>
            <p:ph type="body" sz="quarter" idx="32" hasCustomPrompt="1"/>
          </p:nvPr>
        </p:nvSpPr>
        <p:spPr>
          <a:xfrm>
            <a:off x="-752649" y="4292773"/>
            <a:ext cx="360362" cy="360363"/>
          </a:xfrm>
          <a:prstGeom prst="rect">
            <a:avLst/>
          </a:prstGeom>
          <a:solidFill>
            <a:srgbClr val="80808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7" name="Textplatzhalter 11"/>
          <p:cNvSpPr>
            <a:spLocks noGrp="1"/>
          </p:cNvSpPr>
          <p:nvPr>
            <p:ph type="body" sz="quarter" idx="33" hasCustomPrompt="1"/>
          </p:nvPr>
        </p:nvSpPr>
        <p:spPr>
          <a:xfrm>
            <a:off x="-1764704" y="4292773"/>
            <a:ext cx="360362" cy="360363"/>
          </a:xfrm>
          <a:prstGeom prst="rect">
            <a:avLst/>
          </a:prstGeom>
          <a:solidFill>
            <a:srgbClr val="DDDDDD"/>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108" name="Textplatzhalter 11"/>
          <p:cNvSpPr>
            <a:spLocks noGrp="1"/>
          </p:cNvSpPr>
          <p:nvPr>
            <p:ph type="body" sz="quarter" idx="34" hasCustomPrompt="1"/>
          </p:nvPr>
        </p:nvSpPr>
        <p:spPr>
          <a:xfrm>
            <a:off x="-1256705" y="4796829"/>
            <a:ext cx="360362" cy="360363"/>
          </a:xfrm>
          <a:prstGeom prst="rect">
            <a:avLst/>
          </a:prstGeom>
          <a:solidFill>
            <a:srgbClr val="33333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9" name="Textplatzhalter 11"/>
          <p:cNvSpPr>
            <a:spLocks noGrp="1"/>
          </p:cNvSpPr>
          <p:nvPr>
            <p:ph type="body" sz="quarter" idx="35" hasCustomPrompt="1"/>
          </p:nvPr>
        </p:nvSpPr>
        <p:spPr>
          <a:xfrm>
            <a:off x="-752649" y="4796829"/>
            <a:ext cx="360362" cy="360363"/>
          </a:xfrm>
          <a:prstGeom prst="rect">
            <a:avLst/>
          </a:prstGeom>
          <a:solidFill>
            <a:srgbClr val="0000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10" name="Textplatzhalter 11"/>
          <p:cNvSpPr>
            <a:spLocks noGrp="1"/>
          </p:cNvSpPr>
          <p:nvPr>
            <p:ph type="body" sz="quarter" idx="36" hasCustomPrompt="1"/>
          </p:nvPr>
        </p:nvSpPr>
        <p:spPr>
          <a:xfrm>
            <a:off x="-1764704" y="4796829"/>
            <a:ext cx="360362" cy="360363"/>
          </a:xfrm>
          <a:prstGeom prst="rect">
            <a:avLst/>
          </a:prstGeom>
          <a:solidFill>
            <a:srgbClr val="5F5F5F"/>
          </a:solidFill>
        </p:spPr>
        <p:txBody>
          <a:bodyPr/>
          <a:lstStyle>
            <a:lvl1pPr marL="0" indent="0" algn="ctr">
              <a:lnSpc>
                <a:spcPct val="150000"/>
              </a:lnSpc>
              <a:buNone/>
              <a:defRPr b="0">
                <a:solidFill>
                  <a:schemeClr val="bg1"/>
                </a:solidFill>
              </a:defRPr>
            </a:lvl1pPr>
          </a:lstStyle>
          <a:p>
            <a:pPr lvl="0"/>
            <a:r>
              <a:rPr lang="de-DE" dirty="0" smtClean="0"/>
              <a:t>x</a:t>
            </a:r>
          </a:p>
        </p:txBody>
      </p:sp>
      <p:pic>
        <p:nvPicPr>
          <p:cNvPr id="35" name="Picture 20" descr="TIAneu_P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cdtRectangle 16 Id836624"/>
          <p:cNvSpPr>
            <a:spLocks noChangeArrowheads="1"/>
          </p:cNvSpPr>
          <p:nvPr>
            <p:custDataLst>
              <p:tags r:id="rId1"/>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37" name="cdtText Box 12 Id836611"/>
          <p:cNvSpPr txBox="1">
            <a:spLocks noChangeArrowheads="1"/>
          </p:cNvSpPr>
          <p:nvPr>
            <p:custDataLst>
              <p:tags r:id="rId2"/>
            </p:custDataLst>
          </p:nvPr>
        </p:nvSpPr>
        <p:spPr bwMode="auto">
          <a:xfrm>
            <a:off x="3381375" y="1836738"/>
            <a:ext cx="5367338"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144000"/>
          <a:lstStyle>
            <a:lvl1pPr marL="180975" indent="-180975">
              <a:spcBef>
                <a:spcPct val="0"/>
              </a:spcBef>
              <a:defRPr>
                <a:solidFill>
                  <a:schemeClr val="tx1"/>
                </a:solidFill>
                <a:latin typeface="Arial" charset="0"/>
              </a:defRPr>
            </a:lvl1pPr>
            <a:lvl2pPr marL="549275" indent="-188913">
              <a:spcBef>
                <a:spcPct val="0"/>
              </a:spcBef>
              <a:defRPr>
                <a:solidFill>
                  <a:schemeClr val="tx1"/>
                </a:solidFill>
                <a:latin typeface="Arial" charset="0"/>
              </a:defRPr>
            </a:lvl2pPr>
            <a:lvl3pPr marL="917575" indent="-188913">
              <a:spcBef>
                <a:spcPct val="0"/>
              </a:spcBef>
              <a:defRPr>
                <a:solidFill>
                  <a:schemeClr val="tx1"/>
                </a:solidFill>
                <a:latin typeface="Arial" charset="0"/>
              </a:defRPr>
            </a:lvl3pPr>
            <a:lvl4pPr marL="1287463" indent="-190500">
              <a:spcBef>
                <a:spcPct val="0"/>
              </a:spcBef>
              <a:defRPr>
                <a:solidFill>
                  <a:schemeClr val="tx1"/>
                </a:solidFill>
                <a:latin typeface="Arial" charset="0"/>
              </a:defRPr>
            </a:lvl4pPr>
            <a:lvl5pPr marL="1655763" indent="-188913">
              <a:spcBef>
                <a:spcPct val="0"/>
              </a:spcBef>
              <a:defRPr>
                <a:solidFill>
                  <a:schemeClr val="tx1"/>
                </a:solidFill>
                <a:latin typeface="Arial" charset="0"/>
              </a:defRPr>
            </a:lvl5pPr>
            <a:lvl6pPr marL="2112963" indent="-188913" fontAlgn="base">
              <a:spcBef>
                <a:spcPct val="0"/>
              </a:spcBef>
              <a:spcAft>
                <a:spcPct val="0"/>
              </a:spcAft>
              <a:defRPr>
                <a:solidFill>
                  <a:schemeClr val="tx1"/>
                </a:solidFill>
                <a:latin typeface="Arial" charset="0"/>
              </a:defRPr>
            </a:lvl6pPr>
            <a:lvl7pPr marL="2570163" indent="-188913" fontAlgn="base">
              <a:spcBef>
                <a:spcPct val="0"/>
              </a:spcBef>
              <a:spcAft>
                <a:spcPct val="0"/>
              </a:spcAft>
              <a:defRPr>
                <a:solidFill>
                  <a:schemeClr val="tx1"/>
                </a:solidFill>
                <a:latin typeface="Arial" charset="0"/>
              </a:defRPr>
            </a:lvl7pPr>
            <a:lvl8pPr marL="3027363" indent="-188913" fontAlgn="base">
              <a:spcBef>
                <a:spcPct val="0"/>
              </a:spcBef>
              <a:spcAft>
                <a:spcPct val="0"/>
              </a:spcAft>
              <a:defRPr>
                <a:solidFill>
                  <a:schemeClr val="tx1"/>
                </a:solidFill>
                <a:latin typeface="Arial" charset="0"/>
              </a:defRPr>
            </a:lvl8pPr>
            <a:lvl9pPr marL="3484563" indent="-188913" fontAlgn="base">
              <a:spcBef>
                <a:spcPct val="0"/>
              </a:spcBef>
              <a:spcAft>
                <a:spcPct val="0"/>
              </a:spcAft>
              <a:defRPr>
                <a:solidFill>
                  <a:schemeClr val="tx1"/>
                </a:solidFill>
                <a:latin typeface="Arial" charset="0"/>
              </a:defRPr>
            </a:lvl9pPr>
          </a:lstStyle>
          <a:p>
            <a:pPr>
              <a:lnSpc>
                <a:spcPct val="110000"/>
              </a:lnSpc>
              <a:spcAft>
                <a:spcPct val="55000"/>
              </a:spcAft>
              <a:buClrTx/>
              <a:buFont typeface="Wingdings" pitchFamily="2" charset="2"/>
              <a:buChar char="§"/>
              <a:defRPr/>
            </a:pPr>
            <a:endParaRPr lang="en-US" smtClean="0">
              <a:solidFill>
                <a:schemeClr val="bg1"/>
              </a:solidFill>
            </a:endParaRPr>
          </a:p>
        </p:txBody>
      </p:sp>
      <p:sp>
        <p:nvSpPr>
          <p:cNvPr id="38" name="cdtLine 8 Id836613"/>
          <p:cNvSpPr>
            <a:spLocks noChangeShapeType="1"/>
          </p:cNvSpPr>
          <p:nvPr>
            <p:custDataLst>
              <p:tags r:id="rId3"/>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9" name="cdtRectangle 24 Id836615"/>
          <p:cNvSpPr>
            <a:spLocks noChangeArrowheads="1"/>
          </p:cNvSpPr>
          <p:nvPr>
            <p:custDataLst>
              <p:tags r:id="rId4"/>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000">
              <a:solidFill>
                <a:srgbClr val="FFFFFF"/>
              </a:solidFill>
            </a:endParaRPr>
          </a:p>
        </p:txBody>
      </p:sp>
      <p:sp>
        <p:nvSpPr>
          <p:cNvPr id="40" name="cdtFreeform 57 Id836617"/>
          <p:cNvSpPr>
            <a:spLocks noChangeAspect="1" noEditPoints="1"/>
          </p:cNvSpPr>
          <p:nvPr>
            <p:custDataLst>
              <p:tags r:id="rId5"/>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42" name="cdtRectangle 11 Id836614"/>
          <p:cNvSpPr>
            <a:spLocks noGrp="1" noChangeArrowheads="1"/>
          </p:cNvSpPr>
          <p:nvPr>
            <p:ph type="subTitle" sz="quarter" idx="1"/>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a:defRPr sz="2000">
                <a:solidFill>
                  <a:srgbClr val="FFFFFF"/>
                </a:solidFill>
              </a:defRPr>
            </a:lvl1pPr>
          </a:lstStyle>
          <a:p>
            <a:pPr lvl="0"/>
            <a:r>
              <a:rPr lang="de-DE" noProof="0" dirty="0" smtClean="0"/>
              <a:t>Master-Untertitelformat bearbeiten</a:t>
            </a:r>
          </a:p>
        </p:txBody>
      </p:sp>
      <p:sp>
        <p:nvSpPr>
          <p:cNvPr id="43" name="cdtRectangle 27 Id836616"/>
          <p:cNvSpPr>
            <a:spLocks noGrp="1" noChangeArrowheads="1"/>
          </p:cNvSpPr>
          <p:nvPr>
            <p:ph type="ctrTitle" sz="quarter"/>
          </p:nvPr>
        </p:nvSpPr>
        <p:spPr>
          <a:xfrm>
            <a:off x="3041650" y="1235075"/>
            <a:ext cx="5707063" cy="1422400"/>
          </a:xfr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defRPr sz="4000">
                <a:solidFill>
                  <a:srgbClr val="FFFFFF"/>
                </a:solidFill>
              </a:defRPr>
            </a:lvl1pPr>
          </a:lstStyle>
          <a:p>
            <a:pPr lvl="0"/>
            <a:r>
              <a:rPr lang="de-DE" noProof="0" dirty="0" smtClean="0"/>
              <a:t>Mastertitelformat bearbeiten</a:t>
            </a:r>
          </a:p>
        </p:txBody>
      </p:sp>
    </p:spTree>
    <p:extLst>
      <p:ext uri="{BB962C8B-B14F-4D97-AF65-F5344CB8AC3E}">
        <p14:creationId xmlns:p14="http://schemas.microsoft.com/office/powerpoint/2010/main" val="380412436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Master Siemens">
    <p:spTree>
      <p:nvGrpSpPr>
        <p:cNvPr id="1" name=""/>
        <p:cNvGrpSpPr/>
        <p:nvPr/>
      </p:nvGrpSpPr>
      <p:grpSpPr>
        <a:xfrm>
          <a:off x="0" y="0"/>
          <a:ext cx="0" cy="0"/>
          <a:chOff x="0" y="0"/>
          <a:chExt cx="0" cy="0"/>
        </a:xfrm>
      </p:grpSpPr>
      <p:sp>
        <p:nvSpPr>
          <p:cNvPr id="5" name="cdtRectangle 138 Id50181"/>
          <p:cNvSpPr>
            <a:spLocks noChangeArrowheads="1"/>
          </p:cNvSpPr>
          <p:nvPr>
            <p:custDataLst>
              <p:tags r:id="rId1"/>
            </p:custDataLst>
          </p:nvPr>
        </p:nvSpPr>
        <p:spPr bwMode="auto">
          <a:xfrm>
            <a:off x="287338" y="263525"/>
            <a:ext cx="8859837" cy="971550"/>
          </a:xfrm>
          <a:prstGeom prst="rect">
            <a:avLst/>
          </a:prstGeom>
          <a:solidFill>
            <a:srgbClr val="FFFFFF"/>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0" hangingPunct="0">
              <a:spcBef>
                <a:spcPct val="0"/>
              </a:spcBef>
              <a:buClrTx/>
              <a:buFontTx/>
              <a:buNone/>
              <a:defRPr/>
            </a:pPr>
            <a:endParaRPr lang="de-DE" sz="2000" smtClean="0">
              <a:solidFill>
                <a:srgbClr val="FFFFFF"/>
              </a:solidFill>
            </a:endParaRPr>
          </a:p>
        </p:txBody>
      </p:sp>
      <p:sp>
        <p:nvSpPr>
          <p:cNvPr id="6" name="cdtFreeform 57 Id50182"/>
          <p:cNvSpPr>
            <a:spLocks noChangeAspect="1" noEditPoints="1"/>
          </p:cNvSpPr>
          <p:nvPr>
            <p:custDataLst>
              <p:tags r:id="rId2"/>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9" name="cdtMasterTags"/>
          <p:cNvSpPr>
            <a:spLocks noChangeShapeType="1"/>
          </p:cNvSpPr>
          <p:nvPr>
            <p:custDataLst>
              <p:tags r:id="rId3"/>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10" name="cdtRectangle 24 Id836615"/>
          <p:cNvSpPr>
            <a:spLocks noChangeArrowheads="1"/>
          </p:cNvSpPr>
          <p:nvPr>
            <p:custDataLst>
              <p:tags r:id="rId4"/>
            </p:custDataLst>
          </p:nvPr>
        </p:nvSpPr>
        <p:spPr bwMode="auto">
          <a:xfrm>
            <a:off x="287338" y="263525"/>
            <a:ext cx="6811962"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
        <p:nvSpPr>
          <p:cNvPr id="11" name="cdtText Box 125 Id49158"/>
          <p:cNvSpPr txBox="1">
            <a:spLocks noChangeArrowheads="1"/>
          </p:cNvSpPr>
          <p:nvPr>
            <p:custDataLst>
              <p:tags r:id="rId5"/>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13" name="cdtText Box 125 Id49160"/>
          <p:cNvSpPr txBox="1">
            <a:spLocks noChangeArrowheads="1"/>
          </p:cNvSpPr>
          <p:nvPr>
            <p:custDataLst>
              <p:tags r:id="rId6"/>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14"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95777754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Master Siemens I IA+DT - Split">
    <p:spTree>
      <p:nvGrpSpPr>
        <p:cNvPr id="1" name=""/>
        <p:cNvGrpSpPr/>
        <p:nvPr/>
      </p:nvGrpSpPr>
      <p:grpSpPr>
        <a:xfrm>
          <a:off x="0" y="0"/>
          <a:ext cx="0" cy="0"/>
          <a:chOff x="0" y="0"/>
          <a:chExt cx="0" cy="0"/>
        </a:xfrm>
      </p:grpSpPr>
      <p:sp>
        <p:nvSpPr>
          <p:cNvPr id="5" name="cdtRectangle 16 Id836624"/>
          <p:cNvSpPr>
            <a:spLocks noChangeArrowheads="1"/>
          </p:cNvSpPr>
          <p:nvPr>
            <p:custDataLst>
              <p:tags r:id="rId1"/>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8" name="cdtLine 8 Id836613"/>
          <p:cNvSpPr>
            <a:spLocks noChangeShapeType="1"/>
          </p:cNvSpPr>
          <p:nvPr>
            <p:custDataLst>
              <p:tags r:id="rId2"/>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0" name="cdtFreeform 57 Id836617"/>
          <p:cNvSpPr>
            <a:spLocks noChangeAspect="1" noEditPoints="1"/>
          </p:cNvSpPr>
          <p:nvPr>
            <p:custDataLst>
              <p:tags r:id="rId3"/>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12" name="cdtMasterTags"/>
          <p:cNvSpPr>
            <a:spLocks noChangeShapeType="1"/>
          </p:cNvSpPr>
          <p:nvPr>
            <p:custDataLst>
              <p:tags r:id="rId4"/>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836614" name="cdtRectangle 11 Id836614"/>
          <p:cNvSpPr>
            <a:spLocks noGrp="1" noChangeArrowheads="1"/>
          </p:cNvSpPr>
          <p:nvPr>
            <p:ph type="subTitle" sz="quarter" idx="1"/>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a:defRPr sz="2000">
                <a:solidFill>
                  <a:srgbClr val="FFFFFF"/>
                </a:solidFill>
              </a:defRPr>
            </a:lvl1pPr>
          </a:lstStyle>
          <a:p>
            <a:pPr lvl="0"/>
            <a:r>
              <a:rPr lang="de-DE" noProof="0" dirty="0" smtClean="0"/>
              <a:t>Master-Untertitelformat bearbeiten</a:t>
            </a:r>
          </a:p>
        </p:txBody>
      </p:sp>
      <p:sp>
        <p:nvSpPr>
          <p:cNvPr id="836616" name="cdtRectangle 27 Id836616"/>
          <p:cNvSpPr>
            <a:spLocks noGrp="1" noChangeArrowheads="1"/>
          </p:cNvSpPr>
          <p:nvPr>
            <p:ph type="ctrTitle" sz="quarter"/>
          </p:nvPr>
        </p:nvSpPr>
        <p:spPr>
          <a:xfrm>
            <a:off x="3041650" y="1235075"/>
            <a:ext cx="5707063" cy="1422400"/>
          </a:xfrm>
          <a:ln>
            <a:noFill/>
          </a:ln>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defRPr sz="4000">
                <a:solidFill>
                  <a:srgbClr val="FFFFFF"/>
                </a:solidFill>
              </a:defRPr>
            </a:lvl1pPr>
          </a:lstStyle>
          <a:p>
            <a:pPr lvl="0"/>
            <a:r>
              <a:rPr lang="de-DE" noProof="0" dirty="0" smtClean="0"/>
              <a:t>Mastertitelformat bearbeiten</a:t>
            </a:r>
          </a:p>
        </p:txBody>
      </p:sp>
      <p:pic>
        <p:nvPicPr>
          <p:cNvPr id="4" name="Picture 20" descr="TIAneu_P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dtRectangle 24 Id836615"/>
          <p:cNvSpPr>
            <a:spLocks noChangeArrowheads="1"/>
          </p:cNvSpPr>
          <p:nvPr>
            <p:custDataLst>
              <p:tags r:id="rId5"/>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Tree>
    <p:extLst>
      <p:ext uri="{BB962C8B-B14F-4D97-AF65-F5344CB8AC3E}">
        <p14:creationId xmlns:p14="http://schemas.microsoft.com/office/powerpoint/2010/main" val="272537430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Master Siemens">
    <p:spTree>
      <p:nvGrpSpPr>
        <p:cNvPr id="1" name=""/>
        <p:cNvGrpSpPr/>
        <p:nvPr/>
      </p:nvGrpSpPr>
      <p:grpSpPr>
        <a:xfrm>
          <a:off x="0" y="0"/>
          <a:ext cx="0" cy="0"/>
          <a:chOff x="0" y="0"/>
          <a:chExt cx="0" cy="0"/>
        </a:xfrm>
      </p:grpSpPr>
      <p:sp>
        <p:nvSpPr>
          <p:cNvPr id="5" name="cdtRectangle 138 Id50181"/>
          <p:cNvSpPr>
            <a:spLocks noChangeArrowheads="1"/>
          </p:cNvSpPr>
          <p:nvPr>
            <p:custDataLst>
              <p:tags r:id="rId1"/>
            </p:custDataLst>
          </p:nvPr>
        </p:nvSpPr>
        <p:spPr bwMode="auto">
          <a:xfrm>
            <a:off x="287338" y="263525"/>
            <a:ext cx="8859837" cy="971550"/>
          </a:xfrm>
          <a:prstGeom prst="rect">
            <a:avLst/>
          </a:prstGeom>
          <a:solidFill>
            <a:srgbClr val="FFFFFF"/>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0" hangingPunct="0">
              <a:spcBef>
                <a:spcPct val="0"/>
              </a:spcBef>
              <a:buClrTx/>
              <a:buFontTx/>
              <a:buNone/>
              <a:defRPr/>
            </a:pPr>
            <a:endParaRPr lang="de-DE" sz="2000" smtClean="0">
              <a:solidFill>
                <a:srgbClr val="FFFFFF"/>
              </a:solidFill>
            </a:endParaRPr>
          </a:p>
        </p:txBody>
      </p:sp>
      <p:sp>
        <p:nvSpPr>
          <p:cNvPr id="6" name="cdtFreeform 57 Id50182"/>
          <p:cNvSpPr>
            <a:spLocks noChangeAspect="1" noEditPoints="1"/>
          </p:cNvSpPr>
          <p:nvPr>
            <p:custDataLst>
              <p:tags r:id="rId2"/>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9" name="cdtMasterTags"/>
          <p:cNvSpPr>
            <a:spLocks noChangeShapeType="1"/>
          </p:cNvSpPr>
          <p:nvPr>
            <p:custDataLst>
              <p:tags r:id="rId3"/>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10" name="cdtRectangle 24 Id836615"/>
          <p:cNvSpPr>
            <a:spLocks noChangeArrowheads="1"/>
          </p:cNvSpPr>
          <p:nvPr>
            <p:custDataLst>
              <p:tags r:id="rId4"/>
            </p:custDataLst>
          </p:nvPr>
        </p:nvSpPr>
        <p:spPr bwMode="auto">
          <a:xfrm>
            <a:off x="287338" y="263525"/>
            <a:ext cx="6811962"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
        <p:nvSpPr>
          <p:cNvPr id="11" name="cdtText Box 125 Id49158"/>
          <p:cNvSpPr txBox="1">
            <a:spLocks noChangeArrowheads="1"/>
          </p:cNvSpPr>
          <p:nvPr>
            <p:custDataLst>
              <p:tags r:id="rId5"/>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13" name="cdtText Box 125 Id49160"/>
          <p:cNvSpPr txBox="1">
            <a:spLocks noChangeArrowheads="1"/>
          </p:cNvSpPr>
          <p:nvPr>
            <p:custDataLst>
              <p:tags r:id="rId6"/>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14"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95777754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ln>
            <a:noFill/>
          </a:ln>
        </p:spPr>
        <p:txBody>
          <a:bodyPr/>
          <a:lstStyle/>
          <a:p>
            <a:r>
              <a:rPr lang="de-DE" dirty="0" smtClean="0"/>
              <a:t>Titelmasterformat durch Klicken bearbeiten</a:t>
            </a:r>
            <a:endParaRPr lang="de-DE" dirty="0"/>
          </a:p>
        </p:txBody>
      </p:sp>
      <p:sp>
        <p:nvSpPr>
          <p:cNvPr id="3" name="cdtFreeform 57 Id50182"/>
          <p:cNvSpPr>
            <a:spLocks noChangeAspect="1" noEditPoints="1"/>
          </p:cNvSpPr>
          <p:nvPr>
            <p:custDataLst>
              <p:tags r:id="rId1"/>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4" name="cdtText Box 125 Id49158"/>
          <p:cNvSpPr txBox="1">
            <a:spLocks noChangeArrowheads="1"/>
          </p:cNvSpPr>
          <p:nvPr>
            <p:custDataLst>
              <p:tags r:id="rId2"/>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6" name="cdtText Box 125 Id49160"/>
          <p:cNvSpPr txBox="1">
            <a:spLocks noChangeArrowheads="1"/>
          </p:cNvSpPr>
          <p:nvPr>
            <p:custDataLst>
              <p:tags r:id="rId3"/>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7"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174688370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Titel und Text">
    <p:spTree>
      <p:nvGrpSpPr>
        <p:cNvPr id="1" name=""/>
        <p:cNvGrpSpPr/>
        <p:nvPr/>
      </p:nvGrpSpPr>
      <p:grpSpPr>
        <a:xfrm>
          <a:off x="0" y="0"/>
          <a:ext cx="0" cy="0"/>
          <a:chOff x="0" y="0"/>
          <a:chExt cx="0" cy="0"/>
        </a:xfrm>
      </p:grpSpPr>
      <p:sp>
        <p:nvSpPr>
          <p:cNvPr id="2" name="Titel 1"/>
          <p:cNvSpPr>
            <a:spLocks noGrp="1"/>
          </p:cNvSpPr>
          <p:nvPr>
            <p:ph type="title"/>
          </p:nvPr>
        </p:nvSpPr>
        <p:spPr>
          <a:ln>
            <a:noFill/>
          </a:ln>
        </p:spPr>
        <p:txBody>
          <a:bodyPr/>
          <a:lstStyle/>
          <a:p>
            <a:r>
              <a:rPr lang="de-DE" dirty="0" smtClean="0"/>
              <a:t>Titelmasterformat durch Klicken bearbeiten</a:t>
            </a:r>
            <a:endParaRPr lang="de-DE" dirty="0"/>
          </a:p>
        </p:txBody>
      </p:sp>
      <p:sp>
        <p:nvSpPr>
          <p:cNvPr id="9" name="Textplatzhalter 8"/>
          <p:cNvSpPr>
            <a:spLocks noGrp="1"/>
          </p:cNvSpPr>
          <p:nvPr>
            <p:ph type="body" sz="quarter" idx="13"/>
          </p:nvPr>
        </p:nvSpPr>
        <p:spPr>
          <a:xfrm>
            <a:off x="611188" y="1844675"/>
            <a:ext cx="7777162" cy="4464050"/>
          </a:xfrm>
          <a:prstGeom prst="rect">
            <a:avLst/>
          </a:prstGeom>
        </p:spPr>
        <p:txBody>
          <a:bodyPr/>
          <a:lstStyle>
            <a:lvl1pPr>
              <a:buClr>
                <a:srgbClr val="92D050"/>
              </a:buClr>
              <a:buFont typeface="Wingdings" pitchFamily="2" charset="2"/>
              <a:buChar char="§"/>
              <a:defRPr/>
            </a:lvl1pPr>
            <a:lvl2pPr marL="190500" indent="-188913">
              <a:buClr>
                <a:srgbClr val="92D050"/>
              </a:buClr>
              <a:buFont typeface="Wingdings" pitchFamily="2" charset="2"/>
              <a:buChar char="§"/>
              <a:defRPr/>
            </a:lvl2pPr>
            <a:lvl3pPr marL="381000" indent="-188913">
              <a:buClr>
                <a:srgbClr val="92D050"/>
              </a:buClr>
              <a:buFont typeface="Wingdings" pitchFamily="2" charset="2"/>
              <a:buChar char="§"/>
              <a:defRPr/>
            </a:lvl3pPr>
            <a:lvl4pPr marL="571500" indent="-188913">
              <a:buClr>
                <a:srgbClr val="92D050"/>
              </a:buClr>
              <a:buFont typeface="Wingdings" pitchFamily="2" charset="2"/>
              <a:buChar char="§"/>
              <a:defRPr/>
            </a:lvl4pPr>
            <a:lvl5pPr marL="762000" indent="-188913">
              <a:buClr>
                <a:srgbClr val="92D050"/>
              </a:buClr>
              <a:buFont typeface="Wingdings" pitchFamily="2" charset="2"/>
              <a:buChar char="§"/>
              <a:defRPr/>
            </a:lvl5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7" name="Textplatzhalter 11"/>
          <p:cNvSpPr>
            <a:spLocks noGrp="1"/>
          </p:cNvSpPr>
          <p:nvPr>
            <p:ph type="body" sz="quarter" idx="14"/>
          </p:nvPr>
        </p:nvSpPr>
        <p:spPr>
          <a:xfrm>
            <a:off x="-1258219" y="1272355"/>
            <a:ext cx="360362" cy="360363"/>
          </a:xfrm>
          <a:prstGeom prst="rect">
            <a:avLst/>
          </a:prstGeom>
          <a:solidFill>
            <a:srgbClr val="CDE29E"/>
          </a:solidFill>
        </p:spPr>
        <p:txBody>
          <a:bodyPr/>
          <a:lstStyle>
            <a:lvl1pPr marL="0" indent="0" algn="ctr">
              <a:lnSpc>
                <a:spcPct val="150000"/>
              </a:lnSpc>
              <a:buNone/>
              <a:defRPr b="0"/>
            </a:lvl1pPr>
          </a:lstStyle>
          <a:p>
            <a:pPr lvl="0"/>
            <a:r>
              <a:rPr lang="de-DE" smtClean="0"/>
              <a:t>Textmasterformat bearbeiten</a:t>
            </a:r>
          </a:p>
        </p:txBody>
      </p:sp>
      <p:sp>
        <p:nvSpPr>
          <p:cNvPr id="10" name="Textplatzhalter 11"/>
          <p:cNvSpPr>
            <a:spLocks noGrp="1"/>
          </p:cNvSpPr>
          <p:nvPr>
            <p:ph type="body" sz="quarter" idx="15"/>
          </p:nvPr>
        </p:nvSpPr>
        <p:spPr>
          <a:xfrm>
            <a:off x="-754164" y="1272355"/>
            <a:ext cx="360362" cy="360363"/>
          </a:xfrm>
          <a:prstGeom prst="rect">
            <a:avLst/>
          </a:prstGeom>
          <a:solidFill>
            <a:schemeClr val="bg2">
              <a:lumMod val="75000"/>
            </a:schemeClr>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1" name="Textplatzhalter 11"/>
          <p:cNvSpPr>
            <a:spLocks noGrp="1"/>
          </p:cNvSpPr>
          <p:nvPr>
            <p:ph type="body" sz="quarter" idx="16"/>
          </p:nvPr>
        </p:nvSpPr>
        <p:spPr>
          <a:xfrm>
            <a:off x="-1768648" y="1272355"/>
            <a:ext cx="360362" cy="360363"/>
          </a:xfrm>
          <a:prstGeom prst="rect">
            <a:avLst/>
          </a:prstGeom>
          <a:solidFill>
            <a:schemeClr val="bg2"/>
          </a:solidFill>
        </p:spPr>
        <p:txBody>
          <a:bodyPr/>
          <a:lstStyle>
            <a:lvl1pPr marL="0" indent="0" algn="ctr">
              <a:lnSpc>
                <a:spcPct val="150000"/>
              </a:lnSpc>
              <a:buNone/>
              <a:defRPr b="0"/>
            </a:lvl1pPr>
          </a:lstStyle>
          <a:p>
            <a:pPr lvl="0"/>
            <a:r>
              <a:rPr lang="de-DE" smtClean="0"/>
              <a:t>Textmasterformat bearbeiten</a:t>
            </a:r>
          </a:p>
        </p:txBody>
      </p:sp>
      <p:sp>
        <p:nvSpPr>
          <p:cNvPr id="12" name="Textplatzhalter 11"/>
          <p:cNvSpPr>
            <a:spLocks noGrp="1"/>
          </p:cNvSpPr>
          <p:nvPr>
            <p:ph type="body" sz="quarter" idx="17"/>
          </p:nvPr>
        </p:nvSpPr>
        <p:spPr>
          <a:xfrm>
            <a:off x="-1260648" y="1772493"/>
            <a:ext cx="360362" cy="360363"/>
          </a:xfrm>
          <a:prstGeom prst="rect">
            <a:avLst/>
          </a:prstGeom>
          <a:solidFill>
            <a:srgbClr val="B4DBBB"/>
          </a:solidFill>
        </p:spPr>
        <p:txBody>
          <a:bodyPr/>
          <a:lstStyle>
            <a:lvl1pPr marL="0" indent="0" algn="ctr">
              <a:lnSpc>
                <a:spcPct val="150000"/>
              </a:lnSpc>
              <a:buNone/>
              <a:defRPr b="0"/>
            </a:lvl1pPr>
          </a:lstStyle>
          <a:p>
            <a:pPr lvl="0"/>
            <a:r>
              <a:rPr lang="de-DE" smtClean="0"/>
              <a:t>Textmasterformat bearbeiten</a:t>
            </a:r>
          </a:p>
        </p:txBody>
      </p:sp>
      <p:sp>
        <p:nvSpPr>
          <p:cNvPr id="13" name="Textplatzhalter 11"/>
          <p:cNvSpPr>
            <a:spLocks noGrp="1"/>
          </p:cNvSpPr>
          <p:nvPr>
            <p:ph type="body" sz="quarter" idx="18"/>
          </p:nvPr>
        </p:nvSpPr>
        <p:spPr>
          <a:xfrm>
            <a:off x="-756592" y="1772493"/>
            <a:ext cx="360362" cy="360363"/>
          </a:xfrm>
          <a:prstGeom prst="rect">
            <a:avLst/>
          </a:prstGeom>
          <a:solidFill>
            <a:srgbClr val="003E0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4" name="Textplatzhalter 11"/>
          <p:cNvSpPr>
            <a:spLocks noGrp="1"/>
          </p:cNvSpPr>
          <p:nvPr>
            <p:ph type="body" sz="quarter" idx="19"/>
          </p:nvPr>
        </p:nvSpPr>
        <p:spPr>
          <a:xfrm>
            <a:off x="-1768647" y="1772493"/>
            <a:ext cx="360362" cy="360363"/>
          </a:xfrm>
          <a:prstGeom prst="rect">
            <a:avLst/>
          </a:prstGeom>
          <a:solidFill>
            <a:schemeClr val="tx2"/>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5" name="Textplatzhalter 11"/>
          <p:cNvSpPr>
            <a:spLocks noGrp="1"/>
          </p:cNvSpPr>
          <p:nvPr>
            <p:ph type="body" sz="quarter" idx="20"/>
          </p:nvPr>
        </p:nvSpPr>
        <p:spPr>
          <a:xfrm>
            <a:off x="-1256705" y="2276549"/>
            <a:ext cx="360362" cy="360363"/>
          </a:xfrm>
          <a:prstGeom prst="rect">
            <a:avLst/>
          </a:prstGeom>
          <a:solidFill>
            <a:srgbClr val="FFEA93"/>
          </a:solidFill>
        </p:spPr>
        <p:txBody>
          <a:bodyPr/>
          <a:lstStyle>
            <a:lvl1pPr marL="0" indent="0" algn="ctr">
              <a:lnSpc>
                <a:spcPct val="150000"/>
              </a:lnSpc>
              <a:buNone/>
              <a:defRPr b="0"/>
            </a:lvl1pPr>
          </a:lstStyle>
          <a:p>
            <a:pPr lvl="0"/>
            <a:r>
              <a:rPr lang="de-DE" smtClean="0"/>
              <a:t>Textmasterformat bearbeiten</a:t>
            </a:r>
          </a:p>
        </p:txBody>
      </p:sp>
      <p:sp>
        <p:nvSpPr>
          <p:cNvPr id="16" name="Textplatzhalter 11"/>
          <p:cNvSpPr>
            <a:spLocks noGrp="1"/>
          </p:cNvSpPr>
          <p:nvPr>
            <p:ph type="body" sz="quarter" idx="21"/>
          </p:nvPr>
        </p:nvSpPr>
        <p:spPr>
          <a:xfrm>
            <a:off x="-752649" y="2276549"/>
            <a:ext cx="360362" cy="360363"/>
          </a:xfrm>
          <a:prstGeom prst="rect">
            <a:avLst/>
          </a:prstGeom>
          <a:solidFill>
            <a:srgbClr val="C8A20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7" name="Textplatzhalter 11"/>
          <p:cNvSpPr>
            <a:spLocks noGrp="1"/>
          </p:cNvSpPr>
          <p:nvPr>
            <p:ph type="body" sz="quarter" idx="22"/>
          </p:nvPr>
        </p:nvSpPr>
        <p:spPr>
          <a:xfrm>
            <a:off x="-1764704" y="2276549"/>
            <a:ext cx="360362" cy="360363"/>
          </a:xfrm>
          <a:prstGeom prst="rect">
            <a:avLst/>
          </a:prstGeom>
          <a:solidFill>
            <a:srgbClr val="FFCC00"/>
          </a:solidFill>
        </p:spPr>
        <p:txBody>
          <a:bodyPr/>
          <a:lstStyle>
            <a:lvl1pPr marL="0" indent="0" algn="ctr">
              <a:lnSpc>
                <a:spcPct val="150000"/>
              </a:lnSpc>
              <a:buNone/>
              <a:defRPr b="0">
                <a:solidFill>
                  <a:schemeClr val="tx1"/>
                </a:solidFill>
              </a:defRPr>
            </a:lvl1pPr>
          </a:lstStyle>
          <a:p>
            <a:pPr lvl="0"/>
            <a:r>
              <a:rPr lang="de-DE" smtClean="0"/>
              <a:t>Textmasterformat bearbeiten</a:t>
            </a:r>
          </a:p>
        </p:txBody>
      </p:sp>
      <p:sp>
        <p:nvSpPr>
          <p:cNvPr id="18" name="Textplatzhalter 11"/>
          <p:cNvSpPr>
            <a:spLocks noGrp="1"/>
          </p:cNvSpPr>
          <p:nvPr>
            <p:ph type="body" sz="quarter" idx="23"/>
          </p:nvPr>
        </p:nvSpPr>
        <p:spPr>
          <a:xfrm>
            <a:off x="-1256705" y="2780605"/>
            <a:ext cx="360362" cy="360363"/>
          </a:xfrm>
          <a:prstGeom prst="rect">
            <a:avLst/>
          </a:prstGeom>
          <a:solidFill>
            <a:srgbClr val="FFD1A3"/>
          </a:solidFill>
        </p:spPr>
        <p:txBody>
          <a:bodyPr/>
          <a:lstStyle>
            <a:lvl1pPr marL="0" indent="0" algn="ctr">
              <a:lnSpc>
                <a:spcPct val="150000"/>
              </a:lnSpc>
              <a:buNone/>
              <a:defRPr b="0"/>
            </a:lvl1pPr>
          </a:lstStyle>
          <a:p>
            <a:pPr lvl="0"/>
            <a:r>
              <a:rPr lang="de-DE" smtClean="0"/>
              <a:t>Textmasterformat bearbeiten</a:t>
            </a:r>
          </a:p>
        </p:txBody>
      </p:sp>
      <p:sp>
        <p:nvSpPr>
          <p:cNvPr id="19" name="Textplatzhalter 11"/>
          <p:cNvSpPr>
            <a:spLocks noGrp="1"/>
          </p:cNvSpPr>
          <p:nvPr>
            <p:ph type="body" sz="quarter" idx="24"/>
          </p:nvPr>
        </p:nvSpPr>
        <p:spPr>
          <a:xfrm>
            <a:off x="-752649" y="2780605"/>
            <a:ext cx="360362" cy="360363"/>
          </a:xfrm>
          <a:prstGeom prst="rect">
            <a:avLst/>
          </a:prstGeom>
          <a:solidFill>
            <a:srgbClr val="C8640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0" name="Textplatzhalter 11"/>
          <p:cNvSpPr>
            <a:spLocks noGrp="1"/>
          </p:cNvSpPr>
          <p:nvPr>
            <p:ph type="body" sz="quarter" idx="25"/>
          </p:nvPr>
        </p:nvSpPr>
        <p:spPr>
          <a:xfrm>
            <a:off x="-1764704" y="2780605"/>
            <a:ext cx="360362" cy="360363"/>
          </a:xfrm>
          <a:prstGeom prst="rect">
            <a:avLst/>
          </a:prstGeom>
          <a:solidFill>
            <a:srgbClr val="FF9933"/>
          </a:solidFill>
        </p:spPr>
        <p:txBody>
          <a:bodyPr/>
          <a:lstStyle>
            <a:lvl1pPr marL="0" indent="0" algn="ctr">
              <a:lnSpc>
                <a:spcPct val="150000"/>
              </a:lnSpc>
              <a:buNone/>
              <a:defRPr b="0">
                <a:solidFill>
                  <a:schemeClr val="tx1"/>
                </a:solidFill>
              </a:defRPr>
            </a:lvl1pPr>
          </a:lstStyle>
          <a:p>
            <a:pPr lvl="0"/>
            <a:r>
              <a:rPr lang="de-DE" smtClean="0"/>
              <a:t>Textmasterformat bearbeiten</a:t>
            </a:r>
          </a:p>
        </p:txBody>
      </p:sp>
      <p:sp>
        <p:nvSpPr>
          <p:cNvPr id="21" name="Textplatzhalter 11"/>
          <p:cNvSpPr>
            <a:spLocks noGrp="1"/>
          </p:cNvSpPr>
          <p:nvPr>
            <p:ph type="body" sz="quarter" idx="26"/>
          </p:nvPr>
        </p:nvSpPr>
        <p:spPr>
          <a:xfrm>
            <a:off x="-1256705" y="3284661"/>
            <a:ext cx="360362" cy="360363"/>
          </a:xfrm>
          <a:prstGeom prst="rect">
            <a:avLst/>
          </a:prstGeom>
          <a:solidFill>
            <a:srgbClr val="FFC9DB"/>
          </a:solidFill>
        </p:spPr>
        <p:txBody>
          <a:bodyPr/>
          <a:lstStyle>
            <a:lvl1pPr marL="0" indent="0" algn="ctr">
              <a:lnSpc>
                <a:spcPct val="150000"/>
              </a:lnSpc>
              <a:buNone/>
              <a:defRPr b="0"/>
            </a:lvl1pPr>
          </a:lstStyle>
          <a:p>
            <a:pPr lvl="0"/>
            <a:r>
              <a:rPr lang="de-DE" smtClean="0"/>
              <a:t>Textmasterformat bearbeiten</a:t>
            </a:r>
          </a:p>
        </p:txBody>
      </p:sp>
      <p:sp>
        <p:nvSpPr>
          <p:cNvPr id="22" name="Textplatzhalter 11"/>
          <p:cNvSpPr>
            <a:spLocks noGrp="1"/>
          </p:cNvSpPr>
          <p:nvPr>
            <p:ph type="body" sz="quarter" idx="27"/>
          </p:nvPr>
        </p:nvSpPr>
        <p:spPr>
          <a:xfrm>
            <a:off x="-752649" y="3284661"/>
            <a:ext cx="360362" cy="360363"/>
          </a:xfrm>
          <a:prstGeom prst="rect">
            <a:avLst/>
          </a:prstGeom>
          <a:solidFill>
            <a:srgbClr val="640021"/>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3" name="Textplatzhalter 11"/>
          <p:cNvSpPr>
            <a:spLocks noGrp="1"/>
          </p:cNvSpPr>
          <p:nvPr>
            <p:ph type="body" sz="quarter" idx="28"/>
          </p:nvPr>
        </p:nvSpPr>
        <p:spPr>
          <a:xfrm>
            <a:off x="-1764704" y="3284661"/>
            <a:ext cx="360362" cy="360363"/>
          </a:xfrm>
          <a:prstGeom prst="rect">
            <a:avLst/>
          </a:prstGeom>
          <a:solidFill>
            <a:srgbClr val="990033"/>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4" name="Textplatzhalter 11"/>
          <p:cNvSpPr>
            <a:spLocks noGrp="1"/>
          </p:cNvSpPr>
          <p:nvPr>
            <p:ph type="body" sz="quarter" idx="29"/>
          </p:nvPr>
        </p:nvSpPr>
        <p:spPr>
          <a:xfrm>
            <a:off x="-1256705" y="3788717"/>
            <a:ext cx="360362" cy="360363"/>
          </a:xfrm>
          <a:prstGeom prst="rect">
            <a:avLst/>
          </a:prstGeom>
          <a:solidFill>
            <a:srgbClr val="B4D0EA"/>
          </a:solidFill>
        </p:spPr>
        <p:txBody>
          <a:bodyPr/>
          <a:lstStyle>
            <a:lvl1pPr marL="0" indent="0" algn="ctr">
              <a:lnSpc>
                <a:spcPct val="150000"/>
              </a:lnSpc>
              <a:buNone/>
              <a:defRPr b="0"/>
            </a:lvl1pPr>
          </a:lstStyle>
          <a:p>
            <a:pPr lvl="0"/>
            <a:r>
              <a:rPr lang="de-DE" smtClean="0"/>
              <a:t>Textmasterformat bearbeiten</a:t>
            </a:r>
          </a:p>
        </p:txBody>
      </p:sp>
      <p:sp>
        <p:nvSpPr>
          <p:cNvPr id="25" name="Textplatzhalter 11"/>
          <p:cNvSpPr>
            <a:spLocks noGrp="1"/>
          </p:cNvSpPr>
          <p:nvPr>
            <p:ph type="body" sz="quarter" idx="30"/>
          </p:nvPr>
        </p:nvSpPr>
        <p:spPr>
          <a:xfrm>
            <a:off x="-752649" y="3788717"/>
            <a:ext cx="360362" cy="360363"/>
          </a:xfrm>
          <a:prstGeom prst="rect">
            <a:avLst/>
          </a:prstGeom>
          <a:solidFill>
            <a:srgbClr val="1E476C"/>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6" name="Textplatzhalter 11"/>
          <p:cNvSpPr>
            <a:spLocks noGrp="1"/>
          </p:cNvSpPr>
          <p:nvPr>
            <p:ph type="body" sz="quarter" idx="31"/>
          </p:nvPr>
        </p:nvSpPr>
        <p:spPr>
          <a:xfrm>
            <a:off x="-1764704" y="3788717"/>
            <a:ext cx="360362" cy="360363"/>
          </a:xfrm>
          <a:prstGeom prst="rect">
            <a:avLst/>
          </a:prstGeom>
          <a:solidFill>
            <a:srgbClr val="296193"/>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7" name="Textplatzhalter 11"/>
          <p:cNvSpPr>
            <a:spLocks noGrp="1"/>
          </p:cNvSpPr>
          <p:nvPr>
            <p:ph type="body" sz="quarter" idx="32"/>
          </p:nvPr>
        </p:nvSpPr>
        <p:spPr>
          <a:xfrm>
            <a:off x="-1256705" y="4292773"/>
            <a:ext cx="360362" cy="360363"/>
          </a:xfrm>
          <a:prstGeom prst="rect">
            <a:avLst/>
          </a:prstGeom>
          <a:solidFill>
            <a:srgbClr val="B2B2B2"/>
          </a:solidFill>
        </p:spPr>
        <p:txBody>
          <a:bodyPr/>
          <a:lstStyle>
            <a:lvl1pPr marL="0" indent="0" algn="ctr">
              <a:lnSpc>
                <a:spcPct val="150000"/>
              </a:lnSpc>
              <a:buNone/>
              <a:defRPr b="0"/>
            </a:lvl1pPr>
          </a:lstStyle>
          <a:p>
            <a:pPr lvl="0"/>
            <a:r>
              <a:rPr lang="de-DE" smtClean="0"/>
              <a:t>Textmasterformat bearbeiten</a:t>
            </a:r>
          </a:p>
        </p:txBody>
      </p:sp>
      <p:sp>
        <p:nvSpPr>
          <p:cNvPr id="28" name="Textplatzhalter 11"/>
          <p:cNvSpPr>
            <a:spLocks noGrp="1"/>
          </p:cNvSpPr>
          <p:nvPr>
            <p:ph type="body" sz="quarter" idx="33"/>
          </p:nvPr>
        </p:nvSpPr>
        <p:spPr>
          <a:xfrm>
            <a:off x="-752649" y="4292773"/>
            <a:ext cx="360362" cy="360363"/>
          </a:xfrm>
          <a:prstGeom prst="rect">
            <a:avLst/>
          </a:prstGeom>
          <a:solidFill>
            <a:srgbClr val="80808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9" name="Textplatzhalter 11"/>
          <p:cNvSpPr>
            <a:spLocks noGrp="1"/>
          </p:cNvSpPr>
          <p:nvPr>
            <p:ph type="body" sz="quarter" idx="34"/>
          </p:nvPr>
        </p:nvSpPr>
        <p:spPr>
          <a:xfrm>
            <a:off x="-1764704" y="4292773"/>
            <a:ext cx="360362" cy="360363"/>
          </a:xfrm>
          <a:prstGeom prst="rect">
            <a:avLst/>
          </a:prstGeom>
          <a:solidFill>
            <a:srgbClr val="DDDDDD"/>
          </a:solidFill>
        </p:spPr>
        <p:txBody>
          <a:bodyPr/>
          <a:lstStyle>
            <a:lvl1pPr marL="0" indent="0" algn="ctr">
              <a:lnSpc>
                <a:spcPct val="150000"/>
              </a:lnSpc>
              <a:buNone/>
              <a:defRPr b="0">
                <a:solidFill>
                  <a:schemeClr val="tx1"/>
                </a:solidFill>
              </a:defRPr>
            </a:lvl1pPr>
          </a:lstStyle>
          <a:p>
            <a:pPr lvl="0"/>
            <a:r>
              <a:rPr lang="de-DE" smtClean="0"/>
              <a:t>Textmasterformat bearbeiten</a:t>
            </a:r>
          </a:p>
        </p:txBody>
      </p:sp>
      <p:sp>
        <p:nvSpPr>
          <p:cNvPr id="30" name="Textplatzhalter 11"/>
          <p:cNvSpPr>
            <a:spLocks noGrp="1"/>
          </p:cNvSpPr>
          <p:nvPr>
            <p:ph type="body" sz="quarter" idx="35"/>
          </p:nvPr>
        </p:nvSpPr>
        <p:spPr>
          <a:xfrm>
            <a:off x="-1256705" y="4796829"/>
            <a:ext cx="360362" cy="360363"/>
          </a:xfrm>
          <a:prstGeom prst="rect">
            <a:avLst/>
          </a:prstGeom>
          <a:solidFill>
            <a:srgbClr val="333333"/>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31" name="Textplatzhalter 11"/>
          <p:cNvSpPr>
            <a:spLocks noGrp="1"/>
          </p:cNvSpPr>
          <p:nvPr>
            <p:ph type="body" sz="quarter" idx="36"/>
          </p:nvPr>
        </p:nvSpPr>
        <p:spPr>
          <a:xfrm>
            <a:off x="-752649" y="4796829"/>
            <a:ext cx="360362" cy="360363"/>
          </a:xfrm>
          <a:prstGeom prst="rect">
            <a:avLst/>
          </a:prstGeom>
          <a:solidFill>
            <a:srgbClr val="000000"/>
          </a:solidFill>
        </p:spPr>
        <p:txBody>
          <a:bodyPr/>
          <a:lstStyle>
            <a:lvl1pPr marL="0" indent="0" algn="ctr">
              <a:lnSpc>
                <a:spcPct val="150000"/>
              </a:lnSpc>
              <a:buNone/>
              <a:defRPr b="0">
                <a:solidFill>
                  <a:schemeClr val="bg1"/>
                </a:solidFill>
              </a:defRPr>
            </a:lvl1pPr>
          </a:lstStyle>
          <a:p>
            <a:pPr lvl="0"/>
            <a:r>
              <a:rPr lang="de-DE" dirty="0" smtClean="0"/>
              <a:t>Textmasterformat bearbeiten</a:t>
            </a:r>
          </a:p>
        </p:txBody>
      </p:sp>
      <p:sp>
        <p:nvSpPr>
          <p:cNvPr id="32" name="Textplatzhalter 11"/>
          <p:cNvSpPr>
            <a:spLocks noGrp="1"/>
          </p:cNvSpPr>
          <p:nvPr>
            <p:ph type="body" sz="quarter" idx="37"/>
          </p:nvPr>
        </p:nvSpPr>
        <p:spPr>
          <a:xfrm>
            <a:off x="-1764704" y="4796829"/>
            <a:ext cx="360362" cy="360363"/>
          </a:xfrm>
          <a:prstGeom prst="rect">
            <a:avLst/>
          </a:prstGeom>
          <a:solidFill>
            <a:srgbClr val="5F5F5F"/>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35" name="cdtFreeform 57 Id50182"/>
          <p:cNvSpPr>
            <a:spLocks noChangeAspect="1" noEditPoints="1"/>
          </p:cNvSpPr>
          <p:nvPr>
            <p:custDataLst>
              <p:tags r:id="rId1"/>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8" name="cdtText Box 125 Id49158"/>
          <p:cNvSpPr txBox="1">
            <a:spLocks noChangeArrowheads="1"/>
          </p:cNvSpPr>
          <p:nvPr>
            <p:custDataLst>
              <p:tags r:id="rId2"/>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39" name="cdtText Box 125 Id49160"/>
          <p:cNvSpPr txBox="1">
            <a:spLocks noChangeArrowheads="1"/>
          </p:cNvSpPr>
          <p:nvPr>
            <p:custDataLst>
              <p:tags r:id="rId3"/>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33"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169768295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Abschluss-Seite">
    <p:spTree>
      <p:nvGrpSpPr>
        <p:cNvPr id="1" name=""/>
        <p:cNvGrpSpPr/>
        <p:nvPr/>
      </p:nvGrpSpPr>
      <p:grpSpPr>
        <a:xfrm>
          <a:off x="0" y="0"/>
          <a:ext cx="0" cy="0"/>
          <a:chOff x="0" y="0"/>
          <a:chExt cx="0" cy="0"/>
        </a:xfrm>
      </p:grpSpPr>
      <p:sp>
        <p:nvSpPr>
          <p:cNvPr id="87" name="Textplatzhalter 11"/>
          <p:cNvSpPr>
            <a:spLocks noGrp="1"/>
          </p:cNvSpPr>
          <p:nvPr>
            <p:ph type="body" sz="quarter" idx="13" hasCustomPrompt="1"/>
          </p:nvPr>
        </p:nvSpPr>
        <p:spPr>
          <a:xfrm>
            <a:off x="-1258219" y="1272355"/>
            <a:ext cx="360362" cy="360363"/>
          </a:xfrm>
          <a:prstGeom prst="rect">
            <a:avLst/>
          </a:prstGeom>
          <a:solidFill>
            <a:srgbClr val="CDE29E"/>
          </a:solidFill>
        </p:spPr>
        <p:txBody>
          <a:bodyPr/>
          <a:lstStyle>
            <a:lvl1pPr marL="0" indent="0" algn="ctr">
              <a:lnSpc>
                <a:spcPct val="150000"/>
              </a:lnSpc>
              <a:buNone/>
              <a:defRPr b="0"/>
            </a:lvl1pPr>
          </a:lstStyle>
          <a:p>
            <a:pPr lvl="0"/>
            <a:r>
              <a:rPr lang="de-DE" dirty="0" smtClean="0"/>
              <a:t>x</a:t>
            </a:r>
          </a:p>
        </p:txBody>
      </p:sp>
      <p:sp>
        <p:nvSpPr>
          <p:cNvPr id="88" name="Textplatzhalter 11"/>
          <p:cNvSpPr>
            <a:spLocks noGrp="1"/>
          </p:cNvSpPr>
          <p:nvPr>
            <p:ph type="body" sz="quarter" idx="14" hasCustomPrompt="1"/>
          </p:nvPr>
        </p:nvSpPr>
        <p:spPr>
          <a:xfrm>
            <a:off x="-754164" y="1272355"/>
            <a:ext cx="360362" cy="360363"/>
          </a:xfrm>
          <a:prstGeom prst="rect">
            <a:avLst/>
          </a:prstGeom>
          <a:solidFill>
            <a:schemeClr val="bg2">
              <a:lumMod val="75000"/>
            </a:schemeClr>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89" name="Textplatzhalter 11"/>
          <p:cNvSpPr>
            <a:spLocks noGrp="1"/>
          </p:cNvSpPr>
          <p:nvPr>
            <p:ph type="body" sz="quarter" idx="15" hasCustomPrompt="1"/>
          </p:nvPr>
        </p:nvSpPr>
        <p:spPr>
          <a:xfrm>
            <a:off x="-1768648" y="1272355"/>
            <a:ext cx="360362" cy="360363"/>
          </a:xfrm>
          <a:prstGeom prst="rect">
            <a:avLst/>
          </a:prstGeom>
          <a:solidFill>
            <a:schemeClr val="bg2"/>
          </a:solidFill>
        </p:spPr>
        <p:txBody>
          <a:bodyPr/>
          <a:lstStyle>
            <a:lvl1pPr marL="0" indent="0" algn="ctr">
              <a:lnSpc>
                <a:spcPct val="150000"/>
              </a:lnSpc>
              <a:buNone/>
              <a:defRPr b="0"/>
            </a:lvl1pPr>
          </a:lstStyle>
          <a:p>
            <a:pPr lvl="0"/>
            <a:r>
              <a:rPr lang="de-DE" dirty="0" smtClean="0"/>
              <a:t>x</a:t>
            </a:r>
          </a:p>
        </p:txBody>
      </p:sp>
      <p:sp>
        <p:nvSpPr>
          <p:cNvPr id="90" name="Textplatzhalter 11"/>
          <p:cNvSpPr>
            <a:spLocks noGrp="1"/>
          </p:cNvSpPr>
          <p:nvPr>
            <p:ph type="body" sz="quarter" idx="16" hasCustomPrompt="1"/>
          </p:nvPr>
        </p:nvSpPr>
        <p:spPr>
          <a:xfrm>
            <a:off x="-1260648" y="1772493"/>
            <a:ext cx="360362" cy="360363"/>
          </a:xfrm>
          <a:prstGeom prst="rect">
            <a:avLst/>
          </a:prstGeom>
          <a:solidFill>
            <a:srgbClr val="B4DBBB"/>
          </a:solidFill>
        </p:spPr>
        <p:txBody>
          <a:bodyPr/>
          <a:lstStyle>
            <a:lvl1pPr marL="0" indent="0" algn="ctr">
              <a:lnSpc>
                <a:spcPct val="150000"/>
              </a:lnSpc>
              <a:buNone/>
              <a:defRPr b="0"/>
            </a:lvl1pPr>
          </a:lstStyle>
          <a:p>
            <a:pPr lvl="0"/>
            <a:r>
              <a:rPr lang="de-DE" dirty="0" smtClean="0"/>
              <a:t>x</a:t>
            </a:r>
          </a:p>
        </p:txBody>
      </p:sp>
      <p:sp>
        <p:nvSpPr>
          <p:cNvPr id="91" name="Textplatzhalter 11"/>
          <p:cNvSpPr>
            <a:spLocks noGrp="1"/>
          </p:cNvSpPr>
          <p:nvPr>
            <p:ph type="body" sz="quarter" idx="17" hasCustomPrompt="1"/>
          </p:nvPr>
        </p:nvSpPr>
        <p:spPr>
          <a:xfrm>
            <a:off x="-756592" y="1772493"/>
            <a:ext cx="360362" cy="360363"/>
          </a:xfrm>
          <a:prstGeom prst="rect">
            <a:avLst/>
          </a:prstGeom>
          <a:solidFill>
            <a:srgbClr val="003E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2" name="Textplatzhalter 11"/>
          <p:cNvSpPr>
            <a:spLocks noGrp="1"/>
          </p:cNvSpPr>
          <p:nvPr>
            <p:ph type="body" sz="quarter" idx="18" hasCustomPrompt="1"/>
          </p:nvPr>
        </p:nvSpPr>
        <p:spPr>
          <a:xfrm>
            <a:off x="-1768647" y="1772493"/>
            <a:ext cx="360362" cy="360363"/>
          </a:xfrm>
          <a:prstGeom prst="rect">
            <a:avLst/>
          </a:prstGeom>
          <a:solidFill>
            <a:schemeClr val="tx2"/>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3" name="Textplatzhalter 11"/>
          <p:cNvSpPr>
            <a:spLocks noGrp="1"/>
          </p:cNvSpPr>
          <p:nvPr>
            <p:ph type="body" sz="quarter" idx="19" hasCustomPrompt="1"/>
          </p:nvPr>
        </p:nvSpPr>
        <p:spPr>
          <a:xfrm>
            <a:off x="-1256705" y="2276549"/>
            <a:ext cx="360362" cy="360363"/>
          </a:xfrm>
          <a:prstGeom prst="rect">
            <a:avLst/>
          </a:prstGeom>
          <a:solidFill>
            <a:srgbClr val="FFEA93"/>
          </a:solidFill>
        </p:spPr>
        <p:txBody>
          <a:bodyPr/>
          <a:lstStyle>
            <a:lvl1pPr marL="0" indent="0" algn="ctr">
              <a:lnSpc>
                <a:spcPct val="150000"/>
              </a:lnSpc>
              <a:buNone/>
              <a:defRPr b="0"/>
            </a:lvl1pPr>
          </a:lstStyle>
          <a:p>
            <a:pPr lvl="0"/>
            <a:r>
              <a:rPr lang="de-DE" dirty="0" smtClean="0"/>
              <a:t>x</a:t>
            </a:r>
          </a:p>
        </p:txBody>
      </p:sp>
      <p:sp>
        <p:nvSpPr>
          <p:cNvPr id="94" name="Textplatzhalter 11"/>
          <p:cNvSpPr>
            <a:spLocks noGrp="1"/>
          </p:cNvSpPr>
          <p:nvPr>
            <p:ph type="body" sz="quarter" idx="20" hasCustomPrompt="1"/>
          </p:nvPr>
        </p:nvSpPr>
        <p:spPr>
          <a:xfrm>
            <a:off x="-752649" y="2276549"/>
            <a:ext cx="360362" cy="360363"/>
          </a:xfrm>
          <a:prstGeom prst="rect">
            <a:avLst/>
          </a:prstGeom>
          <a:solidFill>
            <a:srgbClr val="C8A2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5" name="Textplatzhalter 11"/>
          <p:cNvSpPr>
            <a:spLocks noGrp="1"/>
          </p:cNvSpPr>
          <p:nvPr>
            <p:ph type="body" sz="quarter" idx="21" hasCustomPrompt="1"/>
          </p:nvPr>
        </p:nvSpPr>
        <p:spPr>
          <a:xfrm>
            <a:off x="-1764704" y="2276549"/>
            <a:ext cx="360362" cy="360363"/>
          </a:xfrm>
          <a:prstGeom prst="rect">
            <a:avLst/>
          </a:prstGeom>
          <a:solidFill>
            <a:srgbClr val="FFCC00"/>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96" name="Textplatzhalter 11"/>
          <p:cNvSpPr>
            <a:spLocks noGrp="1"/>
          </p:cNvSpPr>
          <p:nvPr>
            <p:ph type="body" sz="quarter" idx="22" hasCustomPrompt="1"/>
          </p:nvPr>
        </p:nvSpPr>
        <p:spPr>
          <a:xfrm>
            <a:off x="-1256705" y="2780605"/>
            <a:ext cx="360362" cy="360363"/>
          </a:xfrm>
          <a:prstGeom prst="rect">
            <a:avLst/>
          </a:prstGeom>
          <a:solidFill>
            <a:srgbClr val="FFD1A3"/>
          </a:solidFill>
        </p:spPr>
        <p:txBody>
          <a:bodyPr/>
          <a:lstStyle>
            <a:lvl1pPr marL="0" indent="0" algn="ctr">
              <a:lnSpc>
                <a:spcPct val="150000"/>
              </a:lnSpc>
              <a:buNone/>
              <a:defRPr b="0"/>
            </a:lvl1pPr>
          </a:lstStyle>
          <a:p>
            <a:pPr lvl="0"/>
            <a:r>
              <a:rPr lang="de-DE" dirty="0" smtClean="0"/>
              <a:t>x</a:t>
            </a:r>
          </a:p>
        </p:txBody>
      </p:sp>
      <p:sp>
        <p:nvSpPr>
          <p:cNvPr id="97" name="Textplatzhalter 11"/>
          <p:cNvSpPr>
            <a:spLocks noGrp="1"/>
          </p:cNvSpPr>
          <p:nvPr>
            <p:ph type="body" sz="quarter" idx="23" hasCustomPrompt="1"/>
          </p:nvPr>
        </p:nvSpPr>
        <p:spPr>
          <a:xfrm>
            <a:off x="-752649" y="2780605"/>
            <a:ext cx="360362" cy="360363"/>
          </a:xfrm>
          <a:prstGeom prst="rect">
            <a:avLst/>
          </a:prstGeom>
          <a:solidFill>
            <a:srgbClr val="C864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8" name="Textplatzhalter 11"/>
          <p:cNvSpPr>
            <a:spLocks noGrp="1"/>
          </p:cNvSpPr>
          <p:nvPr>
            <p:ph type="body" sz="quarter" idx="24" hasCustomPrompt="1"/>
          </p:nvPr>
        </p:nvSpPr>
        <p:spPr>
          <a:xfrm>
            <a:off x="-1764704" y="2780605"/>
            <a:ext cx="360362" cy="360363"/>
          </a:xfrm>
          <a:prstGeom prst="rect">
            <a:avLst/>
          </a:prstGeom>
          <a:solidFill>
            <a:srgbClr val="FF9933"/>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99" name="Textplatzhalter 11"/>
          <p:cNvSpPr>
            <a:spLocks noGrp="1"/>
          </p:cNvSpPr>
          <p:nvPr>
            <p:ph type="body" sz="quarter" idx="25" hasCustomPrompt="1"/>
          </p:nvPr>
        </p:nvSpPr>
        <p:spPr>
          <a:xfrm>
            <a:off x="-1256705" y="3284661"/>
            <a:ext cx="360362" cy="360363"/>
          </a:xfrm>
          <a:prstGeom prst="rect">
            <a:avLst/>
          </a:prstGeom>
          <a:solidFill>
            <a:srgbClr val="FFC9DB"/>
          </a:solidFill>
        </p:spPr>
        <p:txBody>
          <a:bodyPr/>
          <a:lstStyle>
            <a:lvl1pPr marL="0" indent="0" algn="ctr">
              <a:lnSpc>
                <a:spcPct val="150000"/>
              </a:lnSpc>
              <a:buNone/>
              <a:defRPr b="0"/>
            </a:lvl1pPr>
          </a:lstStyle>
          <a:p>
            <a:pPr lvl="0"/>
            <a:r>
              <a:rPr lang="de-DE" dirty="0" smtClean="0"/>
              <a:t>x</a:t>
            </a:r>
          </a:p>
        </p:txBody>
      </p:sp>
      <p:sp>
        <p:nvSpPr>
          <p:cNvPr id="100" name="Textplatzhalter 11"/>
          <p:cNvSpPr>
            <a:spLocks noGrp="1"/>
          </p:cNvSpPr>
          <p:nvPr>
            <p:ph type="body" sz="quarter" idx="26" hasCustomPrompt="1"/>
          </p:nvPr>
        </p:nvSpPr>
        <p:spPr>
          <a:xfrm>
            <a:off x="-752649" y="3284661"/>
            <a:ext cx="360362" cy="360363"/>
          </a:xfrm>
          <a:prstGeom prst="rect">
            <a:avLst/>
          </a:prstGeom>
          <a:solidFill>
            <a:srgbClr val="640021"/>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1" name="Textplatzhalter 11"/>
          <p:cNvSpPr>
            <a:spLocks noGrp="1"/>
          </p:cNvSpPr>
          <p:nvPr>
            <p:ph type="body" sz="quarter" idx="27" hasCustomPrompt="1"/>
          </p:nvPr>
        </p:nvSpPr>
        <p:spPr>
          <a:xfrm>
            <a:off x="-1764704" y="3284661"/>
            <a:ext cx="360362" cy="360363"/>
          </a:xfrm>
          <a:prstGeom prst="rect">
            <a:avLst/>
          </a:prstGeom>
          <a:solidFill>
            <a:srgbClr val="99003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2" name="Textplatzhalter 11"/>
          <p:cNvSpPr>
            <a:spLocks noGrp="1"/>
          </p:cNvSpPr>
          <p:nvPr>
            <p:ph type="body" sz="quarter" idx="28" hasCustomPrompt="1"/>
          </p:nvPr>
        </p:nvSpPr>
        <p:spPr>
          <a:xfrm>
            <a:off x="-1256705" y="3788717"/>
            <a:ext cx="360362" cy="360363"/>
          </a:xfrm>
          <a:prstGeom prst="rect">
            <a:avLst/>
          </a:prstGeom>
          <a:solidFill>
            <a:srgbClr val="B4D0EA"/>
          </a:solidFill>
        </p:spPr>
        <p:txBody>
          <a:bodyPr/>
          <a:lstStyle>
            <a:lvl1pPr marL="0" indent="0" algn="ctr">
              <a:lnSpc>
                <a:spcPct val="150000"/>
              </a:lnSpc>
              <a:buNone/>
              <a:defRPr b="0"/>
            </a:lvl1pPr>
          </a:lstStyle>
          <a:p>
            <a:pPr lvl="0"/>
            <a:r>
              <a:rPr lang="de-DE" dirty="0" smtClean="0"/>
              <a:t>x</a:t>
            </a:r>
          </a:p>
        </p:txBody>
      </p:sp>
      <p:sp>
        <p:nvSpPr>
          <p:cNvPr id="103" name="Textplatzhalter 11"/>
          <p:cNvSpPr>
            <a:spLocks noGrp="1"/>
          </p:cNvSpPr>
          <p:nvPr>
            <p:ph type="body" sz="quarter" idx="29" hasCustomPrompt="1"/>
          </p:nvPr>
        </p:nvSpPr>
        <p:spPr>
          <a:xfrm>
            <a:off x="-752649" y="3788717"/>
            <a:ext cx="360362" cy="360363"/>
          </a:xfrm>
          <a:prstGeom prst="rect">
            <a:avLst/>
          </a:prstGeom>
          <a:solidFill>
            <a:srgbClr val="1E476C"/>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4" name="Textplatzhalter 11"/>
          <p:cNvSpPr>
            <a:spLocks noGrp="1"/>
          </p:cNvSpPr>
          <p:nvPr>
            <p:ph type="body" sz="quarter" idx="30" hasCustomPrompt="1"/>
          </p:nvPr>
        </p:nvSpPr>
        <p:spPr>
          <a:xfrm>
            <a:off x="-1764704" y="3788717"/>
            <a:ext cx="360362" cy="360363"/>
          </a:xfrm>
          <a:prstGeom prst="rect">
            <a:avLst/>
          </a:prstGeom>
          <a:solidFill>
            <a:srgbClr val="29619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5" name="Textplatzhalter 11"/>
          <p:cNvSpPr>
            <a:spLocks noGrp="1"/>
          </p:cNvSpPr>
          <p:nvPr>
            <p:ph type="body" sz="quarter" idx="31" hasCustomPrompt="1"/>
          </p:nvPr>
        </p:nvSpPr>
        <p:spPr>
          <a:xfrm>
            <a:off x="-1256705" y="4292773"/>
            <a:ext cx="360362" cy="360363"/>
          </a:xfrm>
          <a:prstGeom prst="rect">
            <a:avLst/>
          </a:prstGeom>
          <a:solidFill>
            <a:srgbClr val="B2B2B2"/>
          </a:solidFill>
        </p:spPr>
        <p:txBody>
          <a:bodyPr/>
          <a:lstStyle>
            <a:lvl1pPr marL="0" indent="0" algn="ctr">
              <a:lnSpc>
                <a:spcPct val="150000"/>
              </a:lnSpc>
              <a:buNone/>
              <a:defRPr b="0"/>
            </a:lvl1pPr>
          </a:lstStyle>
          <a:p>
            <a:pPr lvl="0"/>
            <a:r>
              <a:rPr lang="de-DE" dirty="0" smtClean="0"/>
              <a:t>x</a:t>
            </a:r>
          </a:p>
        </p:txBody>
      </p:sp>
      <p:sp>
        <p:nvSpPr>
          <p:cNvPr id="106" name="Textplatzhalter 11"/>
          <p:cNvSpPr>
            <a:spLocks noGrp="1"/>
          </p:cNvSpPr>
          <p:nvPr>
            <p:ph type="body" sz="quarter" idx="32" hasCustomPrompt="1"/>
          </p:nvPr>
        </p:nvSpPr>
        <p:spPr>
          <a:xfrm>
            <a:off x="-752649" y="4292773"/>
            <a:ext cx="360362" cy="360363"/>
          </a:xfrm>
          <a:prstGeom prst="rect">
            <a:avLst/>
          </a:prstGeom>
          <a:solidFill>
            <a:srgbClr val="80808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7" name="Textplatzhalter 11"/>
          <p:cNvSpPr>
            <a:spLocks noGrp="1"/>
          </p:cNvSpPr>
          <p:nvPr>
            <p:ph type="body" sz="quarter" idx="33" hasCustomPrompt="1"/>
          </p:nvPr>
        </p:nvSpPr>
        <p:spPr>
          <a:xfrm>
            <a:off x="-1764704" y="4292773"/>
            <a:ext cx="360362" cy="360363"/>
          </a:xfrm>
          <a:prstGeom prst="rect">
            <a:avLst/>
          </a:prstGeom>
          <a:solidFill>
            <a:srgbClr val="DDDDDD"/>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108" name="Textplatzhalter 11"/>
          <p:cNvSpPr>
            <a:spLocks noGrp="1"/>
          </p:cNvSpPr>
          <p:nvPr>
            <p:ph type="body" sz="quarter" idx="34" hasCustomPrompt="1"/>
          </p:nvPr>
        </p:nvSpPr>
        <p:spPr>
          <a:xfrm>
            <a:off x="-1256705" y="4796829"/>
            <a:ext cx="360362" cy="360363"/>
          </a:xfrm>
          <a:prstGeom prst="rect">
            <a:avLst/>
          </a:prstGeom>
          <a:solidFill>
            <a:srgbClr val="33333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9" name="Textplatzhalter 11"/>
          <p:cNvSpPr>
            <a:spLocks noGrp="1"/>
          </p:cNvSpPr>
          <p:nvPr>
            <p:ph type="body" sz="quarter" idx="35" hasCustomPrompt="1"/>
          </p:nvPr>
        </p:nvSpPr>
        <p:spPr>
          <a:xfrm>
            <a:off x="-752649" y="4796829"/>
            <a:ext cx="360362" cy="360363"/>
          </a:xfrm>
          <a:prstGeom prst="rect">
            <a:avLst/>
          </a:prstGeom>
          <a:solidFill>
            <a:srgbClr val="0000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10" name="Textplatzhalter 11"/>
          <p:cNvSpPr>
            <a:spLocks noGrp="1"/>
          </p:cNvSpPr>
          <p:nvPr>
            <p:ph type="body" sz="quarter" idx="36" hasCustomPrompt="1"/>
          </p:nvPr>
        </p:nvSpPr>
        <p:spPr>
          <a:xfrm>
            <a:off x="-1764704" y="4796829"/>
            <a:ext cx="360362" cy="360363"/>
          </a:xfrm>
          <a:prstGeom prst="rect">
            <a:avLst/>
          </a:prstGeom>
          <a:solidFill>
            <a:srgbClr val="5F5F5F"/>
          </a:solidFill>
        </p:spPr>
        <p:txBody>
          <a:bodyPr/>
          <a:lstStyle>
            <a:lvl1pPr marL="0" indent="0" algn="ctr">
              <a:lnSpc>
                <a:spcPct val="150000"/>
              </a:lnSpc>
              <a:buNone/>
              <a:defRPr b="0">
                <a:solidFill>
                  <a:schemeClr val="bg1"/>
                </a:solidFill>
              </a:defRPr>
            </a:lvl1pPr>
          </a:lstStyle>
          <a:p>
            <a:pPr lvl="0"/>
            <a:r>
              <a:rPr lang="de-DE" dirty="0" smtClean="0"/>
              <a:t>x</a:t>
            </a:r>
          </a:p>
        </p:txBody>
      </p:sp>
      <p:pic>
        <p:nvPicPr>
          <p:cNvPr id="35" name="Picture 20" descr="TIAneu_P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cdtRectangle 16 Id836624"/>
          <p:cNvSpPr>
            <a:spLocks noChangeArrowheads="1"/>
          </p:cNvSpPr>
          <p:nvPr>
            <p:custDataLst>
              <p:tags r:id="rId1"/>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37" name="cdtText Box 12 Id836611"/>
          <p:cNvSpPr txBox="1">
            <a:spLocks noChangeArrowheads="1"/>
          </p:cNvSpPr>
          <p:nvPr>
            <p:custDataLst>
              <p:tags r:id="rId2"/>
            </p:custDataLst>
          </p:nvPr>
        </p:nvSpPr>
        <p:spPr bwMode="auto">
          <a:xfrm>
            <a:off x="3381375" y="1836738"/>
            <a:ext cx="5367338"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144000"/>
          <a:lstStyle>
            <a:lvl1pPr marL="180975" indent="-180975">
              <a:spcBef>
                <a:spcPct val="0"/>
              </a:spcBef>
              <a:defRPr>
                <a:solidFill>
                  <a:schemeClr val="tx1"/>
                </a:solidFill>
                <a:latin typeface="Arial" charset="0"/>
              </a:defRPr>
            </a:lvl1pPr>
            <a:lvl2pPr marL="549275" indent="-188913">
              <a:spcBef>
                <a:spcPct val="0"/>
              </a:spcBef>
              <a:defRPr>
                <a:solidFill>
                  <a:schemeClr val="tx1"/>
                </a:solidFill>
                <a:latin typeface="Arial" charset="0"/>
              </a:defRPr>
            </a:lvl2pPr>
            <a:lvl3pPr marL="917575" indent="-188913">
              <a:spcBef>
                <a:spcPct val="0"/>
              </a:spcBef>
              <a:defRPr>
                <a:solidFill>
                  <a:schemeClr val="tx1"/>
                </a:solidFill>
                <a:latin typeface="Arial" charset="0"/>
              </a:defRPr>
            </a:lvl3pPr>
            <a:lvl4pPr marL="1287463" indent="-190500">
              <a:spcBef>
                <a:spcPct val="0"/>
              </a:spcBef>
              <a:defRPr>
                <a:solidFill>
                  <a:schemeClr val="tx1"/>
                </a:solidFill>
                <a:latin typeface="Arial" charset="0"/>
              </a:defRPr>
            </a:lvl4pPr>
            <a:lvl5pPr marL="1655763" indent="-188913">
              <a:spcBef>
                <a:spcPct val="0"/>
              </a:spcBef>
              <a:defRPr>
                <a:solidFill>
                  <a:schemeClr val="tx1"/>
                </a:solidFill>
                <a:latin typeface="Arial" charset="0"/>
              </a:defRPr>
            </a:lvl5pPr>
            <a:lvl6pPr marL="2112963" indent="-188913" fontAlgn="base">
              <a:spcBef>
                <a:spcPct val="0"/>
              </a:spcBef>
              <a:spcAft>
                <a:spcPct val="0"/>
              </a:spcAft>
              <a:defRPr>
                <a:solidFill>
                  <a:schemeClr val="tx1"/>
                </a:solidFill>
                <a:latin typeface="Arial" charset="0"/>
              </a:defRPr>
            </a:lvl6pPr>
            <a:lvl7pPr marL="2570163" indent="-188913" fontAlgn="base">
              <a:spcBef>
                <a:spcPct val="0"/>
              </a:spcBef>
              <a:spcAft>
                <a:spcPct val="0"/>
              </a:spcAft>
              <a:defRPr>
                <a:solidFill>
                  <a:schemeClr val="tx1"/>
                </a:solidFill>
                <a:latin typeface="Arial" charset="0"/>
              </a:defRPr>
            </a:lvl7pPr>
            <a:lvl8pPr marL="3027363" indent="-188913" fontAlgn="base">
              <a:spcBef>
                <a:spcPct val="0"/>
              </a:spcBef>
              <a:spcAft>
                <a:spcPct val="0"/>
              </a:spcAft>
              <a:defRPr>
                <a:solidFill>
                  <a:schemeClr val="tx1"/>
                </a:solidFill>
                <a:latin typeface="Arial" charset="0"/>
              </a:defRPr>
            </a:lvl8pPr>
            <a:lvl9pPr marL="3484563" indent="-188913" fontAlgn="base">
              <a:spcBef>
                <a:spcPct val="0"/>
              </a:spcBef>
              <a:spcAft>
                <a:spcPct val="0"/>
              </a:spcAft>
              <a:defRPr>
                <a:solidFill>
                  <a:schemeClr val="tx1"/>
                </a:solidFill>
                <a:latin typeface="Arial" charset="0"/>
              </a:defRPr>
            </a:lvl9pPr>
          </a:lstStyle>
          <a:p>
            <a:pPr>
              <a:lnSpc>
                <a:spcPct val="110000"/>
              </a:lnSpc>
              <a:spcAft>
                <a:spcPct val="55000"/>
              </a:spcAft>
              <a:buClrTx/>
              <a:buFont typeface="Wingdings" pitchFamily="2" charset="2"/>
              <a:buChar char="§"/>
              <a:defRPr/>
            </a:pPr>
            <a:endParaRPr lang="en-US" smtClean="0">
              <a:solidFill>
                <a:schemeClr val="bg1"/>
              </a:solidFill>
            </a:endParaRPr>
          </a:p>
        </p:txBody>
      </p:sp>
      <p:sp>
        <p:nvSpPr>
          <p:cNvPr id="38" name="cdtLine 8 Id836613"/>
          <p:cNvSpPr>
            <a:spLocks noChangeShapeType="1"/>
          </p:cNvSpPr>
          <p:nvPr>
            <p:custDataLst>
              <p:tags r:id="rId3"/>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9" name="cdtRectangle 24 Id836615"/>
          <p:cNvSpPr>
            <a:spLocks noChangeArrowheads="1"/>
          </p:cNvSpPr>
          <p:nvPr>
            <p:custDataLst>
              <p:tags r:id="rId4"/>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000">
              <a:solidFill>
                <a:srgbClr val="FFFFFF"/>
              </a:solidFill>
            </a:endParaRPr>
          </a:p>
        </p:txBody>
      </p:sp>
      <p:sp>
        <p:nvSpPr>
          <p:cNvPr id="40" name="cdtFreeform 57 Id836617"/>
          <p:cNvSpPr>
            <a:spLocks noChangeAspect="1" noEditPoints="1"/>
          </p:cNvSpPr>
          <p:nvPr>
            <p:custDataLst>
              <p:tags r:id="rId5"/>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42" name="cdtRectangle 11 Id836614"/>
          <p:cNvSpPr>
            <a:spLocks noGrp="1" noChangeArrowheads="1"/>
          </p:cNvSpPr>
          <p:nvPr>
            <p:ph type="subTitle" sz="quarter" idx="1"/>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a:defRPr sz="2000">
                <a:solidFill>
                  <a:srgbClr val="FFFFFF"/>
                </a:solidFill>
              </a:defRPr>
            </a:lvl1pPr>
          </a:lstStyle>
          <a:p>
            <a:pPr lvl="0"/>
            <a:r>
              <a:rPr lang="de-DE" noProof="0" dirty="0" smtClean="0"/>
              <a:t>Master-Untertitelformat bearbeiten</a:t>
            </a:r>
          </a:p>
        </p:txBody>
      </p:sp>
      <p:sp>
        <p:nvSpPr>
          <p:cNvPr id="43" name="cdtRectangle 27 Id836616"/>
          <p:cNvSpPr>
            <a:spLocks noGrp="1" noChangeArrowheads="1"/>
          </p:cNvSpPr>
          <p:nvPr>
            <p:ph type="ctrTitle" sz="quarter"/>
          </p:nvPr>
        </p:nvSpPr>
        <p:spPr>
          <a:xfrm>
            <a:off x="3041650" y="1235075"/>
            <a:ext cx="5707063" cy="1422400"/>
          </a:xfr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defRPr sz="4000">
                <a:solidFill>
                  <a:srgbClr val="FFFFFF"/>
                </a:solidFill>
              </a:defRPr>
            </a:lvl1pPr>
          </a:lstStyle>
          <a:p>
            <a:pPr lvl="0"/>
            <a:r>
              <a:rPr lang="de-DE" noProof="0" dirty="0" smtClean="0"/>
              <a:t>Mastertitelformat bearbeiten</a:t>
            </a:r>
          </a:p>
        </p:txBody>
      </p:sp>
    </p:spTree>
    <p:extLst>
      <p:ext uri="{BB962C8B-B14F-4D97-AF65-F5344CB8AC3E}">
        <p14:creationId xmlns:p14="http://schemas.microsoft.com/office/powerpoint/2010/main" val="380412436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Master Siemens I IA+DT - Split">
    <p:spTree>
      <p:nvGrpSpPr>
        <p:cNvPr id="1" name=""/>
        <p:cNvGrpSpPr/>
        <p:nvPr/>
      </p:nvGrpSpPr>
      <p:grpSpPr>
        <a:xfrm>
          <a:off x="0" y="0"/>
          <a:ext cx="0" cy="0"/>
          <a:chOff x="0" y="0"/>
          <a:chExt cx="0" cy="0"/>
        </a:xfrm>
      </p:grpSpPr>
      <p:sp>
        <p:nvSpPr>
          <p:cNvPr id="5" name="cdtRectangle 16 Id836624"/>
          <p:cNvSpPr>
            <a:spLocks noChangeArrowheads="1"/>
          </p:cNvSpPr>
          <p:nvPr>
            <p:custDataLst>
              <p:tags r:id="rId1"/>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8" name="cdtLine 8 Id836613"/>
          <p:cNvSpPr>
            <a:spLocks noChangeShapeType="1"/>
          </p:cNvSpPr>
          <p:nvPr>
            <p:custDataLst>
              <p:tags r:id="rId2"/>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0" name="cdtFreeform 57 Id836617"/>
          <p:cNvSpPr>
            <a:spLocks noChangeAspect="1" noEditPoints="1"/>
          </p:cNvSpPr>
          <p:nvPr>
            <p:custDataLst>
              <p:tags r:id="rId3"/>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12" name="cdtMasterTags"/>
          <p:cNvSpPr>
            <a:spLocks noChangeShapeType="1"/>
          </p:cNvSpPr>
          <p:nvPr>
            <p:custDataLst>
              <p:tags r:id="rId4"/>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836614" name="cdtRectangle 11 Id836614"/>
          <p:cNvSpPr>
            <a:spLocks noGrp="1" noChangeArrowheads="1"/>
          </p:cNvSpPr>
          <p:nvPr>
            <p:ph type="subTitle" sz="quarter" idx="1"/>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a:defRPr sz="2000">
                <a:solidFill>
                  <a:srgbClr val="FFFFFF"/>
                </a:solidFill>
              </a:defRPr>
            </a:lvl1pPr>
          </a:lstStyle>
          <a:p>
            <a:pPr lvl="0"/>
            <a:r>
              <a:rPr lang="de-DE" noProof="0" dirty="0" smtClean="0"/>
              <a:t>Master-Untertitelformat bearbeiten</a:t>
            </a:r>
          </a:p>
        </p:txBody>
      </p:sp>
      <p:sp>
        <p:nvSpPr>
          <p:cNvPr id="836616" name="cdtRectangle 27 Id836616"/>
          <p:cNvSpPr>
            <a:spLocks noGrp="1" noChangeArrowheads="1"/>
          </p:cNvSpPr>
          <p:nvPr>
            <p:ph type="ctrTitle" sz="quarter"/>
          </p:nvPr>
        </p:nvSpPr>
        <p:spPr>
          <a:xfrm>
            <a:off x="3041650" y="1235075"/>
            <a:ext cx="5707063" cy="1422400"/>
          </a:xfrm>
          <a:ln>
            <a:noFill/>
          </a:ln>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defRPr sz="4000">
                <a:solidFill>
                  <a:srgbClr val="FFFFFF"/>
                </a:solidFill>
              </a:defRPr>
            </a:lvl1pPr>
          </a:lstStyle>
          <a:p>
            <a:pPr lvl="0"/>
            <a:r>
              <a:rPr lang="de-DE" noProof="0" dirty="0" smtClean="0"/>
              <a:t>Mastertitelformat bearbeiten</a:t>
            </a:r>
          </a:p>
        </p:txBody>
      </p:sp>
      <p:pic>
        <p:nvPicPr>
          <p:cNvPr id="4" name="Picture 20" descr="TIAneu_P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dtRectangle 24 Id836615"/>
          <p:cNvSpPr>
            <a:spLocks noChangeArrowheads="1"/>
          </p:cNvSpPr>
          <p:nvPr>
            <p:custDataLst>
              <p:tags r:id="rId5"/>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Tree>
    <p:extLst>
      <p:ext uri="{BB962C8B-B14F-4D97-AF65-F5344CB8AC3E}">
        <p14:creationId xmlns:p14="http://schemas.microsoft.com/office/powerpoint/2010/main" val="2725374302"/>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TitleMaster Siemens">
    <p:spTree>
      <p:nvGrpSpPr>
        <p:cNvPr id="1" name=""/>
        <p:cNvGrpSpPr/>
        <p:nvPr/>
      </p:nvGrpSpPr>
      <p:grpSpPr>
        <a:xfrm>
          <a:off x="0" y="0"/>
          <a:ext cx="0" cy="0"/>
          <a:chOff x="0" y="0"/>
          <a:chExt cx="0" cy="0"/>
        </a:xfrm>
      </p:grpSpPr>
      <p:sp>
        <p:nvSpPr>
          <p:cNvPr id="5" name="cdtRectangle 138 Id50181"/>
          <p:cNvSpPr>
            <a:spLocks noChangeArrowheads="1"/>
          </p:cNvSpPr>
          <p:nvPr>
            <p:custDataLst>
              <p:tags r:id="rId1"/>
            </p:custDataLst>
          </p:nvPr>
        </p:nvSpPr>
        <p:spPr bwMode="auto">
          <a:xfrm>
            <a:off x="287338" y="263525"/>
            <a:ext cx="8859837" cy="971550"/>
          </a:xfrm>
          <a:prstGeom prst="rect">
            <a:avLst/>
          </a:prstGeom>
          <a:solidFill>
            <a:srgbClr val="FFFFFF"/>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0" hangingPunct="0">
              <a:spcBef>
                <a:spcPct val="0"/>
              </a:spcBef>
              <a:buClrTx/>
              <a:buFontTx/>
              <a:buNone/>
              <a:defRPr/>
            </a:pPr>
            <a:endParaRPr lang="de-DE" sz="2000" smtClean="0">
              <a:solidFill>
                <a:srgbClr val="FFFFFF"/>
              </a:solidFill>
            </a:endParaRPr>
          </a:p>
        </p:txBody>
      </p:sp>
      <p:sp>
        <p:nvSpPr>
          <p:cNvPr id="6" name="cdtFreeform 57 Id50182"/>
          <p:cNvSpPr>
            <a:spLocks noChangeAspect="1" noEditPoints="1"/>
          </p:cNvSpPr>
          <p:nvPr>
            <p:custDataLst>
              <p:tags r:id="rId2"/>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9" name="cdtMasterTags"/>
          <p:cNvSpPr>
            <a:spLocks noChangeShapeType="1"/>
          </p:cNvSpPr>
          <p:nvPr>
            <p:custDataLst>
              <p:tags r:id="rId3"/>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10" name="cdtRectangle 24 Id836615"/>
          <p:cNvSpPr>
            <a:spLocks noChangeArrowheads="1"/>
          </p:cNvSpPr>
          <p:nvPr>
            <p:custDataLst>
              <p:tags r:id="rId4"/>
            </p:custDataLst>
          </p:nvPr>
        </p:nvSpPr>
        <p:spPr bwMode="auto">
          <a:xfrm>
            <a:off x="287338" y="263525"/>
            <a:ext cx="6811962"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
        <p:nvSpPr>
          <p:cNvPr id="11" name="cdtText Box 125 Id49158"/>
          <p:cNvSpPr txBox="1">
            <a:spLocks noChangeArrowheads="1"/>
          </p:cNvSpPr>
          <p:nvPr>
            <p:custDataLst>
              <p:tags r:id="rId5"/>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13" name="cdtText Box 125 Id49160"/>
          <p:cNvSpPr txBox="1">
            <a:spLocks noChangeArrowheads="1"/>
          </p:cNvSpPr>
          <p:nvPr>
            <p:custDataLst>
              <p:tags r:id="rId6"/>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14"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95777754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ln>
            <a:noFill/>
          </a:ln>
        </p:spPr>
        <p:txBody>
          <a:bodyPr/>
          <a:lstStyle/>
          <a:p>
            <a:r>
              <a:rPr lang="de-DE" dirty="0" smtClean="0"/>
              <a:t>Titelmasterformat durch Klicken bearbeiten</a:t>
            </a:r>
            <a:endParaRPr lang="de-DE" dirty="0"/>
          </a:p>
        </p:txBody>
      </p:sp>
      <p:sp>
        <p:nvSpPr>
          <p:cNvPr id="3" name="cdtFreeform 57 Id50182"/>
          <p:cNvSpPr>
            <a:spLocks noChangeAspect="1" noEditPoints="1"/>
          </p:cNvSpPr>
          <p:nvPr>
            <p:custDataLst>
              <p:tags r:id="rId1"/>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4" name="cdtText Box 125 Id49158"/>
          <p:cNvSpPr txBox="1">
            <a:spLocks noChangeArrowheads="1"/>
          </p:cNvSpPr>
          <p:nvPr>
            <p:custDataLst>
              <p:tags r:id="rId2"/>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6" name="cdtText Box 125 Id49160"/>
          <p:cNvSpPr txBox="1">
            <a:spLocks noChangeArrowheads="1"/>
          </p:cNvSpPr>
          <p:nvPr>
            <p:custDataLst>
              <p:tags r:id="rId3"/>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7"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174688370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cSld name="Titel und Text">
    <p:spTree>
      <p:nvGrpSpPr>
        <p:cNvPr id="1" name=""/>
        <p:cNvGrpSpPr/>
        <p:nvPr/>
      </p:nvGrpSpPr>
      <p:grpSpPr>
        <a:xfrm>
          <a:off x="0" y="0"/>
          <a:ext cx="0" cy="0"/>
          <a:chOff x="0" y="0"/>
          <a:chExt cx="0" cy="0"/>
        </a:xfrm>
      </p:grpSpPr>
      <p:sp>
        <p:nvSpPr>
          <p:cNvPr id="2" name="Titel 1"/>
          <p:cNvSpPr>
            <a:spLocks noGrp="1"/>
          </p:cNvSpPr>
          <p:nvPr>
            <p:ph type="title"/>
          </p:nvPr>
        </p:nvSpPr>
        <p:spPr>
          <a:ln>
            <a:noFill/>
          </a:ln>
        </p:spPr>
        <p:txBody>
          <a:bodyPr/>
          <a:lstStyle/>
          <a:p>
            <a:r>
              <a:rPr lang="de-DE" dirty="0" smtClean="0"/>
              <a:t>Titelmasterformat durch Klicken bearbeiten</a:t>
            </a:r>
            <a:endParaRPr lang="de-DE" dirty="0"/>
          </a:p>
        </p:txBody>
      </p:sp>
      <p:sp>
        <p:nvSpPr>
          <p:cNvPr id="9" name="Textplatzhalter 8"/>
          <p:cNvSpPr>
            <a:spLocks noGrp="1"/>
          </p:cNvSpPr>
          <p:nvPr>
            <p:ph type="body" sz="quarter" idx="13"/>
          </p:nvPr>
        </p:nvSpPr>
        <p:spPr>
          <a:xfrm>
            <a:off x="611188" y="1844675"/>
            <a:ext cx="7777162" cy="4464050"/>
          </a:xfrm>
          <a:prstGeom prst="rect">
            <a:avLst/>
          </a:prstGeom>
        </p:spPr>
        <p:txBody>
          <a:bodyPr/>
          <a:lstStyle>
            <a:lvl1pPr>
              <a:buClr>
                <a:srgbClr val="92D050"/>
              </a:buClr>
              <a:buFont typeface="Wingdings" pitchFamily="2" charset="2"/>
              <a:buChar char="§"/>
              <a:defRPr/>
            </a:lvl1pPr>
            <a:lvl2pPr marL="190500" indent="-188913">
              <a:buClr>
                <a:srgbClr val="92D050"/>
              </a:buClr>
              <a:buFont typeface="Wingdings" pitchFamily="2" charset="2"/>
              <a:buChar char="§"/>
              <a:defRPr/>
            </a:lvl2pPr>
            <a:lvl3pPr marL="381000" indent="-188913">
              <a:buClr>
                <a:srgbClr val="92D050"/>
              </a:buClr>
              <a:buFont typeface="Wingdings" pitchFamily="2" charset="2"/>
              <a:buChar char="§"/>
              <a:defRPr/>
            </a:lvl3pPr>
            <a:lvl4pPr marL="571500" indent="-188913">
              <a:buClr>
                <a:srgbClr val="92D050"/>
              </a:buClr>
              <a:buFont typeface="Wingdings" pitchFamily="2" charset="2"/>
              <a:buChar char="§"/>
              <a:defRPr/>
            </a:lvl4pPr>
            <a:lvl5pPr marL="762000" indent="-188913">
              <a:buClr>
                <a:srgbClr val="92D050"/>
              </a:buClr>
              <a:buFont typeface="Wingdings" pitchFamily="2" charset="2"/>
              <a:buChar char="§"/>
              <a:defRPr/>
            </a:lvl5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7" name="Textplatzhalter 11"/>
          <p:cNvSpPr>
            <a:spLocks noGrp="1"/>
          </p:cNvSpPr>
          <p:nvPr>
            <p:ph type="body" sz="quarter" idx="14"/>
          </p:nvPr>
        </p:nvSpPr>
        <p:spPr>
          <a:xfrm>
            <a:off x="-1258219" y="1272355"/>
            <a:ext cx="360362" cy="360363"/>
          </a:xfrm>
          <a:prstGeom prst="rect">
            <a:avLst/>
          </a:prstGeom>
          <a:solidFill>
            <a:srgbClr val="CDE29E"/>
          </a:solidFill>
        </p:spPr>
        <p:txBody>
          <a:bodyPr/>
          <a:lstStyle>
            <a:lvl1pPr marL="0" indent="0" algn="ctr">
              <a:lnSpc>
                <a:spcPct val="150000"/>
              </a:lnSpc>
              <a:buNone/>
              <a:defRPr b="0"/>
            </a:lvl1pPr>
          </a:lstStyle>
          <a:p>
            <a:pPr lvl="0"/>
            <a:r>
              <a:rPr lang="de-DE" smtClean="0"/>
              <a:t>Textmasterformat bearbeiten</a:t>
            </a:r>
          </a:p>
        </p:txBody>
      </p:sp>
      <p:sp>
        <p:nvSpPr>
          <p:cNvPr id="10" name="Textplatzhalter 11"/>
          <p:cNvSpPr>
            <a:spLocks noGrp="1"/>
          </p:cNvSpPr>
          <p:nvPr>
            <p:ph type="body" sz="quarter" idx="15"/>
          </p:nvPr>
        </p:nvSpPr>
        <p:spPr>
          <a:xfrm>
            <a:off x="-754164" y="1272355"/>
            <a:ext cx="360362" cy="360363"/>
          </a:xfrm>
          <a:prstGeom prst="rect">
            <a:avLst/>
          </a:prstGeom>
          <a:solidFill>
            <a:schemeClr val="bg2">
              <a:lumMod val="75000"/>
            </a:schemeClr>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1" name="Textplatzhalter 11"/>
          <p:cNvSpPr>
            <a:spLocks noGrp="1"/>
          </p:cNvSpPr>
          <p:nvPr>
            <p:ph type="body" sz="quarter" idx="16"/>
          </p:nvPr>
        </p:nvSpPr>
        <p:spPr>
          <a:xfrm>
            <a:off x="-1768648" y="1272355"/>
            <a:ext cx="360362" cy="360363"/>
          </a:xfrm>
          <a:prstGeom prst="rect">
            <a:avLst/>
          </a:prstGeom>
          <a:solidFill>
            <a:schemeClr val="bg2"/>
          </a:solidFill>
        </p:spPr>
        <p:txBody>
          <a:bodyPr/>
          <a:lstStyle>
            <a:lvl1pPr marL="0" indent="0" algn="ctr">
              <a:lnSpc>
                <a:spcPct val="150000"/>
              </a:lnSpc>
              <a:buNone/>
              <a:defRPr b="0"/>
            </a:lvl1pPr>
          </a:lstStyle>
          <a:p>
            <a:pPr lvl="0"/>
            <a:r>
              <a:rPr lang="de-DE" smtClean="0"/>
              <a:t>Textmasterformat bearbeiten</a:t>
            </a:r>
          </a:p>
        </p:txBody>
      </p:sp>
      <p:sp>
        <p:nvSpPr>
          <p:cNvPr id="12" name="Textplatzhalter 11"/>
          <p:cNvSpPr>
            <a:spLocks noGrp="1"/>
          </p:cNvSpPr>
          <p:nvPr>
            <p:ph type="body" sz="quarter" idx="17"/>
          </p:nvPr>
        </p:nvSpPr>
        <p:spPr>
          <a:xfrm>
            <a:off x="-1260648" y="1772493"/>
            <a:ext cx="360362" cy="360363"/>
          </a:xfrm>
          <a:prstGeom prst="rect">
            <a:avLst/>
          </a:prstGeom>
          <a:solidFill>
            <a:srgbClr val="B4DBBB"/>
          </a:solidFill>
        </p:spPr>
        <p:txBody>
          <a:bodyPr/>
          <a:lstStyle>
            <a:lvl1pPr marL="0" indent="0" algn="ctr">
              <a:lnSpc>
                <a:spcPct val="150000"/>
              </a:lnSpc>
              <a:buNone/>
              <a:defRPr b="0"/>
            </a:lvl1pPr>
          </a:lstStyle>
          <a:p>
            <a:pPr lvl="0"/>
            <a:r>
              <a:rPr lang="de-DE" smtClean="0"/>
              <a:t>Textmasterformat bearbeiten</a:t>
            </a:r>
          </a:p>
        </p:txBody>
      </p:sp>
      <p:sp>
        <p:nvSpPr>
          <p:cNvPr id="13" name="Textplatzhalter 11"/>
          <p:cNvSpPr>
            <a:spLocks noGrp="1"/>
          </p:cNvSpPr>
          <p:nvPr>
            <p:ph type="body" sz="quarter" idx="18"/>
          </p:nvPr>
        </p:nvSpPr>
        <p:spPr>
          <a:xfrm>
            <a:off x="-756592" y="1772493"/>
            <a:ext cx="360362" cy="360363"/>
          </a:xfrm>
          <a:prstGeom prst="rect">
            <a:avLst/>
          </a:prstGeom>
          <a:solidFill>
            <a:srgbClr val="003E0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4" name="Textplatzhalter 11"/>
          <p:cNvSpPr>
            <a:spLocks noGrp="1"/>
          </p:cNvSpPr>
          <p:nvPr>
            <p:ph type="body" sz="quarter" idx="19"/>
          </p:nvPr>
        </p:nvSpPr>
        <p:spPr>
          <a:xfrm>
            <a:off x="-1768647" y="1772493"/>
            <a:ext cx="360362" cy="360363"/>
          </a:xfrm>
          <a:prstGeom prst="rect">
            <a:avLst/>
          </a:prstGeom>
          <a:solidFill>
            <a:schemeClr val="tx2"/>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5" name="Textplatzhalter 11"/>
          <p:cNvSpPr>
            <a:spLocks noGrp="1"/>
          </p:cNvSpPr>
          <p:nvPr>
            <p:ph type="body" sz="quarter" idx="20"/>
          </p:nvPr>
        </p:nvSpPr>
        <p:spPr>
          <a:xfrm>
            <a:off x="-1256705" y="2276549"/>
            <a:ext cx="360362" cy="360363"/>
          </a:xfrm>
          <a:prstGeom prst="rect">
            <a:avLst/>
          </a:prstGeom>
          <a:solidFill>
            <a:srgbClr val="FFEA93"/>
          </a:solidFill>
        </p:spPr>
        <p:txBody>
          <a:bodyPr/>
          <a:lstStyle>
            <a:lvl1pPr marL="0" indent="0" algn="ctr">
              <a:lnSpc>
                <a:spcPct val="150000"/>
              </a:lnSpc>
              <a:buNone/>
              <a:defRPr b="0"/>
            </a:lvl1pPr>
          </a:lstStyle>
          <a:p>
            <a:pPr lvl="0"/>
            <a:r>
              <a:rPr lang="de-DE" smtClean="0"/>
              <a:t>Textmasterformat bearbeiten</a:t>
            </a:r>
          </a:p>
        </p:txBody>
      </p:sp>
      <p:sp>
        <p:nvSpPr>
          <p:cNvPr id="16" name="Textplatzhalter 11"/>
          <p:cNvSpPr>
            <a:spLocks noGrp="1"/>
          </p:cNvSpPr>
          <p:nvPr>
            <p:ph type="body" sz="quarter" idx="21"/>
          </p:nvPr>
        </p:nvSpPr>
        <p:spPr>
          <a:xfrm>
            <a:off x="-752649" y="2276549"/>
            <a:ext cx="360362" cy="360363"/>
          </a:xfrm>
          <a:prstGeom prst="rect">
            <a:avLst/>
          </a:prstGeom>
          <a:solidFill>
            <a:srgbClr val="C8A20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7" name="Textplatzhalter 11"/>
          <p:cNvSpPr>
            <a:spLocks noGrp="1"/>
          </p:cNvSpPr>
          <p:nvPr>
            <p:ph type="body" sz="quarter" idx="22"/>
          </p:nvPr>
        </p:nvSpPr>
        <p:spPr>
          <a:xfrm>
            <a:off x="-1764704" y="2276549"/>
            <a:ext cx="360362" cy="360363"/>
          </a:xfrm>
          <a:prstGeom prst="rect">
            <a:avLst/>
          </a:prstGeom>
          <a:solidFill>
            <a:srgbClr val="FFCC00"/>
          </a:solidFill>
        </p:spPr>
        <p:txBody>
          <a:bodyPr/>
          <a:lstStyle>
            <a:lvl1pPr marL="0" indent="0" algn="ctr">
              <a:lnSpc>
                <a:spcPct val="150000"/>
              </a:lnSpc>
              <a:buNone/>
              <a:defRPr b="0">
                <a:solidFill>
                  <a:schemeClr val="tx1"/>
                </a:solidFill>
              </a:defRPr>
            </a:lvl1pPr>
          </a:lstStyle>
          <a:p>
            <a:pPr lvl="0"/>
            <a:r>
              <a:rPr lang="de-DE" smtClean="0"/>
              <a:t>Textmasterformat bearbeiten</a:t>
            </a:r>
          </a:p>
        </p:txBody>
      </p:sp>
      <p:sp>
        <p:nvSpPr>
          <p:cNvPr id="18" name="Textplatzhalter 11"/>
          <p:cNvSpPr>
            <a:spLocks noGrp="1"/>
          </p:cNvSpPr>
          <p:nvPr>
            <p:ph type="body" sz="quarter" idx="23"/>
          </p:nvPr>
        </p:nvSpPr>
        <p:spPr>
          <a:xfrm>
            <a:off x="-1256705" y="2780605"/>
            <a:ext cx="360362" cy="360363"/>
          </a:xfrm>
          <a:prstGeom prst="rect">
            <a:avLst/>
          </a:prstGeom>
          <a:solidFill>
            <a:srgbClr val="FFD1A3"/>
          </a:solidFill>
        </p:spPr>
        <p:txBody>
          <a:bodyPr/>
          <a:lstStyle>
            <a:lvl1pPr marL="0" indent="0" algn="ctr">
              <a:lnSpc>
                <a:spcPct val="150000"/>
              </a:lnSpc>
              <a:buNone/>
              <a:defRPr b="0"/>
            </a:lvl1pPr>
          </a:lstStyle>
          <a:p>
            <a:pPr lvl="0"/>
            <a:r>
              <a:rPr lang="de-DE" smtClean="0"/>
              <a:t>Textmasterformat bearbeiten</a:t>
            </a:r>
          </a:p>
        </p:txBody>
      </p:sp>
      <p:sp>
        <p:nvSpPr>
          <p:cNvPr id="19" name="Textplatzhalter 11"/>
          <p:cNvSpPr>
            <a:spLocks noGrp="1"/>
          </p:cNvSpPr>
          <p:nvPr>
            <p:ph type="body" sz="quarter" idx="24"/>
          </p:nvPr>
        </p:nvSpPr>
        <p:spPr>
          <a:xfrm>
            <a:off x="-752649" y="2780605"/>
            <a:ext cx="360362" cy="360363"/>
          </a:xfrm>
          <a:prstGeom prst="rect">
            <a:avLst/>
          </a:prstGeom>
          <a:solidFill>
            <a:srgbClr val="C8640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0" name="Textplatzhalter 11"/>
          <p:cNvSpPr>
            <a:spLocks noGrp="1"/>
          </p:cNvSpPr>
          <p:nvPr>
            <p:ph type="body" sz="quarter" idx="25"/>
          </p:nvPr>
        </p:nvSpPr>
        <p:spPr>
          <a:xfrm>
            <a:off x="-1764704" y="2780605"/>
            <a:ext cx="360362" cy="360363"/>
          </a:xfrm>
          <a:prstGeom prst="rect">
            <a:avLst/>
          </a:prstGeom>
          <a:solidFill>
            <a:srgbClr val="FF9933"/>
          </a:solidFill>
        </p:spPr>
        <p:txBody>
          <a:bodyPr/>
          <a:lstStyle>
            <a:lvl1pPr marL="0" indent="0" algn="ctr">
              <a:lnSpc>
                <a:spcPct val="150000"/>
              </a:lnSpc>
              <a:buNone/>
              <a:defRPr b="0">
                <a:solidFill>
                  <a:schemeClr val="tx1"/>
                </a:solidFill>
              </a:defRPr>
            </a:lvl1pPr>
          </a:lstStyle>
          <a:p>
            <a:pPr lvl="0"/>
            <a:r>
              <a:rPr lang="de-DE" smtClean="0"/>
              <a:t>Textmasterformat bearbeiten</a:t>
            </a:r>
          </a:p>
        </p:txBody>
      </p:sp>
      <p:sp>
        <p:nvSpPr>
          <p:cNvPr id="21" name="Textplatzhalter 11"/>
          <p:cNvSpPr>
            <a:spLocks noGrp="1"/>
          </p:cNvSpPr>
          <p:nvPr>
            <p:ph type="body" sz="quarter" idx="26"/>
          </p:nvPr>
        </p:nvSpPr>
        <p:spPr>
          <a:xfrm>
            <a:off x="-1256705" y="3284661"/>
            <a:ext cx="360362" cy="360363"/>
          </a:xfrm>
          <a:prstGeom prst="rect">
            <a:avLst/>
          </a:prstGeom>
          <a:solidFill>
            <a:srgbClr val="FFC9DB"/>
          </a:solidFill>
        </p:spPr>
        <p:txBody>
          <a:bodyPr/>
          <a:lstStyle>
            <a:lvl1pPr marL="0" indent="0" algn="ctr">
              <a:lnSpc>
                <a:spcPct val="150000"/>
              </a:lnSpc>
              <a:buNone/>
              <a:defRPr b="0"/>
            </a:lvl1pPr>
          </a:lstStyle>
          <a:p>
            <a:pPr lvl="0"/>
            <a:r>
              <a:rPr lang="de-DE" smtClean="0"/>
              <a:t>Textmasterformat bearbeiten</a:t>
            </a:r>
          </a:p>
        </p:txBody>
      </p:sp>
      <p:sp>
        <p:nvSpPr>
          <p:cNvPr id="22" name="Textplatzhalter 11"/>
          <p:cNvSpPr>
            <a:spLocks noGrp="1"/>
          </p:cNvSpPr>
          <p:nvPr>
            <p:ph type="body" sz="quarter" idx="27"/>
          </p:nvPr>
        </p:nvSpPr>
        <p:spPr>
          <a:xfrm>
            <a:off x="-752649" y="3284661"/>
            <a:ext cx="360362" cy="360363"/>
          </a:xfrm>
          <a:prstGeom prst="rect">
            <a:avLst/>
          </a:prstGeom>
          <a:solidFill>
            <a:srgbClr val="640021"/>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3" name="Textplatzhalter 11"/>
          <p:cNvSpPr>
            <a:spLocks noGrp="1"/>
          </p:cNvSpPr>
          <p:nvPr>
            <p:ph type="body" sz="quarter" idx="28"/>
          </p:nvPr>
        </p:nvSpPr>
        <p:spPr>
          <a:xfrm>
            <a:off x="-1764704" y="3284661"/>
            <a:ext cx="360362" cy="360363"/>
          </a:xfrm>
          <a:prstGeom prst="rect">
            <a:avLst/>
          </a:prstGeom>
          <a:solidFill>
            <a:srgbClr val="990033"/>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4" name="Textplatzhalter 11"/>
          <p:cNvSpPr>
            <a:spLocks noGrp="1"/>
          </p:cNvSpPr>
          <p:nvPr>
            <p:ph type="body" sz="quarter" idx="29"/>
          </p:nvPr>
        </p:nvSpPr>
        <p:spPr>
          <a:xfrm>
            <a:off x="-1256705" y="3788717"/>
            <a:ext cx="360362" cy="360363"/>
          </a:xfrm>
          <a:prstGeom prst="rect">
            <a:avLst/>
          </a:prstGeom>
          <a:solidFill>
            <a:srgbClr val="B4D0EA"/>
          </a:solidFill>
        </p:spPr>
        <p:txBody>
          <a:bodyPr/>
          <a:lstStyle>
            <a:lvl1pPr marL="0" indent="0" algn="ctr">
              <a:lnSpc>
                <a:spcPct val="150000"/>
              </a:lnSpc>
              <a:buNone/>
              <a:defRPr b="0"/>
            </a:lvl1pPr>
          </a:lstStyle>
          <a:p>
            <a:pPr lvl="0"/>
            <a:r>
              <a:rPr lang="de-DE" smtClean="0"/>
              <a:t>Textmasterformat bearbeiten</a:t>
            </a:r>
          </a:p>
        </p:txBody>
      </p:sp>
      <p:sp>
        <p:nvSpPr>
          <p:cNvPr id="25" name="Textplatzhalter 11"/>
          <p:cNvSpPr>
            <a:spLocks noGrp="1"/>
          </p:cNvSpPr>
          <p:nvPr>
            <p:ph type="body" sz="quarter" idx="30"/>
          </p:nvPr>
        </p:nvSpPr>
        <p:spPr>
          <a:xfrm>
            <a:off x="-752649" y="3788717"/>
            <a:ext cx="360362" cy="360363"/>
          </a:xfrm>
          <a:prstGeom prst="rect">
            <a:avLst/>
          </a:prstGeom>
          <a:solidFill>
            <a:srgbClr val="1E476C"/>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6" name="Textplatzhalter 11"/>
          <p:cNvSpPr>
            <a:spLocks noGrp="1"/>
          </p:cNvSpPr>
          <p:nvPr>
            <p:ph type="body" sz="quarter" idx="31"/>
          </p:nvPr>
        </p:nvSpPr>
        <p:spPr>
          <a:xfrm>
            <a:off x="-1764704" y="3788717"/>
            <a:ext cx="360362" cy="360363"/>
          </a:xfrm>
          <a:prstGeom prst="rect">
            <a:avLst/>
          </a:prstGeom>
          <a:solidFill>
            <a:srgbClr val="296193"/>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7" name="Textplatzhalter 11"/>
          <p:cNvSpPr>
            <a:spLocks noGrp="1"/>
          </p:cNvSpPr>
          <p:nvPr>
            <p:ph type="body" sz="quarter" idx="32"/>
          </p:nvPr>
        </p:nvSpPr>
        <p:spPr>
          <a:xfrm>
            <a:off x="-1256705" y="4292773"/>
            <a:ext cx="360362" cy="360363"/>
          </a:xfrm>
          <a:prstGeom prst="rect">
            <a:avLst/>
          </a:prstGeom>
          <a:solidFill>
            <a:srgbClr val="B2B2B2"/>
          </a:solidFill>
        </p:spPr>
        <p:txBody>
          <a:bodyPr/>
          <a:lstStyle>
            <a:lvl1pPr marL="0" indent="0" algn="ctr">
              <a:lnSpc>
                <a:spcPct val="150000"/>
              </a:lnSpc>
              <a:buNone/>
              <a:defRPr b="0"/>
            </a:lvl1pPr>
          </a:lstStyle>
          <a:p>
            <a:pPr lvl="0"/>
            <a:r>
              <a:rPr lang="de-DE" smtClean="0"/>
              <a:t>Textmasterformat bearbeiten</a:t>
            </a:r>
          </a:p>
        </p:txBody>
      </p:sp>
      <p:sp>
        <p:nvSpPr>
          <p:cNvPr id="28" name="Textplatzhalter 11"/>
          <p:cNvSpPr>
            <a:spLocks noGrp="1"/>
          </p:cNvSpPr>
          <p:nvPr>
            <p:ph type="body" sz="quarter" idx="33"/>
          </p:nvPr>
        </p:nvSpPr>
        <p:spPr>
          <a:xfrm>
            <a:off x="-752649" y="4292773"/>
            <a:ext cx="360362" cy="360363"/>
          </a:xfrm>
          <a:prstGeom prst="rect">
            <a:avLst/>
          </a:prstGeom>
          <a:solidFill>
            <a:srgbClr val="80808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9" name="Textplatzhalter 11"/>
          <p:cNvSpPr>
            <a:spLocks noGrp="1"/>
          </p:cNvSpPr>
          <p:nvPr>
            <p:ph type="body" sz="quarter" idx="34"/>
          </p:nvPr>
        </p:nvSpPr>
        <p:spPr>
          <a:xfrm>
            <a:off x="-1764704" y="4292773"/>
            <a:ext cx="360362" cy="360363"/>
          </a:xfrm>
          <a:prstGeom prst="rect">
            <a:avLst/>
          </a:prstGeom>
          <a:solidFill>
            <a:srgbClr val="DDDDDD"/>
          </a:solidFill>
        </p:spPr>
        <p:txBody>
          <a:bodyPr/>
          <a:lstStyle>
            <a:lvl1pPr marL="0" indent="0" algn="ctr">
              <a:lnSpc>
                <a:spcPct val="150000"/>
              </a:lnSpc>
              <a:buNone/>
              <a:defRPr b="0">
                <a:solidFill>
                  <a:schemeClr val="tx1"/>
                </a:solidFill>
              </a:defRPr>
            </a:lvl1pPr>
          </a:lstStyle>
          <a:p>
            <a:pPr lvl="0"/>
            <a:r>
              <a:rPr lang="de-DE" smtClean="0"/>
              <a:t>Textmasterformat bearbeiten</a:t>
            </a:r>
          </a:p>
        </p:txBody>
      </p:sp>
      <p:sp>
        <p:nvSpPr>
          <p:cNvPr id="30" name="Textplatzhalter 11"/>
          <p:cNvSpPr>
            <a:spLocks noGrp="1"/>
          </p:cNvSpPr>
          <p:nvPr>
            <p:ph type="body" sz="quarter" idx="35"/>
          </p:nvPr>
        </p:nvSpPr>
        <p:spPr>
          <a:xfrm>
            <a:off x="-1256705" y="4796829"/>
            <a:ext cx="360362" cy="360363"/>
          </a:xfrm>
          <a:prstGeom prst="rect">
            <a:avLst/>
          </a:prstGeom>
          <a:solidFill>
            <a:srgbClr val="333333"/>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31" name="Textplatzhalter 11"/>
          <p:cNvSpPr>
            <a:spLocks noGrp="1"/>
          </p:cNvSpPr>
          <p:nvPr>
            <p:ph type="body" sz="quarter" idx="36"/>
          </p:nvPr>
        </p:nvSpPr>
        <p:spPr>
          <a:xfrm>
            <a:off x="-752649" y="4796829"/>
            <a:ext cx="360362" cy="360363"/>
          </a:xfrm>
          <a:prstGeom prst="rect">
            <a:avLst/>
          </a:prstGeom>
          <a:solidFill>
            <a:srgbClr val="000000"/>
          </a:solidFill>
        </p:spPr>
        <p:txBody>
          <a:bodyPr/>
          <a:lstStyle>
            <a:lvl1pPr marL="0" indent="0" algn="ctr">
              <a:lnSpc>
                <a:spcPct val="150000"/>
              </a:lnSpc>
              <a:buNone/>
              <a:defRPr b="0">
                <a:solidFill>
                  <a:schemeClr val="bg1"/>
                </a:solidFill>
              </a:defRPr>
            </a:lvl1pPr>
          </a:lstStyle>
          <a:p>
            <a:pPr lvl="0"/>
            <a:r>
              <a:rPr lang="de-DE" dirty="0" smtClean="0"/>
              <a:t>Textmasterformat bearbeiten</a:t>
            </a:r>
          </a:p>
        </p:txBody>
      </p:sp>
      <p:sp>
        <p:nvSpPr>
          <p:cNvPr id="32" name="Textplatzhalter 11"/>
          <p:cNvSpPr>
            <a:spLocks noGrp="1"/>
          </p:cNvSpPr>
          <p:nvPr>
            <p:ph type="body" sz="quarter" idx="37"/>
          </p:nvPr>
        </p:nvSpPr>
        <p:spPr>
          <a:xfrm>
            <a:off x="-1764704" y="4796829"/>
            <a:ext cx="360362" cy="360363"/>
          </a:xfrm>
          <a:prstGeom prst="rect">
            <a:avLst/>
          </a:prstGeom>
          <a:solidFill>
            <a:srgbClr val="5F5F5F"/>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35" name="cdtFreeform 57 Id50182"/>
          <p:cNvSpPr>
            <a:spLocks noChangeAspect="1" noEditPoints="1"/>
          </p:cNvSpPr>
          <p:nvPr>
            <p:custDataLst>
              <p:tags r:id="rId1"/>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8" name="cdtText Box 125 Id49158"/>
          <p:cNvSpPr txBox="1">
            <a:spLocks noChangeArrowheads="1"/>
          </p:cNvSpPr>
          <p:nvPr>
            <p:custDataLst>
              <p:tags r:id="rId2"/>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39" name="cdtText Box 125 Id49160"/>
          <p:cNvSpPr txBox="1">
            <a:spLocks noChangeArrowheads="1"/>
          </p:cNvSpPr>
          <p:nvPr>
            <p:custDataLst>
              <p:tags r:id="rId3"/>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33"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169768295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Abschluss-Seite">
    <p:spTree>
      <p:nvGrpSpPr>
        <p:cNvPr id="1" name=""/>
        <p:cNvGrpSpPr/>
        <p:nvPr/>
      </p:nvGrpSpPr>
      <p:grpSpPr>
        <a:xfrm>
          <a:off x="0" y="0"/>
          <a:ext cx="0" cy="0"/>
          <a:chOff x="0" y="0"/>
          <a:chExt cx="0" cy="0"/>
        </a:xfrm>
      </p:grpSpPr>
      <p:sp>
        <p:nvSpPr>
          <p:cNvPr id="87" name="Textplatzhalter 11"/>
          <p:cNvSpPr>
            <a:spLocks noGrp="1"/>
          </p:cNvSpPr>
          <p:nvPr>
            <p:ph type="body" sz="quarter" idx="13" hasCustomPrompt="1"/>
          </p:nvPr>
        </p:nvSpPr>
        <p:spPr>
          <a:xfrm>
            <a:off x="-1258219" y="1272355"/>
            <a:ext cx="360362" cy="360363"/>
          </a:xfrm>
          <a:prstGeom prst="rect">
            <a:avLst/>
          </a:prstGeom>
          <a:solidFill>
            <a:srgbClr val="CDE29E"/>
          </a:solidFill>
        </p:spPr>
        <p:txBody>
          <a:bodyPr/>
          <a:lstStyle>
            <a:lvl1pPr marL="0" indent="0" algn="ctr">
              <a:lnSpc>
                <a:spcPct val="150000"/>
              </a:lnSpc>
              <a:buNone/>
              <a:defRPr b="0"/>
            </a:lvl1pPr>
          </a:lstStyle>
          <a:p>
            <a:pPr lvl="0"/>
            <a:r>
              <a:rPr lang="de-DE" dirty="0" smtClean="0"/>
              <a:t>x</a:t>
            </a:r>
          </a:p>
        </p:txBody>
      </p:sp>
      <p:sp>
        <p:nvSpPr>
          <p:cNvPr id="88" name="Textplatzhalter 11"/>
          <p:cNvSpPr>
            <a:spLocks noGrp="1"/>
          </p:cNvSpPr>
          <p:nvPr>
            <p:ph type="body" sz="quarter" idx="14" hasCustomPrompt="1"/>
          </p:nvPr>
        </p:nvSpPr>
        <p:spPr>
          <a:xfrm>
            <a:off x="-754164" y="1272355"/>
            <a:ext cx="360362" cy="360363"/>
          </a:xfrm>
          <a:prstGeom prst="rect">
            <a:avLst/>
          </a:prstGeom>
          <a:solidFill>
            <a:schemeClr val="bg2">
              <a:lumMod val="75000"/>
            </a:schemeClr>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89" name="Textplatzhalter 11"/>
          <p:cNvSpPr>
            <a:spLocks noGrp="1"/>
          </p:cNvSpPr>
          <p:nvPr>
            <p:ph type="body" sz="quarter" idx="15" hasCustomPrompt="1"/>
          </p:nvPr>
        </p:nvSpPr>
        <p:spPr>
          <a:xfrm>
            <a:off x="-1768648" y="1272355"/>
            <a:ext cx="360362" cy="360363"/>
          </a:xfrm>
          <a:prstGeom prst="rect">
            <a:avLst/>
          </a:prstGeom>
          <a:solidFill>
            <a:schemeClr val="bg2"/>
          </a:solidFill>
        </p:spPr>
        <p:txBody>
          <a:bodyPr/>
          <a:lstStyle>
            <a:lvl1pPr marL="0" indent="0" algn="ctr">
              <a:lnSpc>
                <a:spcPct val="150000"/>
              </a:lnSpc>
              <a:buNone/>
              <a:defRPr b="0"/>
            </a:lvl1pPr>
          </a:lstStyle>
          <a:p>
            <a:pPr lvl="0"/>
            <a:r>
              <a:rPr lang="de-DE" dirty="0" smtClean="0"/>
              <a:t>x</a:t>
            </a:r>
          </a:p>
        </p:txBody>
      </p:sp>
      <p:sp>
        <p:nvSpPr>
          <p:cNvPr id="90" name="Textplatzhalter 11"/>
          <p:cNvSpPr>
            <a:spLocks noGrp="1"/>
          </p:cNvSpPr>
          <p:nvPr>
            <p:ph type="body" sz="quarter" idx="16" hasCustomPrompt="1"/>
          </p:nvPr>
        </p:nvSpPr>
        <p:spPr>
          <a:xfrm>
            <a:off x="-1260648" y="1772493"/>
            <a:ext cx="360362" cy="360363"/>
          </a:xfrm>
          <a:prstGeom prst="rect">
            <a:avLst/>
          </a:prstGeom>
          <a:solidFill>
            <a:srgbClr val="B4DBBB"/>
          </a:solidFill>
        </p:spPr>
        <p:txBody>
          <a:bodyPr/>
          <a:lstStyle>
            <a:lvl1pPr marL="0" indent="0" algn="ctr">
              <a:lnSpc>
                <a:spcPct val="150000"/>
              </a:lnSpc>
              <a:buNone/>
              <a:defRPr b="0"/>
            </a:lvl1pPr>
          </a:lstStyle>
          <a:p>
            <a:pPr lvl="0"/>
            <a:r>
              <a:rPr lang="de-DE" dirty="0" smtClean="0"/>
              <a:t>x</a:t>
            </a:r>
          </a:p>
        </p:txBody>
      </p:sp>
      <p:sp>
        <p:nvSpPr>
          <p:cNvPr id="91" name="Textplatzhalter 11"/>
          <p:cNvSpPr>
            <a:spLocks noGrp="1"/>
          </p:cNvSpPr>
          <p:nvPr>
            <p:ph type="body" sz="quarter" idx="17" hasCustomPrompt="1"/>
          </p:nvPr>
        </p:nvSpPr>
        <p:spPr>
          <a:xfrm>
            <a:off x="-756592" y="1772493"/>
            <a:ext cx="360362" cy="360363"/>
          </a:xfrm>
          <a:prstGeom prst="rect">
            <a:avLst/>
          </a:prstGeom>
          <a:solidFill>
            <a:srgbClr val="003E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2" name="Textplatzhalter 11"/>
          <p:cNvSpPr>
            <a:spLocks noGrp="1"/>
          </p:cNvSpPr>
          <p:nvPr>
            <p:ph type="body" sz="quarter" idx="18" hasCustomPrompt="1"/>
          </p:nvPr>
        </p:nvSpPr>
        <p:spPr>
          <a:xfrm>
            <a:off x="-1768647" y="1772493"/>
            <a:ext cx="360362" cy="360363"/>
          </a:xfrm>
          <a:prstGeom prst="rect">
            <a:avLst/>
          </a:prstGeom>
          <a:solidFill>
            <a:schemeClr val="tx2"/>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3" name="Textplatzhalter 11"/>
          <p:cNvSpPr>
            <a:spLocks noGrp="1"/>
          </p:cNvSpPr>
          <p:nvPr>
            <p:ph type="body" sz="quarter" idx="19" hasCustomPrompt="1"/>
          </p:nvPr>
        </p:nvSpPr>
        <p:spPr>
          <a:xfrm>
            <a:off x="-1256705" y="2276549"/>
            <a:ext cx="360362" cy="360363"/>
          </a:xfrm>
          <a:prstGeom prst="rect">
            <a:avLst/>
          </a:prstGeom>
          <a:solidFill>
            <a:srgbClr val="FFEA93"/>
          </a:solidFill>
        </p:spPr>
        <p:txBody>
          <a:bodyPr/>
          <a:lstStyle>
            <a:lvl1pPr marL="0" indent="0" algn="ctr">
              <a:lnSpc>
                <a:spcPct val="150000"/>
              </a:lnSpc>
              <a:buNone/>
              <a:defRPr b="0"/>
            </a:lvl1pPr>
          </a:lstStyle>
          <a:p>
            <a:pPr lvl="0"/>
            <a:r>
              <a:rPr lang="de-DE" dirty="0" smtClean="0"/>
              <a:t>x</a:t>
            </a:r>
          </a:p>
        </p:txBody>
      </p:sp>
      <p:sp>
        <p:nvSpPr>
          <p:cNvPr id="94" name="Textplatzhalter 11"/>
          <p:cNvSpPr>
            <a:spLocks noGrp="1"/>
          </p:cNvSpPr>
          <p:nvPr>
            <p:ph type="body" sz="quarter" idx="20" hasCustomPrompt="1"/>
          </p:nvPr>
        </p:nvSpPr>
        <p:spPr>
          <a:xfrm>
            <a:off x="-752649" y="2276549"/>
            <a:ext cx="360362" cy="360363"/>
          </a:xfrm>
          <a:prstGeom prst="rect">
            <a:avLst/>
          </a:prstGeom>
          <a:solidFill>
            <a:srgbClr val="C8A2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5" name="Textplatzhalter 11"/>
          <p:cNvSpPr>
            <a:spLocks noGrp="1"/>
          </p:cNvSpPr>
          <p:nvPr>
            <p:ph type="body" sz="quarter" idx="21" hasCustomPrompt="1"/>
          </p:nvPr>
        </p:nvSpPr>
        <p:spPr>
          <a:xfrm>
            <a:off x="-1764704" y="2276549"/>
            <a:ext cx="360362" cy="360363"/>
          </a:xfrm>
          <a:prstGeom prst="rect">
            <a:avLst/>
          </a:prstGeom>
          <a:solidFill>
            <a:srgbClr val="FFCC00"/>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96" name="Textplatzhalter 11"/>
          <p:cNvSpPr>
            <a:spLocks noGrp="1"/>
          </p:cNvSpPr>
          <p:nvPr>
            <p:ph type="body" sz="quarter" idx="22" hasCustomPrompt="1"/>
          </p:nvPr>
        </p:nvSpPr>
        <p:spPr>
          <a:xfrm>
            <a:off x="-1256705" y="2780605"/>
            <a:ext cx="360362" cy="360363"/>
          </a:xfrm>
          <a:prstGeom prst="rect">
            <a:avLst/>
          </a:prstGeom>
          <a:solidFill>
            <a:srgbClr val="FFD1A3"/>
          </a:solidFill>
        </p:spPr>
        <p:txBody>
          <a:bodyPr/>
          <a:lstStyle>
            <a:lvl1pPr marL="0" indent="0" algn="ctr">
              <a:lnSpc>
                <a:spcPct val="150000"/>
              </a:lnSpc>
              <a:buNone/>
              <a:defRPr b="0"/>
            </a:lvl1pPr>
          </a:lstStyle>
          <a:p>
            <a:pPr lvl="0"/>
            <a:r>
              <a:rPr lang="de-DE" dirty="0" smtClean="0"/>
              <a:t>x</a:t>
            </a:r>
          </a:p>
        </p:txBody>
      </p:sp>
      <p:sp>
        <p:nvSpPr>
          <p:cNvPr id="97" name="Textplatzhalter 11"/>
          <p:cNvSpPr>
            <a:spLocks noGrp="1"/>
          </p:cNvSpPr>
          <p:nvPr>
            <p:ph type="body" sz="quarter" idx="23" hasCustomPrompt="1"/>
          </p:nvPr>
        </p:nvSpPr>
        <p:spPr>
          <a:xfrm>
            <a:off x="-752649" y="2780605"/>
            <a:ext cx="360362" cy="360363"/>
          </a:xfrm>
          <a:prstGeom prst="rect">
            <a:avLst/>
          </a:prstGeom>
          <a:solidFill>
            <a:srgbClr val="C864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8" name="Textplatzhalter 11"/>
          <p:cNvSpPr>
            <a:spLocks noGrp="1"/>
          </p:cNvSpPr>
          <p:nvPr>
            <p:ph type="body" sz="quarter" idx="24" hasCustomPrompt="1"/>
          </p:nvPr>
        </p:nvSpPr>
        <p:spPr>
          <a:xfrm>
            <a:off x="-1764704" y="2780605"/>
            <a:ext cx="360362" cy="360363"/>
          </a:xfrm>
          <a:prstGeom prst="rect">
            <a:avLst/>
          </a:prstGeom>
          <a:solidFill>
            <a:srgbClr val="FF9933"/>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99" name="Textplatzhalter 11"/>
          <p:cNvSpPr>
            <a:spLocks noGrp="1"/>
          </p:cNvSpPr>
          <p:nvPr>
            <p:ph type="body" sz="quarter" idx="25" hasCustomPrompt="1"/>
          </p:nvPr>
        </p:nvSpPr>
        <p:spPr>
          <a:xfrm>
            <a:off x="-1256705" y="3284661"/>
            <a:ext cx="360362" cy="360363"/>
          </a:xfrm>
          <a:prstGeom prst="rect">
            <a:avLst/>
          </a:prstGeom>
          <a:solidFill>
            <a:srgbClr val="FFC9DB"/>
          </a:solidFill>
        </p:spPr>
        <p:txBody>
          <a:bodyPr/>
          <a:lstStyle>
            <a:lvl1pPr marL="0" indent="0" algn="ctr">
              <a:lnSpc>
                <a:spcPct val="150000"/>
              </a:lnSpc>
              <a:buNone/>
              <a:defRPr b="0"/>
            </a:lvl1pPr>
          </a:lstStyle>
          <a:p>
            <a:pPr lvl="0"/>
            <a:r>
              <a:rPr lang="de-DE" dirty="0" smtClean="0"/>
              <a:t>x</a:t>
            </a:r>
          </a:p>
        </p:txBody>
      </p:sp>
      <p:sp>
        <p:nvSpPr>
          <p:cNvPr id="100" name="Textplatzhalter 11"/>
          <p:cNvSpPr>
            <a:spLocks noGrp="1"/>
          </p:cNvSpPr>
          <p:nvPr>
            <p:ph type="body" sz="quarter" idx="26" hasCustomPrompt="1"/>
          </p:nvPr>
        </p:nvSpPr>
        <p:spPr>
          <a:xfrm>
            <a:off x="-752649" y="3284661"/>
            <a:ext cx="360362" cy="360363"/>
          </a:xfrm>
          <a:prstGeom prst="rect">
            <a:avLst/>
          </a:prstGeom>
          <a:solidFill>
            <a:srgbClr val="640021"/>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1" name="Textplatzhalter 11"/>
          <p:cNvSpPr>
            <a:spLocks noGrp="1"/>
          </p:cNvSpPr>
          <p:nvPr>
            <p:ph type="body" sz="quarter" idx="27" hasCustomPrompt="1"/>
          </p:nvPr>
        </p:nvSpPr>
        <p:spPr>
          <a:xfrm>
            <a:off x="-1764704" y="3284661"/>
            <a:ext cx="360362" cy="360363"/>
          </a:xfrm>
          <a:prstGeom prst="rect">
            <a:avLst/>
          </a:prstGeom>
          <a:solidFill>
            <a:srgbClr val="99003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2" name="Textplatzhalter 11"/>
          <p:cNvSpPr>
            <a:spLocks noGrp="1"/>
          </p:cNvSpPr>
          <p:nvPr>
            <p:ph type="body" sz="quarter" idx="28" hasCustomPrompt="1"/>
          </p:nvPr>
        </p:nvSpPr>
        <p:spPr>
          <a:xfrm>
            <a:off x="-1256705" y="3788717"/>
            <a:ext cx="360362" cy="360363"/>
          </a:xfrm>
          <a:prstGeom prst="rect">
            <a:avLst/>
          </a:prstGeom>
          <a:solidFill>
            <a:srgbClr val="B4D0EA"/>
          </a:solidFill>
        </p:spPr>
        <p:txBody>
          <a:bodyPr/>
          <a:lstStyle>
            <a:lvl1pPr marL="0" indent="0" algn="ctr">
              <a:lnSpc>
                <a:spcPct val="150000"/>
              </a:lnSpc>
              <a:buNone/>
              <a:defRPr b="0"/>
            </a:lvl1pPr>
          </a:lstStyle>
          <a:p>
            <a:pPr lvl="0"/>
            <a:r>
              <a:rPr lang="de-DE" dirty="0" smtClean="0"/>
              <a:t>x</a:t>
            </a:r>
          </a:p>
        </p:txBody>
      </p:sp>
      <p:sp>
        <p:nvSpPr>
          <p:cNvPr id="103" name="Textplatzhalter 11"/>
          <p:cNvSpPr>
            <a:spLocks noGrp="1"/>
          </p:cNvSpPr>
          <p:nvPr>
            <p:ph type="body" sz="quarter" idx="29" hasCustomPrompt="1"/>
          </p:nvPr>
        </p:nvSpPr>
        <p:spPr>
          <a:xfrm>
            <a:off x="-752649" y="3788717"/>
            <a:ext cx="360362" cy="360363"/>
          </a:xfrm>
          <a:prstGeom prst="rect">
            <a:avLst/>
          </a:prstGeom>
          <a:solidFill>
            <a:srgbClr val="1E476C"/>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4" name="Textplatzhalter 11"/>
          <p:cNvSpPr>
            <a:spLocks noGrp="1"/>
          </p:cNvSpPr>
          <p:nvPr>
            <p:ph type="body" sz="quarter" idx="30" hasCustomPrompt="1"/>
          </p:nvPr>
        </p:nvSpPr>
        <p:spPr>
          <a:xfrm>
            <a:off x="-1764704" y="3788717"/>
            <a:ext cx="360362" cy="360363"/>
          </a:xfrm>
          <a:prstGeom prst="rect">
            <a:avLst/>
          </a:prstGeom>
          <a:solidFill>
            <a:srgbClr val="29619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5" name="Textplatzhalter 11"/>
          <p:cNvSpPr>
            <a:spLocks noGrp="1"/>
          </p:cNvSpPr>
          <p:nvPr>
            <p:ph type="body" sz="quarter" idx="31" hasCustomPrompt="1"/>
          </p:nvPr>
        </p:nvSpPr>
        <p:spPr>
          <a:xfrm>
            <a:off x="-1256705" y="4292773"/>
            <a:ext cx="360362" cy="360363"/>
          </a:xfrm>
          <a:prstGeom prst="rect">
            <a:avLst/>
          </a:prstGeom>
          <a:solidFill>
            <a:srgbClr val="B2B2B2"/>
          </a:solidFill>
        </p:spPr>
        <p:txBody>
          <a:bodyPr/>
          <a:lstStyle>
            <a:lvl1pPr marL="0" indent="0" algn="ctr">
              <a:lnSpc>
                <a:spcPct val="150000"/>
              </a:lnSpc>
              <a:buNone/>
              <a:defRPr b="0"/>
            </a:lvl1pPr>
          </a:lstStyle>
          <a:p>
            <a:pPr lvl="0"/>
            <a:r>
              <a:rPr lang="de-DE" dirty="0" smtClean="0"/>
              <a:t>x</a:t>
            </a:r>
          </a:p>
        </p:txBody>
      </p:sp>
      <p:sp>
        <p:nvSpPr>
          <p:cNvPr id="106" name="Textplatzhalter 11"/>
          <p:cNvSpPr>
            <a:spLocks noGrp="1"/>
          </p:cNvSpPr>
          <p:nvPr>
            <p:ph type="body" sz="quarter" idx="32" hasCustomPrompt="1"/>
          </p:nvPr>
        </p:nvSpPr>
        <p:spPr>
          <a:xfrm>
            <a:off x="-752649" y="4292773"/>
            <a:ext cx="360362" cy="360363"/>
          </a:xfrm>
          <a:prstGeom prst="rect">
            <a:avLst/>
          </a:prstGeom>
          <a:solidFill>
            <a:srgbClr val="80808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7" name="Textplatzhalter 11"/>
          <p:cNvSpPr>
            <a:spLocks noGrp="1"/>
          </p:cNvSpPr>
          <p:nvPr>
            <p:ph type="body" sz="quarter" idx="33" hasCustomPrompt="1"/>
          </p:nvPr>
        </p:nvSpPr>
        <p:spPr>
          <a:xfrm>
            <a:off x="-1764704" y="4292773"/>
            <a:ext cx="360362" cy="360363"/>
          </a:xfrm>
          <a:prstGeom prst="rect">
            <a:avLst/>
          </a:prstGeom>
          <a:solidFill>
            <a:srgbClr val="DDDDDD"/>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108" name="Textplatzhalter 11"/>
          <p:cNvSpPr>
            <a:spLocks noGrp="1"/>
          </p:cNvSpPr>
          <p:nvPr>
            <p:ph type="body" sz="quarter" idx="34" hasCustomPrompt="1"/>
          </p:nvPr>
        </p:nvSpPr>
        <p:spPr>
          <a:xfrm>
            <a:off x="-1256705" y="4796829"/>
            <a:ext cx="360362" cy="360363"/>
          </a:xfrm>
          <a:prstGeom prst="rect">
            <a:avLst/>
          </a:prstGeom>
          <a:solidFill>
            <a:srgbClr val="33333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9" name="Textplatzhalter 11"/>
          <p:cNvSpPr>
            <a:spLocks noGrp="1"/>
          </p:cNvSpPr>
          <p:nvPr>
            <p:ph type="body" sz="quarter" idx="35" hasCustomPrompt="1"/>
          </p:nvPr>
        </p:nvSpPr>
        <p:spPr>
          <a:xfrm>
            <a:off x="-752649" y="4796829"/>
            <a:ext cx="360362" cy="360363"/>
          </a:xfrm>
          <a:prstGeom prst="rect">
            <a:avLst/>
          </a:prstGeom>
          <a:solidFill>
            <a:srgbClr val="0000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10" name="Textplatzhalter 11"/>
          <p:cNvSpPr>
            <a:spLocks noGrp="1"/>
          </p:cNvSpPr>
          <p:nvPr>
            <p:ph type="body" sz="quarter" idx="36" hasCustomPrompt="1"/>
          </p:nvPr>
        </p:nvSpPr>
        <p:spPr>
          <a:xfrm>
            <a:off x="-1764704" y="4796829"/>
            <a:ext cx="360362" cy="360363"/>
          </a:xfrm>
          <a:prstGeom prst="rect">
            <a:avLst/>
          </a:prstGeom>
          <a:solidFill>
            <a:srgbClr val="5F5F5F"/>
          </a:solidFill>
        </p:spPr>
        <p:txBody>
          <a:bodyPr/>
          <a:lstStyle>
            <a:lvl1pPr marL="0" indent="0" algn="ctr">
              <a:lnSpc>
                <a:spcPct val="150000"/>
              </a:lnSpc>
              <a:buNone/>
              <a:defRPr b="0">
                <a:solidFill>
                  <a:schemeClr val="bg1"/>
                </a:solidFill>
              </a:defRPr>
            </a:lvl1pPr>
          </a:lstStyle>
          <a:p>
            <a:pPr lvl="0"/>
            <a:r>
              <a:rPr lang="de-DE" dirty="0" smtClean="0"/>
              <a:t>x</a:t>
            </a:r>
          </a:p>
        </p:txBody>
      </p:sp>
      <p:pic>
        <p:nvPicPr>
          <p:cNvPr id="35" name="Picture 20" descr="TIAneu_P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cdtRectangle 16 Id836624"/>
          <p:cNvSpPr>
            <a:spLocks noChangeArrowheads="1"/>
          </p:cNvSpPr>
          <p:nvPr>
            <p:custDataLst>
              <p:tags r:id="rId1"/>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37" name="cdtText Box 12 Id836611"/>
          <p:cNvSpPr txBox="1">
            <a:spLocks noChangeArrowheads="1"/>
          </p:cNvSpPr>
          <p:nvPr>
            <p:custDataLst>
              <p:tags r:id="rId2"/>
            </p:custDataLst>
          </p:nvPr>
        </p:nvSpPr>
        <p:spPr bwMode="auto">
          <a:xfrm>
            <a:off x="3381375" y="1836738"/>
            <a:ext cx="5367338"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144000"/>
          <a:lstStyle>
            <a:lvl1pPr marL="180975" indent="-180975">
              <a:spcBef>
                <a:spcPct val="0"/>
              </a:spcBef>
              <a:defRPr>
                <a:solidFill>
                  <a:schemeClr val="tx1"/>
                </a:solidFill>
                <a:latin typeface="Arial" charset="0"/>
              </a:defRPr>
            </a:lvl1pPr>
            <a:lvl2pPr marL="549275" indent="-188913">
              <a:spcBef>
                <a:spcPct val="0"/>
              </a:spcBef>
              <a:defRPr>
                <a:solidFill>
                  <a:schemeClr val="tx1"/>
                </a:solidFill>
                <a:latin typeface="Arial" charset="0"/>
              </a:defRPr>
            </a:lvl2pPr>
            <a:lvl3pPr marL="917575" indent="-188913">
              <a:spcBef>
                <a:spcPct val="0"/>
              </a:spcBef>
              <a:defRPr>
                <a:solidFill>
                  <a:schemeClr val="tx1"/>
                </a:solidFill>
                <a:latin typeface="Arial" charset="0"/>
              </a:defRPr>
            </a:lvl3pPr>
            <a:lvl4pPr marL="1287463" indent="-190500">
              <a:spcBef>
                <a:spcPct val="0"/>
              </a:spcBef>
              <a:defRPr>
                <a:solidFill>
                  <a:schemeClr val="tx1"/>
                </a:solidFill>
                <a:latin typeface="Arial" charset="0"/>
              </a:defRPr>
            </a:lvl4pPr>
            <a:lvl5pPr marL="1655763" indent="-188913">
              <a:spcBef>
                <a:spcPct val="0"/>
              </a:spcBef>
              <a:defRPr>
                <a:solidFill>
                  <a:schemeClr val="tx1"/>
                </a:solidFill>
                <a:latin typeface="Arial" charset="0"/>
              </a:defRPr>
            </a:lvl5pPr>
            <a:lvl6pPr marL="2112963" indent="-188913" fontAlgn="base">
              <a:spcBef>
                <a:spcPct val="0"/>
              </a:spcBef>
              <a:spcAft>
                <a:spcPct val="0"/>
              </a:spcAft>
              <a:defRPr>
                <a:solidFill>
                  <a:schemeClr val="tx1"/>
                </a:solidFill>
                <a:latin typeface="Arial" charset="0"/>
              </a:defRPr>
            </a:lvl6pPr>
            <a:lvl7pPr marL="2570163" indent="-188913" fontAlgn="base">
              <a:spcBef>
                <a:spcPct val="0"/>
              </a:spcBef>
              <a:spcAft>
                <a:spcPct val="0"/>
              </a:spcAft>
              <a:defRPr>
                <a:solidFill>
                  <a:schemeClr val="tx1"/>
                </a:solidFill>
                <a:latin typeface="Arial" charset="0"/>
              </a:defRPr>
            </a:lvl7pPr>
            <a:lvl8pPr marL="3027363" indent="-188913" fontAlgn="base">
              <a:spcBef>
                <a:spcPct val="0"/>
              </a:spcBef>
              <a:spcAft>
                <a:spcPct val="0"/>
              </a:spcAft>
              <a:defRPr>
                <a:solidFill>
                  <a:schemeClr val="tx1"/>
                </a:solidFill>
                <a:latin typeface="Arial" charset="0"/>
              </a:defRPr>
            </a:lvl8pPr>
            <a:lvl9pPr marL="3484563" indent="-188913" fontAlgn="base">
              <a:spcBef>
                <a:spcPct val="0"/>
              </a:spcBef>
              <a:spcAft>
                <a:spcPct val="0"/>
              </a:spcAft>
              <a:defRPr>
                <a:solidFill>
                  <a:schemeClr val="tx1"/>
                </a:solidFill>
                <a:latin typeface="Arial" charset="0"/>
              </a:defRPr>
            </a:lvl9pPr>
          </a:lstStyle>
          <a:p>
            <a:pPr>
              <a:lnSpc>
                <a:spcPct val="110000"/>
              </a:lnSpc>
              <a:spcAft>
                <a:spcPct val="55000"/>
              </a:spcAft>
              <a:buClrTx/>
              <a:buFont typeface="Wingdings" pitchFamily="2" charset="2"/>
              <a:buChar char="§"/>
              <a:defRPr/>
            </a:pPr>
            <a:endParaRPr lang="en-US" smtClean="0">
              <a:solidFill>
                <a:schemeClr val="bg1"/>
              </a:solidFill>
            </a:endParaRPr>
          </a:p>
        </p:txBody>
      </p:sp>
      <p:sp>
        <p:nvSpPr>
          <p:cNvPr id="38" name="cdtLine 8 Id836613"/>
          <p:cNvSpPr>
            <a:spLocks noChangeShapeType="1"/>
          </p:cNvSpPr>
          <p:nvPr>
            <p:custDataLst>
              <p:tags r:id="rId3"/>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9" name="cdtRectangle 24 Id836615"/>
          <p:cNvSpPr>
            <a:spLocks noChangeArrowheads="1"/>
          </p:cNvSpPr>
          <p:nvPr>
            <p:custDataLst>
              <p:tags r:id="rId4"/>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000">
              <a:solidFill>
                <a:srgbClr val="FFFFFF"/>
              </a:solidFill>
            </a:endParaRPr>
          </a:p>
        </p:txBody>
      </p:sp>
      <p:sp>
        <p:nvSpPr>
          <p:cNvPr id="40" name="cdtFreeform 57 Id836617"/>
          <p:cNvSpPr>
            <a:spLocks noChangeAspect="1" noEditPoints="1"/>
          </p:cNvSpPr>
          <p:nvPr>
            <p:custDataLst>
              <p:tags r:id="rId5"/>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42" name="cdtRectangle 11 Id836614"/>
          <p:cNvSpPr>
            <a:spLocks noGrp="1" noChangeArrowheads="1"/>
          </p:cNvSpPr>
          <p:nvPr>
            <p:ph type="subTitle" sz="quarter" idx="1"/>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a:defRPr sz="2000">
                <a:solidFill>
                  <a:srgbClr val="FFFFFF"/>
                </a:solidFill>
              </a:defRPr>
            </a:lvl1pPr>
          </a:lstStyle>
          <a:p>
            <a:pPr lvl="0"/>
            <a:r>
              <a:rPr lang="de-DE" noProof="0" dirty="0" smtClean="0"/>
              <a:t>Master-Untertitelformat bearbeiten</a:t>
            </a:r>
          </a:p>
        </p:txBody>
      </p:sp>
      <p:sp>
        <p:nvSpPr>
          <p:cNvPr id="43" name="cdtRectangle 27 Id836616"/>
          <p:cNvSpPr>
            <a:spLocks noGrp="1" noChangeArrowheads="1"/>
          </p:cNvSpPr>
          <p:nvPr>
            <p:ph type="ctrTitle" sz="quarter"/>
          </p:nvPr>
        </p:nvSpPr>
        <p:spPr>
          <a:xfrm>
            <a:off x="3041650" y="1235075"/>
            <a:ext cx="5707063" cy="1422400"/>
          </a:xfr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defRPr sz="4000">
                <a:solidFill>
                  <a:srgbClr val="FFFFFF"/>
                </a:solidFill>
              </a:defRPr>
            </a:lvl1pPr>
          </a:lstStyle>
          <a:p>
            <a:pPr lvl="0"/>
            <a:r>
              <a:rPr lang="de-DE" noProof="0" dirty="0" smtClean="0"/>
              <a:t>Mastertitelformat bearbeiten</a:t>
            </a:r>
          </a:p>
        </p:txBody>
      </p:sp>
    </p:spTree>
    <p:extLst>
      <p:ext uri="{BB962C8B-B14F-4D97-AF65-F5344CB8AC3E}">
        <p14:creationId xmlns:p14="http://schemas.microsoft.com/office/powerpoint/2010/main" val="38041243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ln>
            <a:noFill/>
          </a:ln>
        </p:spPr>
        <p:txBody>
          <a:bodyPr/>
          <a:lstStyle/>
          <a:p>
            <a:r>
              <a:rPr lang="de-DE" dirty="0" smtClean="0"/>
              <a:t>Titelmasterformat durch Klicken bearbeiten</a:t>
            </a:r>
            <a:endParaRPr lang="de-DE" dirty="0"/>
          </a:p>
        </p:txBody>
      </p:sp>
      <p:sp>
        <p:nvSpPr>
          <p:cNvPr id="3" name="cdtFreeform 57 Id50182"/>
          <p:cNvSpPr>
            <a:spLocks noChangeAspect="1" noEditPoints="1"/>
          </p:cNvSpPr>
          <p:nvPr>
            <p:custDataLst>
              <p:tags r:id="rId1"/>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4" name="cdtText Box 125 Id49158"/>
          <p:cNvSpPr txBox="1">
            <a:spLocks noChangeArrowheads="1"/>
          </p:cNvSpPr>
          <p:nvPr>
            <p:custDataLst>
              <p:tags r:id="rId2"/>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6" name="cdtText Box 125 Id49160"/>
          <p:cNvSpPr txBox="1">
            <a:spLocks noChangeArrowheads="1"/>
          </p:cNvSpPr>
          <p:nvPr>
            <p:custDataLst>
              <p:tags r:id="rId3"/>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7"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1746883709"/>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Master Siemens I IA+DT - Split">
    <p:spTree>
      <p:nvGrpSpPr>
        <p:cNvPr id="1" name=""/>
        <p:cNvGrpSpPr/>
        <p:nvPr/>
      </p:nvGrpSpPr>
      <p:grpSpPr>
        <a:xfrm>
          <a:off x="0" y="0"/>
          <a:ext cx="0" cy="0"/>
          <a:chOff x="0" y="0"/>
          <a:chExt cx="0" cy="0"/>
        </a:xfrm>
      </p:grpSpPr>
      <p:sp>
        <p:nvSpPr>
          <p:cNvPr id="5" name="cdtRectangle 16 Id836624"/>
          <p:cNvSpPr>
            <a:spLocks noChangeArrowheads="1"/>
          </p:cNvSpPr>
          <p:nvPr>
            <p:custDataLst>
              <p:tags r:id="rId1"/>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8" name="cdtLine 8 Id836613"/>
          <p:cNvSpPr>
            <a:spLocks noChangeShapeType="1"/>
          </p:cNvSpPr>
          <p:nvPr>
            <p:custDataLst>
              <p:tags r:id="rId2"/>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0" name="cdtFreeform 57 Id836617"/>
          <p:cNvSpPr>
            <a:spLocks noChangeAspect="1" noEditPoints="1"/>
          </p:cNvSpPr>
          <p:nvPr>
            <p:custDataLst>
              <p:tags r:id="rId3"/>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12" name="cdtMasterTags"/>
          <p:cNvSpPr>
            <a:spLocks noChangeShapeType="1"/>
          </p:cNvSpPr>
          <p:nvPr>
            <p:custDataLst>
              <p:tags r:id="rId4"/>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836614" name="cdtRectangle 11 Id836614"/>
          <p:cNvSpPr>
            <a:spLocks noGrp="1" noChangeArrowheads="1"/>
          </p:cNvSpPr>
          <p:nvPr>
            <p:ph type="subTitle" sz="quarter" idx="1"/>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a:defRPr sz="2000">
                <a:solidFill>
                  <a:srgbClr val="FFFFFF"/>
                </a:solidFill>
              </a:defRPr>
            </a:lvl1pPr>
          </a:lstStyle>
          <a:p>
            <a:pPr lvl="0"/>
            <a:r>
              <a:rPr lang="de-DE" noProof="0" dirty="0" smtClean="0"/>
              <a:t>Master-Untertitelformat bearbeiten</a:t>
            </a:r>
          </a:p>
        </p:txBody>
      </p:sp>
      <p:sp>
        <p:nvSpPr>
          <p:cNvPr id="836616" name="cdtRectangle 27 Id836616"/>
          <p:cNvSpPr>
            <a:spLocks noGrp="1" noChangeArrowheads="1"/>
          </p:cNvSpPr>
          <p:nvPr>
            <p:ph type="ctrTitle" sz="quarter"/>
          </p:nvPr>
        </p:nvSpPr>
        <p:spPr>
          <a:xfrm>
            <a:off x="3041650" y="1235075"/>
            <a:ext cx="5707063" cy="1422400"/>
          </a:xfrm>
          <a:ln>
            <a:noFill/>
          </a:ln>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defRPr sz="4000">
                <a:solidFill>
                  <a:srgbClr val="FFFFFF"/>
                </a:solidFill>
              </a:defRPr>
            </a:lvl1pPr>
          </a:lstStyle>
          <a:p>
            <a:pPr lvl="0"/>
            <a:r>
              <a:rPr lang="de-DE" noProof="0" dirty="0" smtClean="0"/>
              <a:t>Mastertitelformat bearbeiten</a:t>
            </a:r>
          </a:p>
        </p:txBody>
      </p:sp>
      <p:pic>
        <p:nvPicPr>
          <p:cNvPr id="4" name="Picture 20" descr="TIAneu_P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dtRectangle 24 Id836615"/>
          <p:cNvSpPr>
            <a:spLocks noChangeArrowheads="1"/>
          </p:cNvSpPr>
          <p:nvPr>
            <p:custDataLst>
              <p:tags r:id="rId5"/>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Tree>
    <p:extLst>
      <p:ext uri="{BB962C8B-B14F-4D97-AF65-F5344CB8AC3E}">
        <p14:creationId xmlns:p14="http://schemas.microsoft.com/office/powerpoint/2010/main" val="2725374302"/>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Master Siemens">
    <p:spTree>
      <p:nvGrpSpPr>
        <p:cNvPr id="1" name=""/>
        <p:cNvGrpSpPr/>
        <p:nvPr/>
      </p:nvGrpSpPr>
      <p:grpSpPr>
        <a:xfrm>
          <a:off x="0" y="0"/>
          <a:ext cx="0" cy="0"/>
          <a:chOff x="0" y="0"/>
          <a:chExt cx="0" cy="0"/>
        </a:xfrm>
      </p:grpSpPr>
      <p:sp>
        <p:nvSpPr>
          <p:cNvPr id="5" name="cdtRectangle 138 Id50181"/>
          <p:cNvSpPr>
            <a:spLocks noChangeArrowheads="1"/>
          </p:cNvSpPr>
          <p:nvPr>
            <p:custDataLst>
              <p:tags r:id="rId1"/>
            </p:custDataLst>
          </p:nvPr>
        </p:nvSpPr>
        <p:spPr bwMode="auto">
          <a:xfrm>
            <a:off x="287338" y="263525"/>
            <a:ext cx="8859837" cy="971550"/>
          </a:xfrm>
          <a:prstGeom prst="rect">
            <a:avLst/>
          </a:prstGeom>
          <a:solidFill>
            <a:srgbClr val="FFFFFF"/>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0" hangingPunct="0">
              <a:spcBef>
                <a:spcPct val="0"/>
              </a:spcBef>
              <a:buClrTx/>
              <a:buFontTx/>
              <a:buNone/>
              <a:defRPr/>
            </a:pPr>
            <a:endParaRPr lang="de-DE" sz="2000" smtClean="0">
              <a:solidFill>
                <a:srgbClr val="FFFFFF"/>
              </a:solidFill>
            </a:endParaRPr>
          </a:p>
        </p:txBody>
      </p:sp>
      <p:sp>
        <p:nvSpPr>
          <p:cNvPr id="6" name="cdtFreeform 57 Id50182"/>
          <p:cNvSpPr>
            <a:spLocks noChangeAspect="1" noEditPoints="1"/>
          </p:cNvSpPr>
          <p:nvPr>
            <p:custDataLst>
              <p:tags r:id="rId2"/>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9" name="cdtMasterTags"/>
          <p:cNvSpPr>
            <a:spLocks noChangeShapeType="1"/>
          </p:cNvSpPr>
          <p:nvPr>
            <p:custDataLst>
              <p:tags r:id="rId3"/>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10" name="cdtRectangle 24 Id836615"/>
          <p:cNvSpPr>
            <a:spLocks noChangeArrowheads="1"/>
          </p:cNvSpPr>
          <p:nvPr>
            <p:custDataLst>
              <p:tags r:id="rId4"/>
            </p:custDataLst>
          </p:nvPr>
        </p:nvSpPr>
        <p:spPr bwMode="auto">
          <a:xfrm>
            <a:off x="287338" y="263525"/>
            <a:ext cx="6811962"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
        <p:nvSpPr>
          <p:cNvPr id="11" name="cdtText Box 125 Id49158"/>
          <p:cNvSpPr txBox="1">
            <a:spLocks noChangeArrowheads="1"/>
          </p:cNvSpPr>
          <p:nvPr>
            <p:custDataLst>
              <p:tags r:id="rId5"/>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13" name="cdtText Box 125 Id49160"/>
          <p:cNvSpPr txBox="1">
            <a:spLocks noChangeArrowheads="1"/>
          </p:cNvSpPr>
          <p:nvPr>
            <p:custDataLst>
              <p:tags r:id="rId6"/>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14"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95777754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ln>
            <a:noFill/>
          </a:ln>
        </p:spPr>
        <p:txBody>
          <a:bodyPr/>
          <a:lstStyle/>
          <a:p>
            <a:r>
              <a:rPr lang="de-DE" dirty="0" smtClean="0"/>
              <a:t>Titelmasterformat durch Klicken bearbeiten</a:t>
            </a:r>
            <a:endParaRPr lang="de-DE" dirty="0"/>
          </a:p>
        </p:txBody>
      </p:sp>
      <p:sp>
        <p:nvSpPr>
          <p:cNvPr id="3" name="cdtFreeform 57 Id50182"/>
          <p:cNvSpPr>
            <a:spLocks noChangeAspect="1" noEditPoints="1"/>
          </p:cNvSpPr>
          <p:nvPr>
            <p:custDataLst>
              <p:tags r:id="rId1"/>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4" name="cdtText Box 125 Id49158"/>
          <p:cNvSpPr txBox="1">
            <a:spLocks noChangeArrowheads="1"/>
          </p:cNvSpPr>
          <p:nvPr>
            <p:custDataLst>
              <p:tags r:id="rId2"/>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6" name="cdtText Box 125 Id49160"/>
          <p:cNvSpPr txBox="1">
            <a:spLocks noChangeArrowheads="1"/>
          </p:cNvSpPr>
          <p:nvPr>
            <p:custDataLst>
              <p:tags r:id="rId3"/>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7"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174688370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cSld name="Titel und Text">
    <p:spTree>
      <p:nvGrpSpPr>
        <p:cNvPr id="1" name=""/>
        <p:cNvGrpSpPr/>
        <p:nvPr/>
      </p:nvGrpSpPr>
      <p:grpSpPr>
        <a:xfrm>
          <a:off x="0" y="0"/>
          <a:ext cx="0" cy="0"/>
          <a:chOff x="0" y="0"/>
          <a:chExt cx="0" cy="0"/>
        </a:xfrm>
      </p:grpSpPr>
      <p:sp>
        <p:nvSpPr>
          <p:cNvPr id="2" name="Titel 1"/>
          <p:cNvSpPr>
            <a:spLocks noGrp="1"/>
          </p:cNvSpPr>
          <p:nvPr>
            <p:ph type="title"/>
          </p:nvPr>
        </p:nvSpPr>
        <p:spPr>
          <a:ln>
            <a:noFill/>
          </a:ln>
        </p:spPr>
        <p:txBody>
          <a:bodyPr/>
          <a:lstStyle/>
          <a:p>
            <a:r>
              <a:rPr lang="de-DE" dirty="0" smtClean="0"/>
              <a:t>Titelmasterformat durch Klicken bearbeiten</a:t>
            </a:r>
            <a:endParaRPr lang="de-DE" dirty="0"/>
          </a:p>
        </p:txBody>
      </p:sp>
      <p:sp>
        <p:nvSpPr>
          <p:cNvPr id="9" name="Textplatzhalter 8"/>
          <p:cNvSpPr>
            <a:spLocks noGrp="1"/>
          </p:cNvSpPr>
          <p:nvPr>
            <p:ph type="body" sz="quarter" idx="13"/>
          </p:nvPr>
        </p:nvSpPr>
        <p:spPr>
          <a:xfrm>
            <a:off x="611188" y="1844675"/>
            <a:ext cx="7777162" cy="4464050"/>
          </a:xfrm>
          <a:prstGeom prst="rect">
            <a:avLst/>
          </a:prstGeom>
        </p:spPr>
        <p:txBody>
          <a:bodyPr/>
          <a:lstStyle>
            <a:lvl1pPr>
              <a:buClr>
                <a:srgbClr val="92D050"/>
              </a:buClr>
              <a:buFont typeface="Wingdings" pitchFamily="2" charset="2"/>
              <a:buChar char="§"/>
              <a:defRPr/>
            </a:lvl1pPr>
            <a:lvl2pPr marL="190500" indent="-188913">
              <a:buClr>
                <a:srgbClr val="92D050"/>
              </a:buClr>
              <a:buFont typeface="Wingdings" pitchFamily="2" charset="2"/>
              <a:buChar char="§"/>
              <a:defRPr/>
            </a:lvl2pPr>
            <a:lvl3pPr marL="381000" indent="-188913">
              <a:buClr>
                <a:srgbClr val="92D050"/>
              </a:buClr>
              <a:buFont typeface="Wingdings" pitchFamily="2" charset="2"/>
              <a:buChar char="§"/>
              <a:defRPr/>
            </a:lvl3pPr>
            <a:lvl4pPr marL="571500" indent="-188913">
              <a:buClr>
                <a:srgbClr val="92D050"/>
              </a:buClr>
              <a:buFont typeface="Wingdings" pitchFamily="2" charset="2"/>
              <a:buChar char="§"/>
              <a:defRPr/>
            </a:lvl4pPr>
            <a:lvl5pPr marL="762000" indent="-188913">
              <a:buClr>
                <a:srgbClr val="92D050"/>
              </a:buClr>
              <a:buFont typeface="Wingdings" pitchFamily="2" charset="2"/>
              <a:buChar char="§"/>
              <a:defRPr/>
            </a:lvl5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7" name="Textplatzhalter 11"/>
          <p:cNvSpPr>
            <a:spLocks noGrp="1"/>
          </p:cNvSpPr>
          <p:nvPr>
            <p:ph type="body" sz="quarter" idx="14"/>
          </p:nvPr>
        </p:nvSpPr>
        <p:spPr>
          <a:xfrm>
            <a:off x="-1258219" y="1272355"/>
            <a:ext cx="360362" cy="360363"/>
          </a:xfrm>
          <a:prstGeom prst="rect">
            <a:avLst/>
          </a:prstGeom>
          <a:solidFill>
            <a:srgbClr val="CDE29E"/>
          </a:solidFill>
        </p:spPr>
        <p:txBody>
          <a:bodyPr/>
          <a:lstStyle>
            <a:lvl1pPr marL="0" indent="0" algn="ctr">
              <a:lnSpc>
                <a:spcPct val="150000"/>
              </a:lnSpc>
              <a:buNone/>
              <a:defRPr b="0"/>
            </a:lvl1pPr>
          </a:lstStyle>
          <a:p>
            <a:pPr lvl="0"/>
            <a:r>
              <a:rPr lang="de-DE" smtClean="0"/>
              <a:t>Textmasterformat bearbeiten</a:t>
            </a:r>
          </a:p>
        </p:txBody>
      </p:sp>
      <p:sp>
        <p:nvSpPr>
          <p:cNvPr id="10" name="Textplatzhalter 11"/>
          <p:cNvSpPr>
            <a:spLocks noGrp="1"/>
          </p:cNvSpPr>
          <p:nvPr>
            <p:ph type="body" sz="quarter" idx="15"/>
          </p:nvPr>
        </p:nvSpPr>
        <p:spPr>
          <a:xfrm>
            <a:off x="-754164" y="1272355"/>
            <a:ext cx="360362" cy="360363"/>
          </a:xfrm>
          <a:prstGeom prst="rect">
            <a:avLst/>
          </a:prstGeom>
          <a:solidFill>
            <a:schemeClr val="bg2">
              <a:lumMod val="75000"/>
            </a:schemeClr>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1" name="Textplatzhalter 11"/>
          <p:cNvSpPr>
            <a:spLocks noGrp="1"/>
          </p:cNvSpPr>
          <p:nvPr>
            <p:ph type="body" sz="quarter" idx="16"/>
          </p:nvPr>
        </p:nvSpPr>
        <p:spPr>
          <a:xfrm>
            <a:off x="-1768648" y="1272355"/>
            <a:ext cx="360362" cy="360363"/>
          </a:xfrm>
          <a:prstGeom prst="rect">
            <a:avLst/>
          </a:prstGeom>
          <a:solidFill>
            <a:schemeClr val="bg2"/>
          </a:solidFill>
        </p:spPr>
        <p:txBody>
          <a:bodyPr/>
          <a:lstStyle>
            <a:lvl1pPr marL="0" indent="0" algn="ctr">
              <a:lnSpc>
                <a:spcPct val="150000"/>
              </a:lnSpc>
              <a:buNone/>
              <a:defRPr b="0"/>
            </a:lvl1pPr>
          </a:lstStyle>
          <a:p>
            <a:pPr lvl="0"/>
            <a:r>
              <a:rPr lang="de-DE" smtClean="0"/>
              <a:t>Textmasterformat bearbeiten</a:t>
            </a:r>
          </a:p>
        </p:txBody>
      </p:sp>
      <p:sp>
        <p:nvSpPr>
          <p:cNvPr id="12" name="Textplatzhalter 11"/>
          <p:cNvSpPr>
            <a:spLocks noGrp="1"/>
          </p:cNvSpPr>
          <p:nvPr>
            <p:ph type="body" sz="quarter" idx="17"/>
          </p:nvPr>
        </p:nvSpPr>
        <p:spPr>
          <a:xfrm>
            <a:off x="-1260648" y="1772493"/>
            <a:ext cx="360362" cy="360363"/>
          </a:xfrm>
          <a:prstGeom prst="rect">
            <a:avLst/>
          </a:prstGeom>
          <a:solidFill>
            <a:srgbClr val="B4DBBB"/>
          </a:solidFill>
        </p:spPr>
        <p:txBody>
          <a:bodyPr/>
          <a:lstStyle>
            <a:lvl1pPr marL="0" indent="0" algn="ctr">
              <a:lnSpc>
                <a:spcPct val="150000"/>
              </a:lnSpc>
              <a:buNone/>
              <a:defRPr b="0"/>
            </a:lvl1pPr>
          </a:lstStyle>
          <a:p>
            <a:pPr lvl="0"/>
            <a:r>
              <a:rPr lang="de-DE" smtClean="0"/>
              <a:t>Textmasterformat bearbeiten</a:t>
            </a:r>
          </a:p>
        </p:txBody>
      </p:sp>
      <p:sp>
        <p:nvSpPr>
          <p:cNvPr id="13" name="Textplatzhalter 11"/>
          <p:cNvSpPr>
            <a:spLocks noGrp="1"/>
          </p:cNvSpPr>
          <p:nvPr>
            <p:ph type="body" sz="quarter" idx="18"/>
          </p:nvPr>
        </p:nvSpPr>
        <p:spPr>
          <a:xfrm>
            <a:off x="-756592" y="1772493"/>
            <a:ext cx="360362" cy="360363"/>
          </a:xfrm>
          <a:prstGeom prst="rect">
            <a:avLst/>
          </a:prstGeom>
          <a:solidFill>
            <a:srgbClr val="003E0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4" name="Textplatzhalter 11"/>
          <p:cNvSpPr>
            <a:spLocks noGrp="1"/>
          </p:cNvSpPr>
          <p:nvPr>
            <p:ph type="body" sz="quarter" idx="19"/>
          </p:nvPr>
        </p:nvSpPr>
        <p:spPr>
          <a:xfrm>
            <a:off x="-1768647" y="1772493"/>
            <a:ext cx="360362" cy="360363"/>
          </a:xfrm>
          <a:prstGeom prst="rect">
            <a:avLst/>
          </a:prstGeom>
          <a:solidFill>
            <a:schemeClr val="tx2"/>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5" name="Textplatzhalter 11"/>
          <p:cNvSpPr>
            <a:spLocks noGrp="1"/>
          </p:cNvSpPr>
          <p:nvPr>
            <p:ph type="body" sz="quarter" idx="20"/>
          </p:nvPr>
        </p:nvSpPr>
        <p:spPr>
          <a:xfrm>
            <a:off x="-1256705" y="2276549"/>
            <a:ext cx="360362" cy="360363"/>
          </a:xfrm>
          <a:prstGeom prst="rect">
            <a:avLst/>
          </a:prstGeom>
          <a:solidFill>
            <a:srgbClr val="FFEA93"/>
          </a:solidFill>
        </p:spPr>
        <p:txBody>
          <a:bodyPr/>
          <a:lstStyle>
            <a:lvl1pPr marL="0" indent="0" algn="ctr">
              <a:lnSpc>
                <a:spcPct val="150000"/>
              </a:lnSpc>
              <a:buNone/>
              <a:defRPr b="0"/>
            </a:lvl1pPr>
          </a:lstStyle>
          <a:p>
            <a:pPr lvl="0"/>
            <a:r>
              <a:rPr lang="de-DE" smtClean="0"/>
              <a:t>Textmasterformat bearbeiten</a:t>
            </a:r>
          </a:p>
        </p:txBody>
      </p:sp>
      <p:sp>
        <p:nvSpPr>
          <p:cNvPr id="16" name="Textplatzhalter 11"/>
          <p:cNvSpPr>
            <a:spLocks noGrp="1"/>
          </p:cNvSpPr>
          <p:nvPr>
            <p:ph type="body" sz="quarter" idx="21"/>
          </p:nvPr>
        </p:nvSpPr>
        <p:spPr>
          <a:xfrm>
            <a:off x="-752649" y="2276549"/>
            <a:ext cx="360362" cy="360363"/>
          </a:xfrm>
          <a:prstGeom prst="rect">
            <a:avLst/>
          </a:prstGeom>
          <a:solidFill>
            <a:srgbClr val="C8A20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7" name="Textplatzhalter 11"/>
          <p:cNvSpPr>
            <a:spLocks noGrp="1"/>
          </p:cNvSpPr>
          <p:nvPr>
            <p:ph type="body" sz="quarter" idx="22"/>
          </p:nvPr>
        </p:nvSpPr>
        <p:spPr>
          <a:xfrm>
            <a:off x="-1764704" y="2276549"/>
            <a:ext cx="360362" cy="360363"/>
          </a:xfrm>
          <a:prstGeom prst="rect">
            <a:avLst/>
          </a:prstGeom>
          <a:solidFill>
            <a:srgbClr val="FFCC00"/>
          </a:solidFill>
        </p:spPr>
        <p:txBody>
          <a:bodyPr/>
          <a:lstStyle>
            <a:lvl1pPr marL="0" indent="0" algn="ctr">
              <a:lnSpc>
                <a:spcPct val="150000"/>
              </a:lnSpc>
              <a:buNone/>
              <a:defRPr b="0">
                <a:solidFill>
                  <a:schemeClr val="tx1"/>
                </a:solidFill>
              </a:defRPr>
            </a:lvl1pPr>
          </a:lstStyle>
          <a:p>
            <a:pPr lvl="0"/>
            <a:r>
              <a:rPr lang="de-DE" smtClean="0"/>
              <a:t>Textmasterformat bearbeiten</a:t>
            </a:r>
          </a:p>
        </p:txBody>
      </p:sp>
      <p:sp>
        <p:nvSpPr>
          <p:cNvPr id="18" name="Textplatzhalter 11"/>
          <p:cNvSpPr>
            <a:spLocks noGrp="1"/>
          </p:cNvSpPr>
          <p:nvPr>
            <p:ph type="body" sz="quarter" idx="23"/>
          </p:nvPr>
        </p:nvSpPr>
        <p:spPr>
          <a:xfrm>
            <a:off x="-1256705" y="2780605"/>
            <a:ext cx="360362" cy="360363"/>
          </a:xfrm>
          <a:prstGeom prst="rect">
            <a:avLst/>
          </a:prstGeom>
          <a:solidFill>
            <a:srgbClr val="FFD1A3"/>
          </a:solidFill>
        </p:spPr>
        <p:txBody>
          <a:bodyPr/>
          <a:lstStyle>
            <a:lvl1pPr marL="0" indent="0" algn="ctr">
              <a:lnSpc>
                <a:spcPct val="150000"/>
              </a:lnSpc>
              <a:buNone/>
              <a:defRPr b="0"/>
            </a:lvl1pPr>
          </a:lstStyle>
          <a:p>
            <a:pPr lvl="0"/>
            <a:r>
              <a:rPr lang="de-DE" smtClean="0"/>
              <a:t>Textmasterformat bearbeiten</a:t>
            </a:r>
          </a:p>
        </p:txBody>
      </p:sp>
      <p:sp>
        <p:nvSpPr>
          <p:cNvPr id="19" name="Textplatzhalter 11"/>
          <p:cNvSpPr>
            <a:spLocks noGrp="1"/>
          </p:cNvSpPr>
          <p:nvPr>
            <p:ph type="body" sz="quarter" idx="24"/>
          </p:nvPr>
        </p:nvSpPr>
        <p:spPr>
          <a:xfrm>
            <a:off x="-752649" y="2780605"/>
            <a:ext cx="360362" cy="360363"/>
          </a:xfrm>
          <a:prstGeom prst="rect">
            <a:avLst/>
          </a:prstGeom>
          <a:solidFill>
            <a:srgbClr val="C8640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0" name="Textplatzhalter 11"/>
          <p:cNvSpPr>
            <a:spLocks noGrp="1"/>
          </p:cNvSpPr>
          <p:nvPr>
            <p:ph type="body" sz="quarter" idx="25"/>
          </p:nvPr>
        </p:nvSpPr>
        <p:spPr>
          <a:xfrm>
            <a:off x="-1764704" y="2780605"/>
            <a:ext cx="360362" cy="360363"/>
          </a:xfrm>
          <a:prstGeom prst="rect">
            <a:avLst/>
          </a:prstGeom>
          <a:solidFill>
            <a:srgbClr val="FF9933"/>
          </a:solidFill>
        </p:spPr>
        <p:txBody>
          <a:bodyPr/>
          <a:lstStyle>
            <a:lvl1pPr marL="0" indent="0" algn="ctr">
              <a:lnSpc>
                <a:spcPct val="150000"/>
              </a:lnSpc>
              <a:buNone/>
              <a:defRPr b="0">
                <a:solidFill>
                  <a:schemeClr val="tx1"/>
                </a:solidFill>
              </a:defRPr>
            </a:lvl1pPr>
          </a:lstStyle>
          <a:p>
            <a:pPr lvl="0"/>
            <a:r>
              <a:rPr lang="de-DE" smtClean="0"/>
              <a:t>Textmasterformat bearbeiten</a:t>
            </a:r>
          </a:p>
        </p:txBody>
      </p:sp>
      <p:sp>
        <p:nvSpPr>
          <p:cNvPr id="21" name="Textplatzhalter 11"/>
          <p:cNvSpPr>
            <a:spLocks noGrp="1"/>
          </p:cNvSpPr>
          <p:nvPr>
            <p:ph type="body" sz="quarter" idx="26"/>
          </p:nvPr>
        </p:nvSpPr>
        <p:spPr>
          <a:xfrm>
            <a:off x="-1256705" y="3284661"/>
            <a:ext cx="360362" cy="360363"/>
          </a:xfrm>
          <a:prstGeom prst="rect">
            <a:avLst/>
          </a:prstGeom>
          <a:solidFill>
            <a:srgbClr val="FFC9DB"/>
          </a:solidFill>
        </p:spPr>
        <p:txBody>
          <a:bodyPr/>
          <a:lstStyle>
            <a:lvl1pPr marL="0" indent="0" algn="ctr">
              <a:lnSpc>
                <a:spcPct val="150000"/>
              </a:lnSpc>
              <a:buNone/>
              <a:defRPr b="0"/>
            </a:lvl1pPr>
          </a:lstStyle>
          <a:p>
            <a:pPr lvl="0"/>
            <a:r>
              <a:rPr lang="de-DE" smtClean="0"/>
              <a:t>Textmasterformat bearbeiten</a:t>
            </a:r>
          </a:p>
        </p:txBody>
      </p:sp>
      <p:sp>
        <p:nvSpPr>
          <p:cNvPr id="22" name="Textplatzhalter 11"/>
          <p:cNvSpPr>
            <a:spLocks noGrp="1"/>
          </p:cNvSpPr>
          <p:nvPr>
            <p:ph type="body" sz="quarter" idx="27"/>
          </p:nvPr>
        </p:nvSpPr>
        <p:spPr>
          <a:xfrm>
            <a:off x="-752649" y="3284661"/>
            <a:ext cx="360362" cy="360363"/>
          </a:xfrm>
          <a:prstGeom prst="rect">
            <a:avLst/>
          </a:prstGeom>
          <a:solidFill>
            <a:srgbClr val="640021"/>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3" name="Textplatzhalter 11"/>
          <p:cNvSpPr>
            <a:spLocks noGrp="1"/>
          </p:cNvSpPr>
          <p:nvPr>
            <p:ph type="body" sz="quarter" idx="28"/>
          </p:nvPr>
        </p:nvSpPr>
        <p:spPr>
          <a:xfrm>
            <a:off x="-1764704" y="3284661"/>
            <a:ext cx="360362" cy="360363"/>
          </a:xfrm>
          <a:prstGeom prst="rect">
            <a:avLst/>
          </a:prstGeom>
          <a:solidFill>
            <a:srgbClr val="990033"/>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4" name="Textplatzhalter 11"/>
          <p:cNvSpPr>
            <a:spLocks noGrp="1"/>
          </p:cNvSpPr>
          <p:nvPr>
            <p:ph type="body" sz="quarter" idx="29"/>
          </p:nvPr>
        </p:nvSpPr>
        <p:spPr>
          <a:xfrm>
            <a:off x="-1256705" y="3788717"/>
            <a:ext cx="360362" cy="360363"/>
          </a:xfrm>
          <a:prstGeom prst="rect">
            <a:avLst/>
          </a:prstGeom>
          <a:solidFill>
            <a:srgbClr val="B4D0EA"/>
          </a:solidFill>
        </p:spPr>
        <p:txBody>
          <a:bodyPr/>
          <a:lstStyle>
            <a:lvl1pPr marL="0" indent="0" algn="ctr">
              <a:lnSpc>
                <a:spcPct val="150000"/>
              </a:lnSpc>
              <a:buNone/>
              <a:defRPr b="0"/>
            </a:lvl1pPr>
          </a:lstStyle>
          <a:p>
            <a:pPr lvl="0"/>
            <a:r>
              <a:rPr lang="de-DE" smtClean="0"/>
              <a:t>Textmasterformat bearbeiten</a:t>
            </a:r>
          </a:p>
        </p:txBody>
      </p:sp>
      <p:sp>
        <p:nvSpPr>
          <p:cNvPr id="25" name="Textplatzhalter 11"/>
          <p:cNvSpPr>
            <a:spLocks noGrp="1"/>
          </p:cNvSpPr>
          <p:nvPr>
            <p:ph type="body" sz="quarter" idx="30"/>
          </p:nvPr>
        </p:nvSpPr>
        <p:spPr>
          <a:xfrm>
            <a:off x="-752649" y="3788717"/>
            <a:ext cx="360362" cy="360363"/>
          </a:xfrm>
          <a:prstGeom prst="rect">
            <a:avLst/>
          </a:prstGeom>
          <a:solidFill>
            <a:srgbClr val="1E476C"/>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6" name="Textplatzhalter 11"/>
          <p:cNvSpPr>
            <a:spLocks noGrp="1"/>
          </p:cNvSpPr>
          <p:nvPr>
            <p:ph type="body" sz="quarter" idx="31"/>
          </p:nvPr>
        </p:nvSpPr>
        <p:spPr>
          <a:xfrm>
            <a:off x="-1764704" y="3788717"/>
            <a:ext cx="360362" cy="360363"/>
          </a:xfrm>
          <a:prstGeom prst="rect">
            <a:avLst/>
          </a:prstGeom>
          <a:solidFill>
            <a:srgbClr val="296193"/>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7" name="Textplatzhalter 11"/>
          <p:cNvSpPr>
            <a:spLocks noGrp="1"/>
          </p:cNvSpPr>
          <p:nvPr>
            <p:ph type="body" sz="quarter" idx="32"/>
          </p:nvPr>
        </p:nvSpPr>
        <p:spPr>
          <a:xfrm>
            <a:off x="-1256705" y="4292773"/>
            <a:ext cx="360362" cy="360363"/>
          </a:xfrm>
          <a:prstGeom prst="rect">
            <a:avLst/>
          </a:prstGeom>
          <a:solidFill>
            <a:srgbClr val="B2B2B2"/>
          </a:solidFill>
        </p:spPr>
        <p:txBody>
          <a:bodyPr/>
          <a:lstStyle>
            <a:lvl1pPr marL="0" indent="0" algn="ctr">
              <a:lnSpc>
                <a:spcPct val="150000"/>
              </a:lnSpc>
              <a:buNone/>
              <a:defRPr b="0"/>
            </a:lvl1pPr>
          </a:lstStyle>
          <a:p>
            <a:pPr lvl="0"/>
            <a:r>
              <a:rPr lang="de-DE" smtClean="0"/>
              <a:t>Textmasterformat bearbeiten</a:t>
            </a:r>
          </a:p>
        </p:txBody>
      </p:sp>
      <p:sp>
        <p:nvSpPr>
          <p:cNvPr id="28" name="Textplatzhalter 11"/>
          <p:cNvSpPr>
            <a:spLocks noGrp="1"/>
          </p:cNvSpPr>
          <p:nvPr>
            <p:ph type="body" sz="quarter" idx="33"/>
          </p:nvPr>
        </p:nvSpPr>
        <p:spPr>
          <a:xfrm>
            <a:off x="-752649" y="4292773"/>
            <a:ext cx="360362" cy="360363"/>
          </a:xfrm>
          <a:prstGeom prst="rect">
            <a:avLst/>
          </a:prstGeom>
          <a:solidFill>
            <a:srgbClr val="80808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9" name="Textplatzhalter 11"/>
          <p:cNvSpPr>
            <a:spLocks noGrp="1"/>
          </p:cNvSpPr>
          <p:nvPr>
            <p:ph type="body" sz="quarter" idx="34"/>
          </p:nvPr>
        </p:nvSpPr>
        <p:spPr>
          <a:xfrm>
            <a:off x="-1764704" y="4292773"/>
            <a:ext cx="360362" cy="360363"/>
          </a:xfrm>
          <a:prstGeom prst="rect">
            <a:avLst/>
          </a:prstGeom>
          <a:solidFill>
            <a:srgbClr val="DDDDDD"/>
          </a:solidFill>
        </p:spPr>
        <p:txBody>
          <a:bodyPr/>
          <a:lstStyle>
            <a:lvl1pPr marL="0" indent="0" algn="ctr">
              <a:lnSpc>
                <a:spcPct val="150000"/>
              </a:lnSpc>
              <a:buNone/>
              <a:defRPr b="0">
                <a:solidFill>
                  <a:schemeClr val="tx1"/>
                </a:solidFill>
              </a:defRPr>
            </a:lvl1pPr>
          </a:lstStyle>
          <a:p>
            <a:pPr lvl="0"/>
            <a:r>
              <a:rPr lang="de-DE" smtClean="0"/>
              <a:t>Textmasterformat bearbeiten</a:t>
            </a:r>
          </a:p>
        </p:txBody>
      </p:sp>
      <p:sp>
        <p:nvSpPr>
          <p:cNvPr id="30" name="Textplatzhalter 11"/>
          <p:cNvSpPr>
            <a:spLocks noGrp="1"/>
          </p:cNvSpPr>
          <p:nvPr>
            <p:ph type="body" sz="quarter" idx="35"/>
          </p:nvPr>
        </p:nvSpPr>
        <p:spPr>
          <a:xfrm>
            <a:off x="-1256705" y="4796829"/>
            <a:ext cx="360362" cy="360363"/>
          </a:xfrm>
          <a:prstGeom prst="rect">
            <a:avLst/>
          </a:prstGeom>
          <a:solidFill>
            <a:srgbClr val="333333"/>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31" name="Textplatzhalter 11"/>
          <p:cNvSpPr>
            <a:spLocks noGrp="1"/>
          </p:cNvSpPr>
          <p:nvPr>
            <p:ph type="body" sz="quarter" idx="36"/>
          </p:nvPr>
        </p:nvSpPr>
        <p:spPr>
          <a:xfrm>
            <a:off x="-752649" y="4796829"/>
            <a:ext cx="360362" cy="360363"/>
          </a:xfrm>
          <a:prstGeom prst="rect">
            <a:avLst/>
          </a:prstGeom>
          <a:solidFill>
            <a:srgbClr val="000000"/>
          </a:solidFill>
        </p:spPr>
        <p:txBody>
          <a:bodyPr/>
          <a:lstStyle>
            <a:lvl1pPr marL="0" indent="0" algn="ctr">
              <a:lnSpc>
                <a:spcPct val="150000"/>
              </a:lnSpc>
              <a:buNone/>
              <a:defRPr b="0">
                <a:solidFill>
                  <a:schemeClr val="bg1"/>
                </a:solidFill>
              </a:defRPr>
            </a:lvl1pPr>
          </a:lstStyle>
          <a:p>
            <a:pPr lvl="0"/>
            <a:r>
              <a:rPr lang="de-DE" dirty="0" smtClean="0"/>
              <a:t>Textmasterformat bearbeiten</a:t>
            </a:r>
          </a:p>
        </p:txBody>
      </p:sp>
      <p:sp>
        <p:nvSpPr>
          <p:cNvPr id="32" name="Textplatzhalter 11"/>
          <p:cNvSpPr>
            <a:spLocks noGrp="1"/>
          </p:cNvSpPr>
          <p:nvPr>
            <p:ph type="body" sz="quarter" idx="37"/>
          </p:nvPr>
        </p:nvSpPr>
        <p:spPr>
          <a:xfrm>
            <a:off x="-1764704" y="4796829"/>
            <a:ext cx="360362" cy="360363"/>
          </a:xfrm>
          <a:prstGeom prst="rect">
            <a:avLst/>
          </a:prstGeom>
          <a:solidFill>
            <a:srgbClr val="5F5F5F"/>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35" name="cdtFreeform 57 Id50182"/>
          <p:cNvSpPr>
            <a:spLocks noChangeAspect="1" noEditPoints="1"/>
          </p:cNvSpPr>
          <p:nvPr>
            <p:custDataLst>
              <p:tags r:id="rId1"/>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8" name="cdtText Box 125 Id49158"/>
          <p:cNvSpPr txBox="1">
            <a:spLocks noChangeArrowheads="1"/>
          </p:cNvSpPr>
          <p:nvPr>
            <p:custDataLst>
              <p:tags r:id="rId2"/>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39" name="cdtText Box 125 Id49160"/>
          <p:cNvSpPr txBox="1">
            <a:spLocks noChangeArrowheads="1"/>
          </p:cNvSpPr>
          <p:nvPr>
            <p:custDataLst>
              <p:tags r:id="rId3"/>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33"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1697682958"/>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Abschluss-Seite">
    <p:spTree>
      <p:nvGrpSpPr>
        <p:cNvPr id="1" name=""/>
        <p:cNvGrpSpPr/>
        <p:nvPr/>
      </p:nvGrpSpPr>
      <p:grpSpPr>
        <a:xfrm>
          <a:off x="0" y="0"/>
          <a:ext cx="0" cy="0"/>
          <a:chOff x="0" y="0"/>
          <a:chExt cx="0" cy="0"/>
        </a:xfrm>
      </p:grpSpPr>
      <p:sp>
        <p:nvSpPr>
          <p:cNvPr id="87" name="Textplatzhalter 11"/>
          <p:cNvSpPr>
            <a:spLocks noGrp="1"/>
          </p:cNvSpPr>
          <p:nvPr>
            <p:ph type="body" sz="quarter" idx="13" hasCustomPrompt="1"/>
          </p:nvPr>
        </p:nvSpPr>
        <p:spPr>
          <a:xfrm>
            <a:off x="-1258219" y="1272355"/>
            <a:ext cx="360362" cy="360363"/>
          </a:xfrm>
          <a:prstGeom prst="rect">
            <a:avLst/>
          </a:prstGeom>
          <a:solidFill>
            <a:srgbClr val="CDE29E"/>
          </a:solidFill>
        </p:spPr>
        <p:txBody>
          <a:bodyPr/>
          <a:lstStyle>
            <a:lvl1pPr marL="0" indent="0" algn="ctr">
              <a:lnSpc>
                <a:spcPct val="150000"/>
              </a:lnSpc>
              <a:buNone/>
              <a:defRPr b="0"/>
            </a:lvl1pPr>
          </a:lstStyle>
          <a:p>
            <a:pPr lvl="0"/>
            <a:r>
              <a:rPr lang="de-DE" dirty="0" smtClean="0"/>
              <a:t>x</a:t>
            </a:r>
          </a:p>
        </p:txBody>
      </p:sp>
      <p:sp>
        <p:nvSpPr>
          <p:cNvPr id="88" name="Textplatzhalter 11"/>
          <p:cNvSpPr>
            <a:spLocks noGrp="1"/>
          </p:cNvSpPr>
          <p:nvPr>
            <p:ph type="body" sz="quarter" idx="14" hasCustomPrompt="1"/>
          </p:nvPr>
        </p:nvSpPr>
        <p:spPr>
          <a:xfrm>
            <a:off x="-754164" y="1272355"/>
            <a:ext cx="360362" cy="360363"/>
          </a:xfrm>
          <a:prstGeom prst="rect">
            <a:avLst/>
          </a:prstGeom>
          <a:solidFill>
            <a:schemeClr val="bg2">
              <a:lumMod val="75000"/>
            </a:schemeClr>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89" name="Textplatzhalter 11"/>
          <p:cNvSpPr>
            <a:spLocks noGrp="1"/>
          </p:cNvSpPr>
          <p:nvPr>
            <p:ph type="body" sz="quarter" idx="15" hasCustomPrompt="1"/>
          </p:nvPr>
        </p:nvSpPr>
        <p:spPr>
          <a:xfrm>
            <a:off x="-1768648" y="1272355"/>
            <a:ext cx="360362" cy="360363"/>
          </a:xfrm>
          <a:prstGeom prst="rect">
            <a:avLst/>
          </a:prstGeom>
          <a:solidFill>
            <a:schemeClr val="bg2"/>
          </a:solidFill>
        </p:spPr>
        <p:txBody>
          <a:bodyPr/>
          <a:lstStyle>
            <a:lvl1pPr marL="0" indent="0" algn="ctr">
              <a:lnSpc>
                <a:spcPct val="150000"/>
              </a:lnSpc>
              <a:buNone/>
              <a:defRPr b="0"/>
            </a:lvl1pPr>
          </a:lstStyle>
          <a:p>
            <a:pPr lvl="0"/>
            <a:r>
              <a:rPr lang="de-DE" dirty="0" smtClean="0"/>
              <a:t>x</a:t>
            </a:r>
          </a:p>
        </p:txBody>
      </p:sp>
      <p:sp>
        <p:nvSpPr>
          <p:cNvPr id="90" name="Textplatzhalter 11"/>
          <p:cNvSpPr>
            <a:spLocks noGrp="1"/>
          </p:cNvSpPr>
          <p:nvPr>
            <p:ph type="body" sz="quarter" idx="16" hasCustomPrompt="1"/>
          </p:nvPr>
        </p:nvSpPr>
        <p:spPr>
          <a:xfrm>
            <a:off x="-1260648" y="1772493"/>
            <a:ext cx="360362" cy="360363"/>
          </a:xfrm>
          <a:prstGeom prst="rect">
            <a:avLst/>
          </a:prstGeom>
          <a:solidFill>
            <a:srgbClr val="B4DBBB"/>
          </a:solidFill>
        </p:spPr>
        <p:txBody>
          <a:bodyPr/>
          <a:lstStyle>
            <a:lvl1pPr marL="0" indent="0" algn="ctr">
              <a:lnSpc>
                <a:spcPct val="150000"/>
              </a:lnSpc>
              <a:buNone/>
              <a:defRPr b="0"/>
            </a:lvl1pPr>
          </a:lstStyle>
          <a:p>
            <a:pPr lvl="0"/>
            <a:r>
              <a:rPr lang="de-DE" dirty="0" smtClean="0"/>
              <a:t>x</a:t>
            </a:r>
          </a:p>
        </p:txBody>
      </p:sp>
      <p:sp>
        <p:nvSpPr>
          <p:cNvPr id="91" name="Textplatzhalter 11"/>
          <p:cNvSpPr>
            <a:spLocks noGrp="1"/>
          </p:cNvSpPr>
          <p:nvPr>
            <p:ph type="body" sz="quarter" idx="17" hasCustomPrompt="1"/>
          </p:nvPr>
        </p:nvSpPr>
        <p:spPr>
          <a:xfrm>
            <a:off x="-756592" y="1772493"/>
            <a:ext cx="360362" cy="360363"/>
          </a:xfrm>
          <a:prstGeom prst="rect">
            <a:avLst/>
          </a:prstGeom>
          <a:solidFill>
            <a:srgbClr val="003E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2" name="Textplatzhalter 11"/>
          <p:cNvSpPr>
            <a:spLocks noGrp="1"/>
          </p:cNvSpPr>
          <p:nvPr>
            <p:ph type="body" sz="quarter" idx="18" hasCustomPrompt="1"/>
          </p:nvPr>
        </p:nvSpPr>
        <p:spPr>
          <a:xfrm>
            <a:off x="-1768647" y="1772493"/>
            <a:ext cx="360362" cy="360363"/>
          </a:xfrm>
          <a:prstGeom prst="rect">
            <a:avLst/>
          </a:prstGeom>
          <a:solidFill>
            <a:schemeClr val="tx2"/>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3" name="Textplatzhalter 11"/>
          <p:cNvSpPr>
            <a:spLocks noGrp="1"/>
          </p:cNvSpPr>
          <p:nvPr>
            <p:ph type="body" sz="quarter" idx="19" hasCustomPrompt="1"/>
          </p:nvPr>
        </p:nvSpPr>
        <p:spPr>
          <a:xfrm>
            <a:off x="-1256705" y="2276549"/>
            <a:ext cx="360362" cy="360363"/>
          </a:xfrm>
          <a:prstGeom prst="rect">
            <a:avLst/>
          </a:prstGeom>
          <a:solidFill>
            <a:srgbClr val="FFEA93"/>
          </a:solidFill>
        </p:spPr>
        <p:txBody>
          <a:bodyPr/>
          <a:lstStyle>
            <a:lvl1pPr marL="0" indent="0" algn="ctr">
              <a:lnSpc>
                <a:spcPct val="150000"/>
              </a:lnSpc>
              <a:buNone/>
              <a:defRPr b="0"/>
            </a:lvl1pPr>
          </a:lstStyle>
          <a:p>
            <a:pPr lvl="0"/>
            <a:r>
              <a:rPr lang="de-DE" dirty="0" smtClean="0"/>
              <a:t>x</a:t>
            </a:r>
          </a:p>
        </p:txBody>
      </p:sp>
      <p:sp>
        <p:nvSpPr>
          <p:cNvPr id="94" name="Textplatzhalter 11"/>
          <p:cNvSpPr>
            <a:spLocks noGrp="1"/>
          </p:cNvSpPr>
          <p:nvPr>
            <p:ph type="body" sz="quarter" idx="20" hasCustomPrompt="1"/>
          </p:nvPr>
        </p:nvSpPr>
        <p:spPr>
          <a:xfrm>
            <a:off x="-752649" y="2276549"/>
            <a:ext cx="360362" cy="360363"/>
          </a:xfrm>
          <a:prstGeom prst="rect">
            <a:avLst/>
          </a:prstGeom>
          <a:solidFill>
            <a:srgbClr val="C8A2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5" name="Textplatzhalter 11"/>
          <p:cNvSpPr>
            <a:spLocks noGrp="1"/>
          </p:cNvSpPr>
          <p:nvPr>
            <p:ph type="body" sz="quarter" idx="21" hasCustomPrompt="1"/>
          </p:nvPr>
        </p:nvSpPr>
        <p:spPr>
          <a:xfrm>
            <a:off x="-1764704" y="2276549"/>
            <a:ext cx="360362" cy="360363"/>
          </a:xfrm>
          <a:prstGeom prst="rect">
            <a:avLst/>
          </a:prstGeom>
          <a:solidFill>
            <a:srgbClr val="FFCC00"/>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96" name="Textplatzhalter 11"/>
          <p:cNvSpPr>
            <a:spLocks noGrp="1"/>
          </p:cNvSpPr>
          <p:nvPr>
            <p:ph type="body" sz="quarter" idx="22" hasCustomPrompt="1"/>
          </p:nvPr>
        </p:nvSpPr>
        <p:spPr>
          <a:xfrm>
            <a:off x="-1256705" y="2780605"/>
            <a:ext cx="360362" cy="360363"/>
          </a:xfrm>
          <a:prstGeom prst="rect">
            <a:avLst/>
          </a:prstGeom>
          <a:solidFill>
            <a:srgbClr val="FFD1A3"/>
          </a:solidFill>
        </p:spPr>
        <p:txBody>
          <a:bodyPr/>
          <a:lstStyle>
            <a:lvl1pPr marL="0" indent="0" algn="ctr">
              <a:lnSpc>
                <a:spcPct val="150000"/>
              </a:lnSpc>
              <a:buNone/>
              <a:defRPr b="0"/>
            </a:lvl1pPr>
          </a:lstStyle>
          <a:p>
            <a:pPr lvl="0"/>
            <a:r>
              <a:rPr lang="de-DE" dirty="0" smtClean="0"/>
              <a:t>x</a:t>
            </a:r>
          </a:p>
        </p:txBody>
      </p:sp>
      <p:sp>
        <p:nvSpPr>
          <p:cNvPr id="97" name="Textplatzhalter 11"/>
          <p:cNvSpPr>
            <a:spLocks noGrp="1"/>
          </p:cNvSpPr>
          <p:nvPr>
            <p:ph type="body" sz="quarter" idx="23" hasCustomPrompt="1"/>
          </p:nvPr>
        </p:nvSpPr>
        <p:spPr>
          <a:xfrm>
            <a:off x="-752649" y="2780605"/>
            <a:ext cx="360362" cy="360363"/>
          </a:xfrm>
          <a:prstGeom prst="rect">
            <a:avLst/>
          </a:prstGeom>
          <a:solidFill>
            <a:srgbClr val="C864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8" name="Textplatzhalter 11"/>
          <p:cNvSpPr>
            <a:spLocks noGrp="1"/>
          </p:cNvSpPr>
          <p:nvPr>
            <p:ph type="body" sz="quarter" idx="24" hasCustomPrompt="1"/>
          </p:nvPr>
        </p:nvSpPr>
        <p:spPr>
          <a:xfrm>
            <a:off x="-1764704" y="2780605"/>
            <a:ext cx="360362" cy="360363"/>
          </a:xfrm>
          <a:prstGeom prst="rect">
            <a:avLst/>
          </a:prstGeom>
          <a:solidFill>
            <a:srgbClr val="FF9933"/>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99" name="Textplatzhalter 11"/>
          <p:cNvSpPr>
            <a:spLocks noGrp="1"/>
          </p:cNvSpPr>
          <p:nvPr>
            <p:ph type="body" sz="quarter" idx="25" hasCustomPrompt="1"/>
          </p:nvPr>
        </p:nvSpPr>
        <p:spPr>
          <a:xfrm>
            <a:off x="-1256705" y="3284661"/>
            <a:ext cx="360362" cy="360363"/>
          </a:xfrm>
          <a:prstGeom prst="rect">
            <a:avLst/>
          </a:prstGeom>
          <a:solidFill>
            <a:srgbClr val="FFC9DB"/>
          </a:solidFill>
        </p:spPr>
        <p:txBody>
          <a:bodyPr/>
          <a:lstStyle>
            <a:lvl1pPr marL="0" indent="0" algn="ctr">
              <a:lnSpc>
                <a:spcPct val="150000"/>
              </a:lnSpc>
              <a:buNone/>
              <a:defRPr b="0"/>
            </a:lvl1pPr>
          </a:lstStyle>
          <a:p>
            <a:pPr lvl="0"/>
            <a:r>
              <a:rPr lang="de-DE" dirty="0" smtClean="0"/>
              <a:t>x</a:t>
            </a:r>
          </a:p>
        </p:txBody>
      </p:sp>
      <p:sp>
        <p:nvSpPr>
          <p:cNvPr id="100" name="Textplatzhalter 11"/>
          <p:cNvSpPr>
            <a:spLocks noGrp="1"/>
          </p:cNvSpPr>
          <p:nvPr>
            <p:ph type="body" sz="quarter" idx="26" hasCustomPrompt="1"/>
          </p:nvPr>
        </p:nvSpPr>
        <p:spPr>
          <a:xfrm>
            <a:off x="-752649" y="3284661"/>
            <a:ext cx="360362" cy="360363"/>
          </a:xfrm>
          <a:prstGeom prst="rect">
            <a:avLst/>
          </a:prstGeom>
          <a:solidFill>
            <a:srgbClr val="640021"/>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1" name="Textplatzhalter 11"/>
          <p:cNvSpPr>
            <a:spLocks noGrp="1"/>
          </p:cNvSpPr>
          <p:nvPr>
            <p:ph type="body" sz="quarter" idx="27" hasCustomPrompt="1"/>
          </p:nvPr>
        </p:nvSpPr>
        <p:spPr>
          <a:xfrm>
            <a:off x="-1764704" y="3284661"/>
            <a:ext cx="360362" cy="360363"/>
          </a:xfrm>
          <a:prstGeom prst="rect">
            <a:avLst/>
          </a:prstGeom>
          <a:solidFill>
            <a:srgbClr val="99003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2" name="Textplatzhalter 11"/>
          <p:cNvSpPr>
            <a:spLocks noGrp="1"/>
          </p:cNvSpPr>
          <p:nvPr>
            <p:ph type="body" sz="quarter" idx="28" hasCustomPrompt="1"/>
          </p:nvPr>
        </p:nvSpPr>
        <p:spPr>
          <a:xfrm>
            <a:off x="-1256705" y="3788717"/>
            <a:ext cx="360362" cy="360363"/>
          </a:xfrm>
          <a:prstGeom prst="rect">
            <a:avLst/>
          </a:prstGeom>
          <a:solidFill>
            <a:srgbClr val="B4D0EA"/>
          </a:solidFill>
        </p:spPr>
        <p:txBody>
          <a:bodyPr/>
          <a:lstStyle>
            <a:lvl1pPr marL="0" indent="0" algn="ctr">
              <a:lnSpc>
                <a:spcPct val="150000"/>
              </a:lnSpc>
              <a:buNone/>
              <a:defRPr b="0"/>
            </a:lvl1pPr>
          </a:lstStyle>
          <a:p>
            <a:pPr lvl="0"/>
            <a:r>
              <a:rPr lang="de-DE" dirty="0" smtClean="0"/>
              <a:t>x</a:t>
            </a:r>
          </a:p>
        </p:txBody>
      </p:sp>
      <p:sp>
        <p:nvSpPr>
          <p:cNvPr id="103" name="Textplatzhalter 11"/>
          <p:cNvSpPr>
            <a:spLocks noGrp="1"/>
          </p:cNvSpPr>
          <p:nvPr>
            <p:ph type="body" sz="quarter" idx="29" hasCustomPrompt="1"/>
          </p:nvPr>
        </p:nvSpPr>
        <p:spPr>
          <a:xfrm>
            <a:off x="-752649" y="3788717"/>
            <a:ext cx="360362" cy="360363"/>
          </a:xfrm>
          <a:prstGeom prst="rect">
            <a:avLst/>
          </a:prstGeom>
          <a:solidFill>
            <a:srgbClr val="1E476C"/>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4" name="Textplatzhalter 11"/>
          <p:cNvSpPr>
            <a:spLocks noGrp="1"/>
          </p:cNvSpPr>
          <p:nvPr>
            <p:ph type="body" sz="quarter" idx="30" hasCustomPrompt="1"/>
          </p:nvPr>
        </p:nvSpPr>
        <p:spPr>
          <a:xfrm>
            <a:off x="-1764704" y="3788717"/>
            <a:ext cx="360362" cy="360363"/>
          </a:xfrm>
          <a:prstGeom prst="rect">
            <a:avLst/>
          </a:prstGeom>
          <a:solidFill>
            <a:srgbClr val="29619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5" name="Textplatzhalter 11"/>
          <p:cNvSpPr>
            <a:spLocks noGrp="1"/>
          </p:cNvSpPr>
          <p:nvPr>
            <p:ph type="body" sz="quarter" idx="31" hasCustomPrompt="1"/>
          </p:nvPr>
        </p:nvSpPr>
        <p:spPr>
          <a:xfrm>
            <a:off x="-1256705" y="4292773"/>
            <a:ext cx="360362" cy="360363"/>
          </a:xfrm>
          <a:prstGeom prst="rect">
            <a:avLst/>
          </a:prstGeom>
          <a:solidFill>
            <a:srgbClr val="B2B2B2"/>
          </a:solidFill>
        </p:spPr>
        <p:txBody>
          <a:bodyPr/>
          <a:lstStyle>
            <a:lvl1pPr marL="0" indent="0" algn="ctr">
              <a:lnSpc>
                <a:spcPct val="150000"/>
              </a:lnSpc>
              <a:buNone/>
              <a:defRPr b="0"/>
            </a:lvl1pPr>
          </a:lstStyle>
          <a:p>
            <a:pPr lvl="0"/>
            <a:r>
              <a:rPr lang="de-DE" dirty="0" smtClean="0"/>
              <a:t>x</a:t>
            </a:r>
          </a:p>
        </p:txBody>
      </p:sp>
      <p:sp>
        <p:nvSpPr>
          <p:cNvPr id="106" name="Textplatzhalter 11"/>
          <p:cNvSpPr>
            <a:spLocks noGrp="1"/>
          </p:cNvSpPr>
          <p:nvPr>
            <p:ph type="body" sz="quarter" idx="32" hasCustomPrompt="1"/>
          </p:nvPr>
        </p:nvSpPr>
        <p:spPr>
          <a:xfrm>
            <a:off x="-752649" y="4292773"/>
            <a:ext cx="360362" cy="360363"/>
          </a:xfrm>
          <a:prstGeom prst="rect">
            <a:avLst/>
          </a:prstGeom>
          <a:solidFill>
            <a:srgbClr val="80808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7" name="Textplatzhalter 11"/>
          <p:cNvSpPr>
            <a:spLocks noGrp="1"/>
          </p:cNvSpPr>
          <p:nvPr>
            <p:ph type="body" sz="quarter" idx="33" hasCustomPrompt="1"/>
          </p:nvPr>
        </p:nvSpPr>
        <p:spPr>
          <a:xfrm>
            <a:off x="-1764704" y="4292773"/>
            <a:ext cx="360362" cy="360363"/>
          </a:xfrm>
          <a:prstGeom prst="rect">
            <a:avLst/>
          </a:prstGeom>
          <a:solidFill>
            <a:srgbClr val="DDDDDD"/>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108" name="Textplatzhalter 11"/>
          <p:cNvSpPr>
            <a:spLocks noGrp="1"/>
          </p:cNvSpPr>
          <p:nvPr>
            <p:ph type="body" sz="quarter" idx="34" hasCustomPrompt="1"/>
          </p:nvPr>
        </p:nvSpPr>
        <p:spPr>
          <a:xfrm>
            <a:off x="-1256705" y="4796829"/>
            <a:ext cx="360362" cy="360363"/>
          </a:xfrm>
          <a:prstGeom prst="rect">
            <a:avLst/>
          </a:prstGeom>
          <a:solidFill>
            <a:srgbClr val="33333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9" name="Textplatzhalter 11"/>
          <p:cNvSpPr>
            <a:spLocks noGrp="1"/>
          </p:cNvSpPr>
          <p:nvPr>
            <p:ph type="body" sz="quarter" idx="35" hasCustomPrompt="1"/>
          </p:nvPr>
        </p:nvSpPr>
        <p:spPr>
          <a:xfrm>
            <a:off x="-752649" y="4796829"/>
            <a:ext cx="360362" cy="360363"/>
          </a:xfrm>
          <a:prstGeom prst="rect">
            <a:avLst/>
          </a:prstGeom>
          <a:solidFill>
            <a:srgbClr val="0000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10" name="Textplatzhalter 11"/>
          <p:cNvSpPr>
            <a:spLocks noGrp="1"/>
          </p:cNvSpPr>
          <p:nvPr>
            <p:ph type="body" sz="quarter" idx="36" hasCustomPrompt="1"/>
          </p:nvPr>
        </p:nvSpPr>
        <p:spPr>
          <a:xfrm>
            <a:off x="-1764704" y="4796829"/>
            <a:ext cx="360362" cy="360363"/>
          </a:xfrm>
          <a:prstGeom prst="rect">
            <a:avLst/>
          </a:prstGeom>
          <a:solidFill>
            <a:srgbClr val="5F5F5F"/>
          </a:solidFill>
        </p:spPr>
        <p:txBody>
          <a:bodyPr/>
          <a:lstStyle>
            <a:lvl1pPr marL="0" indent="0" algn="ctr">
              <a:lnSpc>
                <a:spcPct val="150000"/>
              </a:lnSpc>
              <a:buNone/>
              <a:defRPr b="0">
                <a:solidFill>
                  <a:schemeClr val="bg1"/>
                </a:solidFill>
              </a:defRPr>
            </a:lvl1pPr>
          </a:lstStyle>
          <a:p>
            <a:pPr lvl="0"/>
            <a:r>
              <a:rPr lang="de-DE" dirty="0" smtClean="0"/>
              <a:t>x</a:t>
            </a:r>
          </a:p>
        </p:txBody>
      </p:sp>
      <p:pic>
        <p:nvPicPr>
          <p:cNvPr id="35" name="Picture 20" descr="TIAneu_P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cdtRectangle 16 Id836624"/>
          <p:cNvSpPr>
            <a:spLocks noChangeArrowheads="1"/>
          </p:cNvSpPr>
          <p:nvPr>
            <p:custDataLst>
              <p:tags r:id="rId1"/>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37" name="cdtText Box 12 Id836611"/>
          <p:cNvSpPr txBox="1">
            <a:spLocks noChangeArrowheads="1"/>
          </p:cNvSpPr>
          <p:nvPr>
            <p:custDataLst>
              <p:tags r:id="rId2"/>
            </p:custDataLst>
          </p:nvPr>
        </p:nvSpPr>
        <p:spPr bwMode="auto">
          <a:xfrm>
            <a:off x="3381375" y="1836738"/>
            <a:ext cx="5367338"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144000"/>
          <a:lstStyle>
            <a:lvl1pPr marL="180975" indent="-180975">
              <a:spcBef>
                <a:spcPct val="0"/>
              </a:spcBef>
              <a:defRPr>
                <a:solidFill>
                  <a:schemeClr val="tx1"/>
                </a:solidFill>
                <a:latin typeface="Arial" charset="0"/>
              </a:defRPr>
            </a:lvl1pPr>
            <a:lvl2pPr marL="549275" indent="-188913">
              <a:spcBef>
                <a:spcPct val="0"/>
              </a:spcBef>
              <a:defRPr>
                <a:solidFill>
                  <a:schemeClr val="tx1"/>
                </a:solidFill>
                <a:latin typeface="Arial" charset="0"/>
              </a:defRPr>
            </a:lvl2pPr>
            <a:lvl3pPr marL="917575" indent="-188913">
              <a:spcBef>
                <a:spcPct val="0"/>
              </a:spcBef>
              <a:defRPr>
                <a:solidFill>
                  <a:schemeClr val="tx1"/>
                </a:solidFill>
                <a:latin typeface="Arial" charset="0"/>
              </a:defRPr>
            </a:lvl3pPr>
            <a:lvl4pPr marL="1287463" indent="-190500">
              <a:spcBef>
                <a:spcPct val="0"/>
              </a:spcBef>
              <a:defRPr>
                <a:solidFill>
                  <a:schemeClr val="tx1"/>
                </a:solidFill>
                <a:latin typeface="Arial" charset="0"/>
              </a:defRPr>
            </a:lvl4pPr>
            <a:lvl5pPr marL="1655763" indent="-188913">
              <a:spcBef>
                <a:spcPct val="0"/>
              </a:spcBef>
              <a:defRPr>
                <a:solidFill>
                  <a:schemeClr val="tx1"/>
                </a:solidFill>
                <a:latin typeface="Arial" charset="0"/>
              </a:defRPr>
            </a:lvl5pPr>
            <a:lvl6pPr marL="2112963" indent="-188913" fontAlgn="base">
              <a:spcBef>
                <a:spcPct val="0"/>
              </a:spcBef>
              <a:spcAft>
                <a:spcPct val="0"/>
              </a:spcAft>
              <a:defRPr>
                <a:solidFill>
                  <a:schemeClr val="tx1"/>
                </a:solidFill>
                <a:latin typeface="Arial" charset="0"/>
              </a:defRPr>
            </a:lvl6pPr>
            <a:lvl7pPr marL="2570163" indent="-188913" fontAlgn="base">
              <a:spcBef>
                <a:spcPct val="0"/>
              </a:spcBef>
              <a:spcAft>
                <a:spcPct val="0"/>
              </a:spcAft>
              <a:defRPr>
                <a:solidFill>
                  <a:schemeClr val="tx1"/>
                </a:solidFill>
                <a:latin typeface="Arial" charset="0"/>
              </a:defRPr>
            </a:lvl7pPr>
            <a:lvl8pPr marL="3027363" indent="-188913" fontAlgn="base">
              <a:spcBef>
                <a:spcPct val="0"/>
              </a:spcBef>
              <a:spcAft>
                <a:spcPct val="0"/>
              </a:spcAft>
              <a:defRPr>
                <a:solidFill>
                  <a:schemeClr val="tx1"/>
                </a:solidFill>
                <a:latin typeface="Arial" charset="0"/>
              </a:defRPr>
            </a:lvl8pPr>
            <a:lvl9pPr marL="3484563" indent="-188913" fontAlgn="base">
              <a:spcBef>
                <a:spcPct val="0"/>
              </a:spcBef>
              <a:spcAft>
                <a:spcPct val="0"/>
              </a:spcAft>
              <a:defRPr>
                <a:solidFill>
                  <a:schemeClr val="tx1"/>
                </a:solidFill>
                <a:latin typeface="Arial" charset="0"/>
              </a:defRPr>
            </a:lvl9pPr>
          </a:lstStyle>
          <a:p>
            <a:pPr>
              <a:lnSpc>
                <a:spcPct val="110000"/>
              </a:lnSpc>
              <a:spcAft>
                <a:spcPct val="55000"/>
              </a:spcAft>
              <a:buClrTx/>
              <a:buFont typeface="Wingdings" pitchFamily="2" charset="2"/>
              <a:buChar char="§"/>
              <a:defRPr/>
            </a:pPr>
            <a:endParaRPr lang="en-US" smtClean="0">
              <a:solidFill>
                <a:schemeClr val="bg1"/>
              </a:solidFill>
            </a:endParaRPr>
          </a:p>
        </p:txBody>
      </p:sp>
      <p:sp>
        <p:nvSpPr>
          <p:cNvPr id="38" name="cdtLine 8 Id836613"/>
          <p:cNvSpPr>
            <a:spLocks noChangeShapeType="1"/>
          </p:cNvSpPr>
          <p:nvPr>
            <p:custDataLst>
              <p:tags r:id="rId3"/>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9" name="cdtRectangle 24 Id836615"/>
          <p:cNvSpPr>
            <a:spLocks noChangeArrowheads="1"/>
          </p:cNvSpPr>
          <p:nvPr>
            <p:custDataLst>
              <p:tags r:id="rId4"/>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000">
              <a:solidFill>
                <a:srgbClr val="FFFFFF"/>
              </a:solidFill>
            </a:endParaRPr>
          </a:p>
        </p:txBody>
      </p:sp>
      <p:sp>
        <p:nvSpPr>
          <p:cNvPr id="40" name="cdtFreeform 57 Id836617"/>
          <p:cNvSpPr>
            <a:spLocks noChangeAspect="1" noEditPoints="1"/>
          </p:cNvSpPr>
          <p:nvPr>
            <p:custDataLst>
              <p:tags r:id="rId5"/>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42" name="cdtRectangle 11 Id836614"/>
          <p:cNvSpPr>
            <a:spLocks noGrp="1" noChangeArrowheads="1"/>
          </p:cNvSpPr>
          <p:nvPr>
            <p:ph type="subTitle" sz="quarter" idx="1"/>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a:defRPr sz="2000">
                <a:solidFill>
                  <a:srgbClr val="FFFFFF"/>
                </a:solidFill>
              </a:defRPr>
            </a:lvl1pPr>
          </a:lstStyle>
          <a:p>
            <a:pPr lvl="0"/>
            <a:r>
              <a:rPr lang="de-DE" noProof="0" dirty="0" smtClean="0"/>
              <a:t>Master-Untertitelformat bearbeiten</a:t>
            </a:r>
          </a:p>
        </p:txBody>
      </p:sp>
      <p:sp>
        <p:nvSpPr>
          <p:cNvPr id="43" name="cdtRectangle 27 Id836616"/>
          <p:cNvSpPr>
            <a:spLocks noGrp="1" noChangeArrowheads="1"/>
          </p:cNvSpPr>
          <p:nvPr>
            <p:ph type="ctrTitle" sz="quarter"/>
          </p:nvPr>
        </p:nvSpPr>
        <p:spPr>
          <a:xfrm>
            <a:off x="3041650" y="1235075"/>
            <a:ext cx="5707063" cy="1422400"/>
          </a:xfr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defRPr sz="4000">
                <a:solidFill>
                  <a:srgbClr val="FFFFFF"/>
                </a:solidFill>
              </a:defRPr>
            </a:lvl1pPr>
          </a:lstStyle>
          <a:p>
            <a:pPr lvl="0"/>
            <a:r>
              <a:rPr lang="de-DE" noProof="0" dirty="0" smtClean="0"/>
              <a:t>Mastertitelformat bearbeiten</a:t>
            </a:r>
          </a:p>
        </p:txBody>
      </p:sp>
    </p:spTree>
    <p:extLst>
      <p:ext uri="{BB962C8B-B14F-4D97-AF65-F5344CB8AC3E}">
        <p14:creationId xmlns:p14="http://schemas.microsoft.com/office/powerpoint/2010/main" val="3804124364"/>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Master Siemens I IA+DT - Split">
    <p:spTree>
      <p:nvGrpSpPr>
        <p:cNvPr id="1" name=""/>
        <p:cNvGrpSpPr/>
        <p:nvPr/>
      </p:nvGrpSpPr>
      <p:grpSpPr>
        <a:xfrm>
          <a:off x="0" y="0"/>
          <a:ext cx="0" cy="0"/>
          <a:chOff x="0" y="0"/>
          <a:chExt cx="0" cy="0"/>
        </a:xfrm>
      </p:grpSpPr>
      <p:sp>
        <p:nvSpPr>
          <p:cNvPr id="5" name="cdtRectangle 16 Id836624"/>
          <p:cNvSpPr>
            <a:spLocks noChangeArrowheads="1"/>
          </p:cNvSpPr>
          <p:nvPr>
            <p:custDataLst>
              <p:tags r:id="rId1"/>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8" name="cdtLine 8 Id836613"/>
          <p:cNvSpPr>
            <a:spLocks noChangeShapeType="1"/>
          </p:cNvSpPr>
          <p:nvPr>
            <p:custDataLst>
              <p:tags r:id="rId2"/>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0" name="cdtFreeform 57 Id836617"/>
          <p:cNvSpPr>
            <a:spLocks noChangeAspect="1" noEditPoints="1"/>
          </p:cNvSpPr>
          <p:nvPr>
            <p:custDataLst>
              <p:tags r:id="rId3"/>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12" name="cdtMasterTags"/>
          <p:cNvSpPr>
            <a:spLocks noChangeShapeType="1"/>
          </p:cNvSpPr>
          <p:nvPr>
            <p:custDataLst>
              <p:tags r:id="rId4"/>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836614" name="cdtRectangle 11 Id836614"/>
          <p:cNvSpPr>
            <a:spLocks noGrp="1" noChangeArrowheads="1"/>
          </p:cNvSpPr>
          <p:nvPr>
            <p:ph type="subTitle" sz="quarter" idx="1"/>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a:defRPr sz="2000">
                <a:solidFill>
                  <a:srgbClr val="FFFFFF"/>
                </a:solidFill>
              </a:defRPr>
            </a:lvl1pPr>
          </a:lstStyle>
          <a:p>
            <a:pPr lvl="0"/>
            <a:r>
              <a:rPr lang="de-DE" noProof="0" dirty="0" smtClean="0"/>
              <a:t>Master-Untertitelformat bearbeiten</a:t>
            </a:r>
          </a:p>
        </p:txBody>
      </p:sp>
      <p:sp>
        <p:nvSpPr>
          <p:cNvPr id="836616" name="cdtRectangle 27 Id836616"/>
          <p:cNvSpPr>
            <a:spLocks noGrp="1" noChangeArrowheads="1"/>
          </p:cNvSpPr>
          <p:nvPr>
            <p:ph type="ctrTitle" sz="quarter"/>
          </p:nvPr>
        </p:nvSpPr>
        <p:spPr>
          <a:xfrm>
            <a:off x="3041650" y="1235075"/>
            <a:ext cx="5707063" cy="1422400"/>
          </a:xfrm>
          <a:ln>
            <a:noFill/>
          </a:ln>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defRPr sz="4000">
                <a:solidFill>
                  <a:srgbClr val="FFFFFF"/>
                </a:solidFill>
              </a:defRPr>
            </a:lvl1pPr>
          </a:lstStyle>
          <a:p>
            <a:pPr lvl="0"/>
            <a:r>
              <a:rPr lang="de-DE" noProof="0" dirty="0" smtClean="0"/>
              <a:t>Mastertitelformat bearbeiten</a:t>
            </a:r>
          </a:p>
        </p:txBody>
      </p:sp>
      <p:pic>
        <p:nvPicPr>
          <p:cNvPr id="4" name="Picture 20" descr="TIAneu_P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dtRectangle 24 Id836615"/>
          <p:cNvSpPr>
            <a:spLocks noChangeArrowheads="1"/>
          </p:cNvSpPr>
          <p:nvPr>
            <p:custDataLst>
              <p:tags r:id="rId5"/>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Tree>
    <p:extLst>
      <p:ext uri="{BB962C8B-B14F-4D97-AF65-F5344CB8AC3E}">
        <p14:creationId xmlns:p14="http://schemas.microsoft.com/office/powerpoint/2010/main" val="2725374302"/>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TitleMaster Siemens">
    <p:spTree>
      <p:nvGrpSpPr>
        <p:cNvPr id="1" name=""/>
        <p:cNvGrpSpPr/>
        <p:nvPr/>
      </p:nvGrpSpPr>
      <p:grpSpPr>
        <a:xfrm>
          <a:off x="0" y="0"/>
          <a:ext cx="0" cy="0"/>
          <a:chOff x="0" y="0"/>
          <a:chExt cx="0" cy="0"/>
        </a:xfrm>
      </p:grpSpPr>
      <p:sp>
        <p:nvSpPr>
          <p:cNvPr id="5" name="cdtRectangle 138 Id50181"/>
          <p:cNvSpPr>
            <a:spLocks noChangeArrowheads="1"/>
          </p:cNvSpPr>
          <p:nvPr>
            <p:custDataLst>
              <p:tags r:id="rId1"/>
            </p:custDataLst>
          </p:nvPr>
        </p:nvSpPr>
        <p:spPr bwMode="auto">
          <a:xfrm>
            <a:off x="287338" y="263525"/>
            <a:ext cx="8859837" cy="971550"/>
          </a:xfrm>
          <a:prstGeom prst="rect">
            <a:avLst/>
          </a:prstGeom>
          <a:solidFill>
            <a:srgbClr val="FFFFFF"/>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0" hangingPunct="0">
              <a:spcBef>
                <a:spcPct val="0"/>
              </a:spcBef>
              <a:buClrTx/>
              <a:buFontTx/>
              <a:buNone/>
              <a:defRPr/>
            </a:pPr>
            <a:endParaRPr lang="de-DE" sz="2000" smtClean="0">
              <a:solidFill>
                <a:srgbClr val="FFFFFF"/>
              </a:solidFill>
            </a:endParaRPr>
          </a:p>
        </p:txBody>
      </p:sp>
      <p:sp>
        <p:nvSpPr>
          <p:cNvPr id="6" name="cdtFreeform 57 Id50182"/>
          <p:cNvSpPr>
            <a:spLocks noChangeAspect="1" noEditPoints="1"/>
          </p:cNvSpPr>
          <p:nvPr>
            <p:custDataLst>
              <p:tags r:id="rId2"/>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9" name="cdtMasterTags"/>
          <p:cNvSpPr>
            <a:spLocks noChangeShapeType="1"/>
          </p:cNvSpPr>
          <p:nvPr>
            <p:custDataLst>
              <p:tags r:id="rId3"/>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10" name="cdtRectangle 24 Id836615"/>
          <p:cNvSpPr>
            <a:spLocks noChangeArrowheads="1"/>
          </p:cNvSpPr>
          <p:nvPr>
            <p:custDataLst>
              <p:tags r:id="rId4"/>
            </p:custDataLst>
          </p:nvPr>
        </p:nvSpPr>
        <p:spPr bwMode="auto">
          <a:xfrm>
            <a:off x="287338" y="263525"/>
            <a:ext cx="6811962"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
        <p:nvSpPr>
          <p:cNvPr id="11" name="cdtText Box 125 Id49158"/>
          <p:cNvSpPr txBox="1">
            <a:spLocks noChangeArrowheads="1"/>
          </p:cNvSpPr>
          <p:nvPr>
            <p:custDataLst>
              <p:tags r:id="rId5"/>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13" name="cdtText Box 125 Id49160"/>
          <p:cNvSpPr txBox="1">
            <a:spLocks noChangeArrowheads="1"/>
          </p:cNvSpPr>
          <p:nvPr>
            <p:custDataLst>
              <p:tags r:id="rId6"/>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14"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95777754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ln>
            <a:noFill/>
          </a:ln>
        </p:spPr>
        <p:txBody>
          <a:bodyPr/>
          <a:lstStyle/>
          <a:p>
            <a:r>
              <a:rPr lang="de-DE" dirty="0" smtClean="0"/>
              <a:t>Titelmasterformat durch Klicken bearbeiten</a:t>
            </a:r>
            <a:endParaRPr lang="de-DE" dirty="0"/>
          </a:p>
        </p:txBody>
      </p:sp>
      <p:sp>
        <p:nvSpPr>
          <p:cNvPr id="3" name="cdtFreeform 57 Id50182"/>
          <p:cNvSpPr>
            <a:spLocks noChangeAspect="1" noEditPoints="1"/>
          </p:cNvSpPr>
          <p:nvPr>
            <p:custDataLst>
              <p:tags r:id="rId1"/>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4" name="cdtText Box 125 Id49158"/>
          <p:cNvSpPr txBox="1">
            <a:spLocks noChangeArrowheads="1"/>
          </p:cNvSpPr>
          <p:nvPr>
            <p:custDataLst>
              <p:tags r:id="rId2"/>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6" name="cdtText Box 125 Id49160"/>
          <p:cNvSpPr txBox="1">
            <a:spLocks noChangeArrowheads="1"/>
          </p:cNvSpPr>
          <p:nvPr>
            <p:custDataLst>
              <p:tags r:id="rId3"/>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7"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174688370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cSld name="Titel und Text">
    <p:spTree>
      <p:nvGrpSpPr>
        <p:cNvPr id="1" name=""/>
        <p:cNvGrpSpPr/>
        <p:nvPr/>
      </p:nvGrpSpPr>
      <p:grpSpPr>
        <a:xfrm>
          <a:off x="0" y="0"/>
          <a:ext cx="0" cy="0"/>
          <a:chOff x="0" y="0"/>
          <a:chExt cx="0" cy="0"/>
        </a:xfrm>
      </p:grpSpPr>
      <p:sp>
        <p:nvSpPr>
          <p:cNvPr id="2" name="Titel 1"/>
          <p:cNvSpPr>
            <a:spLocks noGrp="1"/>
          </p:cNvSpPr>
          <p:nvPr>
            <p:ph type="title"/>
          </p:nvPr>
        </p:nvSpPr>
        <p:spPr>
          <a:ln>
            <a:noFill/>
          </a:ln>
        </p:spPr>
        <p:txBody>
          <a:bodyPr/>
          <a:lstStyle/>
          <a:p>
            <a:r>
              <a:rPr lang="de-DE" dirty="0" smtClean="0"/>
              <a:t>Titelmasterformat durch Klicken bearbeiten</a:t>
            </a:r>
            <a:endParaRPr lang="de-DE" dirty="0"/>
          </a:p>
        </p:txBody>
      </p:sp>
      <p:sp>
        <p:nvSpPr>
          <p:cNvPr id="9" name="Textplatzhalter 8"/>
          <p:cNvSpPr>
            <a:spLocks noGrp="1"/>
          </p:cNvSpPr>
          <p:nvPr>
            <p:ph type="body" sz="quarter" idx="13"/>
          </p:nvPr>
        </p:nvSpPr>
        <p:spPr>
          <a:xfrm>
            <a:off x="611188" y="1844675"/>
            <a:ext cx="7777162" cy="4464050"/>
          </a:xfrm>
          <a:prstGeom prst="rect">
            <a:avLst/>
          </a:prstGeom>
        </p:spPr>
        <p:txBody>
          <a:bodyPr/>
          <a:lstStyle>
            <a:lvl1pPr>
              <a:buClr>
                <a:srgbClr val="92D050"/>
              </a:buClr>
              <a:buFont typeface="Wingdings" pitchFamily="2" charset="2"/>
              <a:buChar char="§"/>
              <a:defRPr/>
            </a:lvl1pPr>
            <a:lvl2pPr marL="190500" indent="-188913">
              <a:buClr>
                <a:srgbClr val="92D050"/>
              </a:buClr>
              <a:buFont typeface="Wingdings" pitchFamily="2" charset="2"/>
              <a:buChar char="§"/>
              <a:defRPr/>
            </a:lvl2pPr>
            <a:lvl3pPr marL="381000" indent="-188913">
              <a:buClr>
                <a:srgbClr val="92D050"/>
              </a:buClr>
              <a:buFont typeface="Wingdings" pitchFamily="2" charset="2"/>
              <a:buChar char="§"/>
              <a:defRPr/>
            </a:lvl3pPr>
            <a:lvl4pPr marL="571500" indent="-188913">
              <a:buClr>
                <a:srgbClr val="92D050"/>
              </a:buClr>
              <a:buFont typeface="Wingdings" pitchFamily="2" charset="2"/>
              <a:buChar char="§"/>
              <a:defRPr/>
            </a:lvl4pPr>
            <a:lvl5pPr marL="762000" indent="-188913">
              <a:buClr>
                <a:srgbClr val="92D050"/>
              </a:buClr>
              <a:buFont typeface="Wingdings" pitchFamily="2" charset="2"/>
              <a:buChar char="§"/>
              <a:defRPr/>
            </a:lvl5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7" name="Textplatzhalter 11"/>
          <p:cNvSpPr>
            <a:spLocks noGrp="1"/>
          </p:cNvSpPr>
          <p:nvPr>
            <p:ph type="body" sz="quarter" idx="14"/>
          </p:nvPr>
        </p:nvSpPr>
        <p:spPr>
          <a:xfrm>
            <a:off x="-1258219" y="1272355"/>
            <a:ext cx="360362" cy="360363"/>
          </a:xfrm>
          <a:prstGeom prst="rect">
            <a:avLst/>
          </a:prstGeom>
          <a:solidFill>
            <a:srgbClr val="CDE29E"/>
          </a:solidFill>
        </p:spPr>
        <p:txBody>
          <a:bodyPr/>
          <a:lstStyle>
            <a:lvl1pPr marL="0" indent="0" algn="ctr">
              <a:lnSpc>
                <a:spcPct val="150000"/>
              </a:lnSpc>
              <a:buNone/>
              <a:defRPr b="0"/>
            </a:lvl1pPr>
          </a:lstStyle>
          <a:p>
            <a:pPr lvl="0"/>
            <a:r>
              <a:rPr lang="de-DE" smtClean="0"/>
              <a:t>Textmasterformat bearbeiten</a:t>
            </a:r>
          </a:p>
        </p:txBody>
      </p:sp>
      <p:sp>
        <p:nvSpPr>
          <p:cNvPr id="10" name="Textplatzhalter 11"/>
          <p:cNvSpPr>
            <a:spLocks noGrp="1"/>
          </p:cNvSpPr>
          <p:nvPr>
            <p:ph type="body" sz="quarter" idx="15"/>
          </p:nvPr>
        </p:nvSpPr>
        <p:spPr>
          <a:xfrm>
            <a:off x="-754164" y="1272355"/>
            <a:ext cx="360362" cy="360363"/>
          </a:xfrm>
          <a:prstGeom prst="rect">
            <a:avLst/>
          </a:prstGeom>
          <a:solidFill>
            <a:schemeClr val="bg2">
              <a:lumMod val="75000"/>
            </a:schemeClr>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1" name="Textplatzhalter 11"/>
          <p:cNvSpPr>
            <a:spLocks noGrp="1"/>
          </p:cNvSpPr>
          <p:nvPr>
            <p:ph type="body" sz="quarter" idx="16"/>
          </p:nvPr>
        </p:nvSpPr>
        <p:spPr>
          <a:xfrm>
            <a:off x="-1768648" y="1272355"/>
            <a:ext cx="360362" cy="360363"/>
          </a:xfrm>
          <a:prstGeom prst="rect">
            <a:avLst/>
          </a:prstGeom>
          <a:solidFill>
            <a:schemeClr val="bg2"/>
          </a:solidFill>
        </p:spPr>
        <p:txBody>
          <a:bodyPr/>
          <a:lstStyle>
            <a:lvl1pPr marL="0" indent="0" algn="ctr">
              <a:lnSpc>
                <a:spcPct val="150000"/>
              </a:lnSpc>
              <a:buNone/>
              <a:defRPr b="0"/>
            </a:lvl1pPr>
          </a:lstStyle>
          <a:p>
            <a:pPr lvl="0"/>
            <a:r>
              <a:rPr lang="de-DE" smtClean="0"/>
              <a:t>Textmasterformat bearbeiten</a:t>
            </a:r>
          </a:p>
        </p:txBody>
      </p:sp>
      <p:sp>
        <p:nvSpPr>
          <p:cNvPr id="12" name="Textplatzhalter 11"/>
          <p:cNvSpPr>
            <a:spLocks noGrp="1"/>
          </p:cNvSpPr>
          <p:nvPr>
            <p:ph type="body" sz="quarter" idx="17"/>
          </p:nvPr>
        </p:nvSpPr>
        <p:spPr>
          <a:xfrm>
            <a:off x="-1260648" y="1772493"/>
            <a:ext cx="360362" cy="360363"/>
          </a:xfrm>
          <a:prstGeom prst="rect">
            <a:avLst/>
          </a:prstGeom>
          <a:solidFill>
            <a:srgbClr val="B4DBBB"/>
          </a:solidFill>
        </p:spPr>
        <p:txBody>
          <a:bodyPr/>
          <a:lstStyle>
            <a:lvl1pPr marL="0" indent="0" algn="ctr">
              <a:lnSpc>
                <a:spcPct val="150000"/>
              </a:lnSpc>
              <a:buNone/>
              <a:defRPr b="0"/>
            </a:lvl1pPr>
          </a:lstStyle>
          <a:p>
            <a:pPr lvl="0"/>
            <a:r>
              <a:rPr lang="de-DE" smtClean="0"/>
              <a:t>Textmasterformat bearbeiten</a:t>
            </a:r>
          </a:p>
        </p:txBody>
      </p:sp>
      <p:sp>
        <p:nvSpPr>
          <p:cNvPr id="13" name="Textplatzhalter 11"/>
          <p:cNvSpPr>
            <a:spLocks noGrp="1"/>
          </p:cNvSpPr>
          <p:nvPr>
            <p:ph type="body" sz="quarter" idx="18"/>
          </p:nvPr>
        </p:nvSpPr>
        <p:spPr>
          <a:xfrm>
            <a:off x="-756592" y="1772493"/>
            <a:ext cx="360362" cy="360363"/>
          </a:xfrm>
          <a:prstGeom prst="rect">
            <a:avLst/>
          </a:prstGeom>
          <a:solidFill>
            <a:srgbClr val="003E0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4" name="Textplatzhalter 11"/>
          <p:cNvSpPr>
            <a:spLocks noGrp="1"/>
          </p:cNvSpPr>
          <p:nvPr>
            <p:ph type="body" sz="quarter" idx="19"/>
          </p:nvPr>
        </p:nvSpPr>
        <p:spPr>
          <a:xfrm>
            <a:off x="-1768647" y="1772493"/>
            <a:ext cx="360362" cy="360363"/>
          </a:xfrm>
          <a:prstGeom prst="rect">
            <a:avLst/>
          </a:prstGeom>
          <a:solidFill>
            <a:schemeClr val="tx2"/>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5" name="Textplatzhalter 11"/>
          <p:cNvSpPr>
            <a:spLocks noGrp="1"/>
          </p:cNvSpPr>
          <p:nvPr>
            <p:ph type="body" sz="quarter" idx="20"/>
          </p:nvPr>
        </p:nvSpPr>
        <p:spPr>
          <a:xfrm>
            <a:off x="-1256705" y="2276549"/>
            <a:ext cx="360362" cy="360363"/>
          </a:xfrm>
          <a:prstGeom prst="rect">
            <a:avLst/>
          </a:prstGeom>
          <a:solidFill>
            <a:srgbClr val="FFEA93"/>
          </a:solidFill>
        </p:spPr>
        <p:txBody>
          <a:bodyPr/>
          <a:lstStyle>
            <a:lvl1pPr marL="0" indent="0" algn="ctr">
              <a:lnSpc>
                <a:spcPct val="150000"/>
              </a:lnSpc>
              <a:buNone/>
              <a:defRPr b="0"/>
            </a:lvl1pPr>
          </a:lstStyle>
          <a:p>
            <a:pPr lvl="0"/>
            <a:r>
              <a:rPr lang="de-DE" smtClean="0"/>
              <a:t>Textmasterformat bearbeiten</a:t>
            </a:r>
          </a:p>
        </p:txBody>
      </p:sp>
      <p:sp>
        <p:nvSpPr>
          <p:cNvPr id="16" name="Textplatzhalter 11"/>
          <p:cNvSpPr>
            <a:spLocks noGrp="1"/>
          </p:cNvSpPr>
          <p:nvPr>
            <p:ph type="body" sz="quarter" idx="21"/>
          </p:nvPr>
        </p:nvSpPr>
        <p:spPr>
          <a:xfrm>
            <a:off x="-752649" y="2276549"/>
            <a:ext cx="360362" cy="360363"/>
          </a:xfrm>
          <a:prstGeom prst="rect">
            <a:avLst/>
          </a:prstGeom>
          <a:solidFill>
            <a:srgbClr val="C8A20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7" name="Textplatzhalter 11"/>
          <p:cNvSpPr>
            <a:spLocks noGrp="1"/>
          </p:cNvSpPr>
          <p:nvPr>
            <p:ph type="body" sz="quarter" idx="22"/>
          </p:nvPr>
        </p:nvSpPr>
        <p:spPr>
          <a:xfrm>
            <a:off x="-1764704" y="2276549"/>
            <a:ext cx="360362" cy="360363"/>
          </a:xfrm>
          <a:prstGeom prst="rect">
            <a:avLst/>
          </a:prstGeom>
          <a:solidFill>
            <a:srgbClr val="FFCC00"/>
          </a:solidFill>
        </p:spPr>
        <p:txBody>
          <a:bodyPr/>
          <a:lstStyle>
            <a:lvl1pPr marL="0" indent="0" algn="ctr">
              <a:lnSpc>
                <a:spcPct val="150000"/>
              </a:lnSpc>
              <a:buNone/>
              <a:defRPr b="0">
                <a:solidFill>
                  <a:schemeClr val="tx1"/>
                </a:solidFill>
              </a:defRPr>
            </a:lvl1pPr>
          </a:lstStyle>
          <a:p>
            <a:pPr lvl="0"/>
            <a:r>
              <a:rPr lang="de-DE" smtClean="0"/>
              <a:t>Textmasterformat bearbeiten</a:t>
            </a:r>
          </a:p>
        </p:txBody>
      </p:sp>
      <p:sp>
        <p:nvSpPr>
          <p:cNvPr id="18" name="Textplatzhalter 11"/>
          <p:cNvSpPr>
            <a:spLocks noGrp="1"/>
          </p:cNvSpPr>
          <p:nvPr>
            <p:ph type="body" sz="quarter" idx="23"/>
          </p:nvPr>
        </p:nvSpPr>
        <p:spPr>
          <a:xfrm>
            <a:off x="-1256705" y="2780605"/>
            <a:ext cx="360362" cy="360363"/>
          </a:xfrm>
          <a:prstGeom prst="rect">
            <a:avLst/>
          </a:prstGeom>
          <a:solidFill>
            <a:srgbClr val="FFD1A3"/>
          </a:solidFill>
        </p:spPr>
        <p:txBody>
          <a:bodyPr/>
          <a:lstStyle>
            <a:lvl1pPr marL="0" indent="0" algn="ctr">
              <a:lnSpc>
                <a:spcPct val="150000"/>
              </a:lnSpc>
              <a:buNone/>
              <a:defRPr b="0"/>
            </a:lvl1pPr>
          </a:lstStyle>
          <a:p>
            <a:pPr lvl="0"/>
            <a:r>
              <a:rPr lang="de-DE" smtClean="0"/>
              <a:t>Textmasterformat bearbeiten</a:t>
            </a:r>
          </a:p>
        </p:txBody>
      </p:sp>
      <p:sp>
        <p:nvSpPr>
          <p:cNvPr id="19" name="Textplatzhalter 11"/>
          <p:cNvSpPr>
            <a:spLocks noGrp="1"/>
          </p:cNvSpPr>
          <p:nvPr>
            <p:ph type="body" sz="quarter" idx="24"/>
          </p:nvPr>
        </p:nvSpPr>
        <p:spPr>
          <a:xfrm>
            <a:off x="-752649" y="2780605"/>
            <a:ext cx="360362" cy="360363"/>
          </a:xfrm>
          <a:prstGeom prst="rect">
            <a:avLst/>
          </a:prstGeom>
          <a:solidFill>
            <a:srgbClr val="C8640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0" name="Textplatzhalter 11"/>
          <p:cNvSpPr>
            <a:spLocks noGrp="1"/>
          </p:cNvSpPr>
          <p:nvPr>
            <p:ph type="body" sz="quarter" idx="25"/>
          </p:nvPr>
        </p:nvSpPr>
        <p:spPr>
          <a:xfrm>
            <a:off x="-1764704" y="2780605"/>
            <a:ext cx="360362" cy="360363"/>
          </a:xfrm>
          <a:prstGeom prst="rect">
            <a:avLst/>
          </a:prstGeom>
          <a:solidFill>
            <a:srgbClr val="FF9933"/>
          </a:solidFill>
        </p:spPr>
        <p:txBody>
          <a:bodyPr/>
          <a:lstStyle>
            <a:lvl1pPr marL="0" indent="0" algn="ctr">
              <a:lnSpc>
                <a:spcPct val="150000"/>
              </a:lnSpc>
              <a:buNone/>
              <a:defRPr b="0">
                <a:solidFill>
                  <a:schemeClr val="tx1"/>
                </a:solidFill>
              </a:defRPr>
            </a:lvl1pPr>
          </a:lstStyle>
          <a:p>
            <a:pPr lvl="0"/>
            <a:r>
              <a:rPr lang="de-DE" smtClean="0"/>
              <a:t>Textmasterformat bearbeiten</a:t>
            </a:r>
          </a:p>
        </p:txBody>
      </p:sp>
      <p:sp>
        <p:nvSpPr>
          <p:cNvPr id="21" name="Textplatzhalter 11"/>
          <p:cNvSpPr>
            <a:spLocks noGrp="1"/>
          </p:cNvSpPr>
          <p:nvPr>
            <p:ph type="body" sz="quarter" idx="26"/>
          </p:nvPr>
        </p:nvSpPr>
        <p:spPr>
          <a:xfrm>
            <a:off x="-1256705" y="3284661"/>
            <a:ext cx="360362" cy="360363"/>
          </a:xfrm>
          <a:prstGeom prst="rect">
            <a:avLst/>
          </a:prstGeom>
          <a:solidFill>
            <a:srgbClr val="FFC9DB"/>
          </a:solidFill>
        </p:spPr>
        <p:txBody>
          <a:bodyPr/>
          <a:lstStyle>
            <a:lvl1pPr marL="0" indent="0" algn="ctr">
              <a:lnSpc>
                <a:spcPct val="150000"/>
              </a:lnSpc>
              <a:buNone/>
              <a:defRPr b="0"/>
            </a:lvl1pPr>
          </a:lstStyle>
          <a:p>
            <a:pPr lvl="0"/>
            <a:r>
              <a:rPr lang="de-DE" smtClean="0"/>
              <a:t>Textmasterformat bearbeiten</a:t>
            </a:r>
          </a:p>
        </p:txBody>
      </p:sp>
      <p:sp>
        <p:nvSpPr>
          <p:cNvPr id="22" name="Textplatzhalter 11"/>
          <p:cNvSpPr>
            <a:spLocks noGrp="1"/>
          </p:cNvSpPr>
          <p:nvPr>
            <p:ph type="body" sz="quarter" idx="27"/>
          </p:nvPr>
        </p:nvSpPr>
        <p:spPr>
          <a:xfrm>
            <a:off x="-752649" y="3284661"/>
            <a:ext cx="360362" cy="360363"/>
          </a:xfrm>
          <a:prstGeom prst="rect">
            <a:avLst/>
          </a:prstGeom>
          <a:solidFill>
            <a:srgbClr val="640021"/>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3" name="Textplatzhalter 11"/>
          <p:cNvSpPr>
            <a:spLocks noGrp="1"/>
          </p:cNvSpPr>
          <p:nvPr>
            <p:ph type="body" sz="quarter" idx="28"/>
          </p:nvPr>
        </p:nvSpPr>
        <p:spPr>
          <a:xfrm>
            <a:off x="-1764704" y="3284661"/>
            <a:ext cx="360362" cy="360363"/>
          </a:xfrm>
          <a:prstGeom prst="rect">
            <a:avLst/>
          </a:prstGeom>
          <a:solidFill>
            <a:srgbClr val="990033"/>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4" name="Textplatzhalter 11"/>
          <p:cNvSpPr>
            <a:spLocks noGrp="1"/>
          </p:cNvSpPr>
          <p:nvPr>
            <p:ph type="body" sz="quarter" idx="29"/>
          </p:nvPr>
        </p:nvSpPr>
        <p:spPr>
          <a:xfrm>
            <a:off x="-1256705" y="3788717"/>
            <a:ext cx="360362" cy="360363"/>
          </a:xfrm>
          <a:prstGeom prst="rect">
            <a:avLst/>
          </a:prstGeom>
          <a:solidFill>
            <a:srgbClr val="B4D0EA"/>
          </a:solidFill>
        </p:spPr>
        <p:txBody>
          <a:bodyPr/>
          <a:lstStyle>
            <a:lvl1pPr marL="0" indent="0" algn="ctr">
              <a:lnSpc>
                <a:spcPct val="150000"/>
              </a:lnSpc>
              <a:buNone/>
              <a:defRPr b="0"/>
            </a:lvl1pPr>
          </a:lstStyle>
          <a:p>
            <a:pPr lvl="0"/>
            <a:r>
              <a:rPr lang="de-DE" smtClean="0"/>
              <a:t>Textmasterformat bearbeiten</a:t>
            </a:r>
          </a:p>
        </p:txBody>
      </p:sp>
      <p:sp>
        <p:nvSpPr>
          <p:cNvPr id="25" name="Textplatzhalter 11"/>
          <p:cNvSpPr>
            <a:spLocks noGrp="1"/>
          </p:cNvSpPr>
          <p:nvPr>
            <p:ph type="body" sz="quarter" idx="30"/>
          </p:nvPr>
        </p:nvSpPr>
        <p:spPr>
          <a:xfrm>
            <a:off x="-752649" y="3788717"/>
            <a:ext cx="360362" cy="360363"/>
          </a:xfrm>
          <a:prstGeom prst="rect">
            <a:avLst/>
          </a:prstGeom>
          <a:solidFill>
            <a:srgbClr val="1E476C"/>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6" name="Textplatzhalter 11"/>
          <p:cNvSpPr>
            <a:spLocks noGrp="1"/>
          </p:cNvSpPr>
          <p:nvPr>
            <p:ph type="body" sz="quarter" idx="31"/>
          </p:nvPr>
        </p:nvSpPr>
        <p:spPr>
          <a:xfrm>
            <a:off x="-1764704" y="3788717"/>
            <a:ext cx="360362" cy="360363"/>
          </a:xfrm>
          <a:prstGeom prst="rect">
            <a:avLst/>
          </a:prstGeom>
          <a:solidFill>
            <a:srgbClr val="296193"/>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7" name="Textplatzhalter 11"/>
          <p:cNvSpPr>
            <a:spLocks noGrp="1"/>
          </p:cNvSpPr>
          <p:nvPr>
            <p:ph type="body" sz="quarter" idx="32"/>
          </p:nvPr>
        </p:nvSpPr>
        <p:spPr>
          <a:xfrm>
            <a:off x="-1256705" y="4292773"/>
            <a:ext cx="360362" cy="360363"/>
          </a:xfrm>
          <a:prstGeom prst="rect">
            <a:avLst/>
          </a:prstGeom>
          <a:solidFill>
            <a:srgbClr val="B2B2B2"/>
          </a:solidFill>
        </p:spPr>
        <p:txBody>
          <a:bodyPr/>
          <a:lstStyle>
            <a:lvl1pPr marL="0" indent="0" algn="ctr">
              <a:lnSpc>
                <a:spcPct val="150000"/>
              </a:lnSpc>
              <a:buNone/>
              <a:defRPr b="0"/>
            </a:lvl1pPr>
          </a:lstStyle>
          <a:p>
            <a:pPr lvl="0"/>
            <a:r>
              <a:rPr lang="de-DE" smtClean="0"/>
              <a:t>Textmasterformat bearbeiten</a:t>
            </a:r>
          </a:p>
        </p:txBody>
      </p:sp>
      <p:sp>
        <p:nvSpPr>
          <p:cNvPr id="28" name="Textplatzhalter 11"/>
          <p:cNvSpPr>
            <a:spLocks noGrp="1"/>
          </p:cNvSpPr>
          <p:nvPr>
            <p:ph type="body" sz="quarter" idx="33"/>
          </p:nvPr>
        </p:nvSpPr>
        <p:spPr>
          <a:xfrm>
            <a:off x="-752649" y="4292773"/>
            <a:ext cx="360362" cy="360363"/>
          </a:xfrm>
          <a:prstGeom prst="rect">
            <a:avLst/>
          </a:prstGeom>
          <a:solidFill>
            <a:srgbClr val="80808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9" name="Textplatzhalter 11"/>
          <p:cNvSpPr>
            <a:spLocks noGrp="1"/>
          </p:cNvSpPr>
          <p:nvPr>
            <p:ph type="body" sz="quarter" idx="34"/>
          </p:nvPr>
        </p:nvSpPr>
        <p:spPr>
          <a:xfrm>
            <a:off x="-1764704" y="4292773"/>
            <a:ext cx="360362" cy="360363"/>
          </a:xfrm>
          <a:prstGeom prst="rect">
            <a:avLst/>
          </a:prstGeom>
          <a:solidFill>
            <a:srgbClr val="DDDDDD"/>
          </a:solidFill>
        </p:spPr>
        <p:txBody>
          <a:bodyPr/>
          <a:lstStyle>
            <a:lvl1pPr marL="0" indent="0" algn="ctr">
              <a:lnSpc>
                <a:spcPct val="150000"/>
              </a:lnSpc>
              <a:buNone/>
              <a:defRPr b="0">
                <a:solidFill>
                  <a:schemeClr val="tx1"/>
                </a:solidFill>
              </a:defRPr>
            </a:lvl1pPr>
          </a:lstStyle>
          <a:p>
            <a:pPr lvl="0"/>
            <a:r>
              <a:rPr lang="de-DE" smtClean="0"/>
              <a:t>Textmasterformat bearbeiten</a:t>
            </a:r>
          </a:p>
        </p:txBody>
      </p:sp>
      <p:sp>
        <p:nvSpPr>
          <p:cNvPr id="30" name="Textplatzhalter 11"/>
          <p:cNvSpPr>
            <a:spLocks noGrp="1"/>
          </p:cNvSpPr>
          <p:nvPr>
            <p:ph type="body" sz="quarter" idx="35"/>
          </p:nvPr>
        </p:nvSpPr>
        <p:spPr>
          <a:xfrm>
            <a:off x="-1256705" y="4796829"/>
            <a:ext cx="360362" cy="360363"/>
          </a:xfrm>
          <a:prstGeom prst="rect">
            <a:avLst/>
          </a:prstGeom>
          <a:solidFill>
            <a:srgbClr val="333333"/>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31" name="Textplatzhalter 11"/>
          <p:cNvSpPr>
            <a:spLocks noGrp="1"/>
          </p:cNvSpPr>
          <p:nvPr>
            <p:ph type="body" sz="quarter" idx="36"/>
          </p:nvPr>
        </p:nvSpPr>
        <p:spPr>
          <a:xfrm>
            <a:off x="-752649" y="4796829"/>
            <a:ext cx="360362" cy="360363"/>
          </a:xfrm>
          <a:prstGeom prst="rect">
            <a:avLst/>
          </a:prstGeom>
          <a:solidFill>
            <a:srgbClr val="000000"/>
          </a:solidFill>
        </p:spPr>
        <p:txBody>
          <a:bodyPr/>
          <a:lstStyle>
            <a:lvl1pPr marL="0" indent="0" algn="ctr">
              <a:lnSpc>
                <a:spcPct val="150000"/>
              </a:lnSpc>
              <a:buNone/>
              <a:defRPr b="0">
                <a:solidFill>
                  <a:schemeClr val="bg1"/>
                </a:solidFill>
              </a:defRPr>
            </a:lvl1pPr>
          </a:lstStyle>
          <a:p>
            <a:pPr lvl="0"/>
            <a:r>
              <a:rPr lang="de-DE" dirty="0" smtClean="0"/>
              <a:t>Textmasterformat bearbeiten</a:t>
            </a:r>
          </a:p>
        </p:txBody>
      </p:sp>
      <p:sp>
        <p:nvSpPr>
          <p:cNvPr id="32" name="Textplatzhalter 11"/>
          <p:cNvSpPr>
            <a:spLocks noGrp="1"/>
          </p:cNvSpPr>
          <p:nvPr>
            <p:ph type="body" sz="quarter" idx="37"/>
          </p:nvPr>
        </p:nvSpPr>
        <p:spPr>
          <a:xfrm>
            <a:off x="-1764704" y="4796829"/>
            <a:ext cx="360362" cy="360363"/>
          </a:xfrm>
          <a:prstGeom prst="rect">
            <a:avLst/>
          </a:prstGeom>
          <a:solidFill>
            <a:srgbClr val="5F5F5F"/>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35" name="cdtFreeform 57 Id50182"/>
          <p:cNvSpPr>
            <a:spLocks noChangeAspect="1" noEditPoints="1"/>
          </p:cNvSpPr>
          <p:nvPr>
            <p:custDataLst>
              <p:tags r:id="rId1"/>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8" name="cdtText Box 125 Id49158"/>
          <p:cNvSpPr txBox="1">
            <a:spLocks noChangeArrowheads="1"/>
          </p:cNvSpPr>
          <p:nvPr>
            <p:custDataLst>
              <p:tags r:id="rId2"/>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39" name="cdtText Box 125 Id49160"/>
          <p:cNvSpPr txBox="1">
            <a:spLocks noChangeArrowheads="1"/>
          </p:cNvSpPr>
          <p:nvPr>
            <p:custDataLst>
              <p:tags r:id="rId3"/>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33"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1697682958"/>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Abschluss-Seite">
    <p:spTree>
      <p:nvGrpSpPr>
        <p:cNvPr id="1" name=""/>
        <p:cNvGrpSpPr/>
        <p:nvPr/>
      </p:nvGrpSpPr>
      <p:grpSpPr>
        <a:xfrm>
          <a:off x="0" y="0"/>
          <a:ext cx="0" cy="0"/>
          <a:chOff x="0" y="0"/>
          <a:chExt cx="0" cy="0"/>
        </a:xfrm>
      </p:grpSpPr>
      <p:sp>
        <p:nvSpPr>
          <p:cNvPr id="87" name="Textplatzhalter 11"/>
          <p:cNvSpPr>
            <a:spLocks noGrp="1"/>
          </p:cNvSpPr>
          <p:nvPr>
            <p:ph type="body" sz="quarter" idx="13" hasCustomPrompt="1"/>
          </p:nvPr>
        </p:nvSpPr>
        <p:spPr>
          <a:xfrm>
            <a:off x="-1258219" y="1272355"/>
            <a:ext cx="360362" cy="360363"/>
          </a:xfrm>
          <a:prstGeom prst="rect">
            <a:avLst/>
          </a:prstGeom>
          <a:solidFill>
            <a:srgbClr val="CDE29E"/>
          </a:solidFill>
        </p:spPr>
        <p:txBody>
          <a:bodyPr/>
          <a:lstStyle>
            <a:lvl1pPr marL="0" indent="0" algn="ctr">
              <a:lnSpc>
                <a:spcPct val="150000"/>
              </a:lnSpc>
              <a:buNone/>
              <a:defRPr b="0"/>
            </a:lvl1pPr>
          </a:lstStyle>
          <a:p>
            <a:pPr lvl="0"/>
            <a:r>
              <a:rPr lang="de-DE" dirty="0" smtClean="0"/>
              <a:t>x</a:t>
            </a:r>
          </a:p>
        </p:txBody>
      </p:sp>
      <p:sp>
        <p:nvSpPr>
          <p:cNvPr id="88" name="Textplatzhalter 11"/>
          <p:cNvSpPr>
            <a:spLocks noGrp="1"/>
          </p:cNvSpPr>
          <p:nvPr>
            <p:ph type="body" sz="quarter" idx="14" hasCustomPrompt="1"/>
          </p:nvPr>
        </p:nvSpPr>
        <p:spPr>
          <a:xfrm>
            <a:off x="-754164" y="1272355"/>
            <a:ext cx="360362" cy="360363"/>
          </a:xfrm>
          <a:prstGeom prst="rect">
            <a:avLst/>
          </a:prstGeom>
          <a:solidFill>
            <a:schemeClr val="bg2">
              <a:lumMod val="75000"/>
            </a:schemeClr>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89" name="Textplatzhalter 11"/>
          <p:cNvSpPr>
            <a:spLocks noGrp="1"/>
          </p:cNvSpPr>
          <p:nvPr>
            <p:ph type="body" sz="quarter" idx="15" hasCustomPrompt="1"/>
          </p:nvPr>
        </p:nvSpPr>
        <p:spPr>
          <a:xfrm>
            <a:off x="-1768648" y="1272355"/>
            <a:ext cx="360362" cy="360363"/>
          </a:xfrm>
          <a:prstGeom prst="rect">
            <a:avLst/>
          </a:prstGeom>
          <a:solidFill>
            <a:schemeClr val="bg2"/>
          </a:solidFill>
        </p:spPr>
        <p:txBody>
          <a:bodyPr/>
          <a:lstStyle>
            <a:lvl1pPr marL="0" indent="0" algn="ctr">
              <a:lnSpc>
                <a:spcPct val="150000"/>
              </a:lnSpc>
              <a:buNone/>
              <a:defRPr b="0"/>
            </a:lvl1pPr>
          </a:lstStyle>
          <a:p>
            <a:pPr lvl="0"/>
            <a:r>
              <a:rPr lang="de-DE" dirty="0" smtClean="0"/>
              <a:t>x</a:t>
            </a:r>
          </a:p>
        </p:txBody>
      </p:sp>
      <p:sp>
        <p:nvSpPr>
          <p:cNvPr id="90" name="Textplatzhalter 11"/>
          <p:cNvSpPr>
            <a:spLocks noGrp="1"/>
          </p:cNvSpPr>
          <p:nvPr>
            <p:ph type="body" sz="quarter" idx="16" hasCustomPrompt="1"/>
          </p:nvPr>
        </p:nvSpPr>
        <p:spPr>
          <a:xfrm>
            <a:off x="-1260648" y="1772493"/>
            <a:ext cx="360362" cy="360363"/>
          </a:xfrm>
          <a:prstGeom prst="rect">
            <a:avLst/>
          </a:prstGeom>
          <a:solidFill>
            <a:srgbClr val="B4DBBB"/>
          </a:solidFill>
        </p:spPr>
        <p:txBody>
          <a:bodyPr/>
          <a:lstStyle>
            <a:lvl1pPr marL="0" indent="0" algn="ctr">
              <a:lnSpc>
                <a:spcPct val="150000"/>
              </a:lnSpc>
              <a:buNone/>
              <a:defRPr b="0"/>
            </a:lvl1pPr>
          </a:lstStyle>
          <a:p>
            <a:pPr lvl="0"/>
            <a:r>
              <a:rPr lang="de-DE" dirty="0" smtClean="0"/>
              <a:t>x</a:t>
            </a:r>
          </a:p>
        </p:txBody>
      </p:sp>
      <p:sp>
        <p:nvSpPr>
          <p:cNvPr id="91" name="Textplatzhalter 11"/>
          <p:cNvSpPr>
            <a:spLocks noGrp="1"/>
          </p:cNvSpPr>
          <p:nvPr>
            <p:ph type="body" sz="quarter" idx="17" hasCustomPrompt="1"/>
          </p:nvPr>
        </p:nvSpPr>
        <p:spPr>
          <a:xfrm>
            <a:off x="-756592" y="1772493"/>
            <a:ext cx="360362" cy="360363"/>
          </a:xfrm>
          <a:prstGeom prst="rect">
            <a:avLst/>
          </a:prstGeom>
          <a:solidFill>
            <a:srgbClr val="003E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2" name="Textplatzhalter 11"/>
          <p:cNvSpPr>
            <a:spLocks noGrp="1"/>
          </p:cNvSpPr>
          <p:nvPr>
            <p:ph type="body" sz="quarter" idx="18" hasCustomPrompt="1"/>
          </p:nvPr>
        </p:nvSpPr>
        <p:spPr>
          <a:xfrm>
            <a:off x="-1768647" y="1772493"/>
            <a:ext cx="360362" cy="360363"/>
          </a:xfrm>
          <a:prstGeom prst="rect">
            <a:avLst/>
          </a:prstGeom>
          <a:solidFill>
            <a:schemeClr val="tx2"/>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3" name="Textplatzhalter 11"/>
          <p:cNvSpPr>
            <a:spLocks noGrp="1"/>
          </p:cNvSpPr>
          <p:nvPr>
            <p:ph type="body" sz="quarter" idx="19" hasCustomPrompt="1"/>
          </p:nvPr>
        </p:nvSpPr>
        <p:spPr>
          <a:xfrm>
            <a:off x="-1256705" y="2276549"/>
            <a:ext cx="360362" cy="360363"/>
          </a:xfrm>
          <a:prstGeom prst="rect">
            <a:avLst/>
          </a:prstGeom>
          <a:solidFill>
            <a:srgbClr val="FFEA93"/>
          </a:solidFill>
        </p:spPr>
        <p:txBody>
          <a:bodyPr/>
          <a:lstStyle>
            <a:lvl1pPr marL="0" indent="0" algn="ctr">
              <a:lnSpc>
                <a:spcPct val="150000"/>
              </a:lnSpc>
              <a:buNone/>
              <a:defRPr b="0"/>
            </a:lvl1pPr>
          </a:lstStyle>
          <a:p>
            <a:pPr lvl="0"/>
            <a:r>
              <a:rPr lang="de-DE" dirty="0" smtClean="0"/>
              <a:t>x</a:t>
            </a:r>
          </a:p>
        </p:txBody>
      </p:sp>
      <p:sp>
        <p:nvSpPr>
          <p:cNvPr id="94" name="Textplatzhalter 11"/>
          <p:cNvSpPr>
            <a:spLocks noGrp="1"/>
          </p:cNvSpPr>
          <p:nvPr>
            <p:ph type="body" sz="quarter" idx="20" hasCustomPrompt="1"/>
          </p:nvPr>
        </p:nvSpPr>
        <p:spPr>
          <a:xfrm>
            <a:off x="-752649" y="2276549"/>
            <a:ext cx="360362" cy="360363"/>
          </a:xfrm>
          <a:prstGeom prst="rect">
            <a:avLst/>
          </a:prstGeom>
          <a:solidFill>
            <a:srgbClr val="C8A2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5" name="Textplatzhalter 11"/>
          <p:cNvSpPr>
            <a:spLocks noGrp="1"/>
          </p:cNvSpPr>
          <p:nvPr>
            <p:ph type="body" sz="quarter" idx="21" hasCustomPrompt="1"/>
          </p:nvPr>
        </p:nvSpPr>
        <p:spPr>
          <a:xfrm>
            <a:off x="-1764704" y="2276549"/>
            <a:ext cx="360362" cy="360363"/>
          </a:xfrm>
          <a:prstGeom prst="rect">
            <a:avLst/>
          </a:prstGeom>
          <a:solidFill>
            <a:srgbClr val="FFCC00"/>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96" name="Textplatzhalter 11"/>
          <p:cNvSpPr>
            <a:spLocks noGrp="1"/>
          </p:cNvSpPr>
          <p:nvPr>
            <p:ph type="body" sz="quarter" idx="22" hasCustomPrompt="1"/>
          </p:nvPr>
        </p:nvSpPr>
        <p:spPr>
          <a:xfrm>
            <a:off x="-1256705" y="2780605"/>
            <a:ext cx="360362" cy="360363"/>
          </a:xfrm>
          <a:prstGeom prst="rect">
            <a:avLst/>
          </a:prstGeom>
          <a:solidFill>
            <a:srgbClr val="FFD1A3"/>
          </a:solidFill>
        </p:spPr>
        <p:txBody>
          <a:bodyPr/>
          <a:lstStyle>
            <a:lvl1pPr marL="0" indent="0" algn="ctr">
              <a:lnSpc>
                <a:spcPct val="150000"/>
              </a:lnSpc>
              <a:buNone/>
              <a:defRPr b="0"/>
            </a:lvl1pPr>
          </a:lstStyle>
          <a:p>
            <a:pPr lvl="0"/>
            <a:r>
              <a:rPr lang="de-DE" dirty="0" smtClean="0"/>
              <a:t>x</a:t>
            </a:r>
          </a:p>
        </p:txBody>
      </p:sp>
      <p:sp>
        <p:nvSpPr>
          <p:cNvPr id="97" name="Textplatzhalter 11"/>
          <p:cNvSpPr>
            <a:spLocks noGrp="1"/>
          </p:cNvSpPr>
          <p:nvPr>
            <p:ph type="body" sz="quarter" idx="23" hasCustomPrompt="1"/>
          </p:nvPr>
        </p:nvSpPr>
        <p:spPr>
          <a:xfrm>
            <a:off x="-752649" y="2780605"/>
            <a:ext cx="360362" cy="360363"/>
          </a:xfrm>
          <a:prstGeom prst="rect">
            <a:avLst/>
          </a:prstGeom>
          <a:solidFill>
            <a:srgbClr val="C864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8" name="Textplatzhalter 11"/>
          <p:cNvSpPr>
            <a:spLocks noGrp="1"/>
          </p:cNvSpPr>
          <p:nvPr>
            <p:ph type="body" sz="quarter" idx="24" hasCustomPrompt="1"/>
          </p:nvPr>
        </p:nvSpPr>
        <p:spPr>
          <a:xfrm>
            <a:off x="-1764704" y="2780605"/>
            <a:ext cx="360362" cy="360363"/>
          </a:xfrm>
          <a:prstGeom prst="rect">
            <a:avLst/>
          </a:prstGeom>
          <a:solidFill>
            <a:srgbClr val="FF9933"/>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99" name="Textplatzhalter 11"/>
          <p:cNvSpPr>
            <a:spLocks noGrp="1"/>
          </p:cNvSpPr>
          <p:nvPr>
            <p:ph type="body" sz="quarter" idx="25" hasCustomPrompt="1"/>
          </p:nvPr>
        </p:nvSpPr>
        <p:spPr>
          <a:xfrm>
            <a:off x="-1256705" y="3284661"/>
            <a:ext cx="360362" cy="360363"/>
          </a:xfrm>
          <a:prstGeom prst="rect">
            <a:avLst/>
          </a:prstGeom>
          <a:solidFill>
            <a:srgbClr val="FFC9DB"/>
          </a:solidFill>
        </p:spPr>
        <p:txBody>
          <a:bodyPr/>
          <a:lstStyle>
            <a:lvl1pPr marL="0" indent="0" algn="ctr">
              <a:lnSpc>
                <a:spcPct val="150000"/>
              </a:lnSpc>
              <a:buNone/>
              <a:defRPr b="0"/>
            </a:lvl1pPr>
          </a:lstStyle>
          <a:p>
            <a:pPr lvl="0"/>
            <a:r>
              <a:rPr lang="de-DE" dirty="0" smtClean="0"/>
              <a:t>x</a:t>
            </a:r>
          </a:p>
        </p:txBody>
      </p:sp>
      <p:sp>
        <p:nvSpPr>
          <p:cNvPr id="100" name="Textplatzhalter 11"/>
          <p:cNvSpPr>
            <a:spLocks noGrp="1"/>
          </p:cNvSpPr>
          <p:nvPr>
            <p:ph type="body" sz="quarter" idx="26" hasCustomPrompt="1"/>
          </p:nvPr>
        </p:nvSpPr>
        <p:spPr>
          <a:xfrm>
            <a:off x="-752649" y="3284661"/>
            <a:ext cx="360362" cy="360363"/>
          </a:xfrm>
          <a:prstGeom prst="rect">
            <a:avLst/>
          </a:prstGeom>
          <a:solidFill>
            <a:srgbClr val="640021"/>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1" name="Textplatzhalter 11"/>
          <p:cNvSpPr>
            <a:spLocks noGrp="1"/>
          </p:cNvSpPr>
          <p:nvPr>
            <p:ph type="body" sz="quarter" idx="27" hasCustomPrompt="1"/>
          </p:nvPr>
        </p:nvSpPr>
        <p:spPr>
          <a:xfrm>
            <a:off x="-1764704" y="3284661"/>
            <a:ext cx="360362" cy="360363"/>
          </a:xfrm>
          <a:prstGeom prst="rect">
            <a:avLst/>
          </a:prstGeom>
          <a:solidFill>
            <a:srgbClr val="99003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2" name="Textplatzhalter 11"/>
          <p:cNvSpPr>
            <a:spLocks noGrp="1"/>
          </p:cNvSpPr>
          <p:nvPr>
            <p:ph type="body" sz="quarter" idx="28" hasCustomPrompt="1"/>
          </p:nvPr>
        </p:nvSpPr>
        <p:spPr>
          <a:xfrm>
            <a:off x="-1256705" y="3788717"/>
            <a:ext cx="360362" cy="360363"/>
          </a:xfrm>
          <a:prstGeom prst="rect">
            <a:avLst/>
          </a:prstGeom>
          <a:solidFill>
            <a:srgbClr val="B4D0EA"/>
          </a:solidFill>
        </p:spPr>
        <p:txBody>
          <a:bodyPr/>
          <a:lstStyle>
            <a:lvl1pPr marL="0" indent="0" algn="ctr">
              <a:lnSpc>
                <a:spcPct val="150000"/>
              </a:lnSpc>
              <a:buNone/>
              <a:defRPr b="0"/>
            </a:lvl1pPr>
          </a:lstStyle>
          <a:p>
            <a:pPr lvl="0"/>
            <a:r>
              <a:rPr lang="de-DE" dirty="0" smtClean="0"/>
              <a:t>x</a:t>
            </a:r>
          </a:p>
        </p:txBody>
      </p:sp>
      <p:sp>
        <p:nvSpPr>
          <p:cNvPr id="103" name="Textplatzhalter 11"/>
          <p:cNvSpPr>
            <a:spLocks noGrp="1"/>
          </p:cNvSpPr>
          <p:nvPr>
            <p:ph type="body" sz="quarter" idx="29" hasCustomPrompt="1"/>
          </p:nvPr>
        </p:nvSpPr>
        <p:spPr>
          <a:xfrm>
            <a:off x="-752649" y="3788717"/>
            <a:ext cx="360362" cy="360363"/>
          </a:xfrm>
          <a:prstGeom prst="rect">
            <a:avLst/>
          </a:prstGeom>
          <a:solidFill>
            <a:srgbClr val="1E476C"/>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4" name="Textplatzhalter 11"/>
          <p:cNvSpPr>
            <a:spLocks noGrp="1"/>
          </p:cNvSpPr>
          <p:nvPr>
            <p:ph type="body" sz="quarter" idx="30" hasCustomPrompt="1"/>
          </p:nvPr>
        </p:nvSpPr>
        <p:spPr>
          <a:xfrm>
            <a:off x="-1764704" y="3788717"/>
            <a:ext cx="360362" cy="360363"/>
          </a:xfrm>
          <a:prstGeom prst="rect">
            <a:avLst/>
          </a:prstGeom>
          <a:solidFill>
            <a:srgbClr val="29619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5" name="Textplatzhalter 11"/>
          <p:cNvSpPr>
            <a:spLocks noGrp="1"/>
          </p:cNvSpPr>
          <p:nvPr>
            <p:ph type="body" sz="quarter" idx="31" hasCustomPrompt="1"/>
          </p:nvPr>
        </p:nvSpPr>
        <p:spPr>
          <a:xfrm>
            <a:off x="-1256705" y="4292773"/>
            <a:ext cx="360362" cy="360363"/>
          </a:xfrm>
          <a:prstGeom prst="rect">
            <a:avLst/>
          </a:prstGeom>
          <a:solidFill>
            <a:srgbClr val="B2B2B2"/>
          </a:solidFill>
        </p:spPr>
        <p:txBody>
          <a:bodyPr/>
          <a:lstStyle>
            <a:lvl1pPr marL="0" indent="0" algn="ctr">
              <a:lnSpc>
                <a:spcPct val="150000"/>
              </a:lnSpc>
              <a:buNone/>
              <a:defRPr b="0"/>
            </a:lvl1pPr>
          </a:lstStyle>
          <a:p>
            <a:pPr lvl="0"/>
            <a:r>
              <a:rPr lang="de-DE" dirty="0" smtClean="0"/>
              <a:t>x</a:t>
            </a:r>
          </a:p>
        </p:txBody>
      </p:sp>
      <p:sp>
        <p:nvSpPr>
          <p:cNvPr id="106" name="Textplatzhalter 11"/>
          <p:cNvSpPr>
            <a:spLocks noGrp="1"/>
          </p:cNvSpPr>
          <p:nvPr>
            <p:ph type="body" sz="quarter" idx="32" hasCustomPrompt="1"/>
          </p:nvPr>
        </p:nvSpPr>
        <p:spPr>
          <a:xfrm>
            <a:off x="-752649" y="4292773"/>
            <a:ext cx="360362" cy="360363"/>
          </a:xfrm>
          <a:prstGeom prst="rect">
            <a:avLst/>
          </a:prstGeom>
          <a:solidFill>
            <a:srgbClr val="80808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7" name="Textplatzhalter 11"/>
          <p:cNvSpPr>
            <a:spLocks noGrp="1"/>
          </p:cNvSpPr>
          <p:nvPr>
            <p:ph type="body" sz="quarter" idx="33" hasCustomPrompt="1"/>
          </p:nvPr>
        </p:nvSpPr>
        <p:spPr>
          <a:xfrm>
            <a:off x="-1764704" y="4292773"/>
            <a:ext cx="360362" cy="360363"/>
          </a:xfrm>
          <a:prstGeom prst="rect">
            <a:avLst/>
          </a:prstGeom>
          <a:solidFill>
            <a:srgbClr val="DDDDDD"/>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108" name="Textplatzhalter 11"/>
          <p:cNvSpPr>
            <a:spLocks noGrp="1"/>
          </p:cNvSpPr>
          <p:nvPr>
            <p:ph type="body" sz="quarter" idx="34" hasCustomPrompt="1"/>
          </p:nvPr>
        </p:nvSpPr>
        <p:spPr>
          <a:xfrm>
            <a:off x="-1256705" y="4796829"/>
            <a:ext cx="360362" cy="360363"/>
          </a:xfrm>
          <a:prstGeom prst="rect">
            <a:avLst/>
          </a:prstGeom>
          <a:solidFill>
            <a:srgbClr val="33333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9" name="Textplatzhalter 11"/>
          <p:cNvSpPr>
            <a:spLocks noGrp="1"/>
          </p:cNvSpPr>
          <p:nvPr>
            <p:ph type="body" sz="quarter" idx="35" hasCustomPrompt="1"/>
          </p:nvPr>
        </p:nvSpPr>
        <p:spPr>
          <a:xfrm>
            <a:off x="-752649" y="4796829"/>
            <a:ext cx="360362" cy="360363"/>
          </a:xfrm>
          <a:prstGeom prst="rect">
            <a:avLst/>
          </a:prstGeom>
          <a:solidFill>
            <a:srgbClr val="0000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10" name="Textplatzhalter 11"/>
          <p:cNvSpPr>
            <a:spLocks noGrp="1"/>
          </p:cNvSpPr>
          <p:nvPr>
            <p:ph type="body" sz="quarter" idx="36" hasCustomPrompt="1"/>
          </p:nvPr>
        </p:nvSpPr>
        <p:spPr>
          <a:xfrm>
            <a:off x="-1764704" y="4796829"/>
            <a:ext cx="360362" cy="360363"/>
          </a:xfrm>
          <a:prstGeom prst="rect">
            <a:avLst/>
          </a:prstGeom>
          <a:solidFill>
            <a:srgbClr val="5F5F5F"/>
          </a:solidFill>
        </p:spPr>
        <p:txBody>
          <a:bodyPr/>
          <a:lstStyle>
            <a:lvl1pPr marL="0" indent="0" algn="ctr">
              <a:lnSpc>
                <a:spcPct val="150000"/>
              </a:lnSpc>
              <a:buNone/>
              <a:defRPr b="0">
                <a:solidFill>
                  <a:schemeClr val="bg1"/>
                </a:solidFill>
              </a:defRPr>
            </a:lvl1pPr>
          </a:lstStyle>
          <a:p>
            <a:pPr lvl="0"/>
            <a:r>
              <a:rPr lang="de-DE" dirty="0" smtClean="0"/>
              <a:t>x</a:t>
            </a:r>
          </a:p>
        </p:txBody>
      </p:sp>
      <p:pic>
        <p:nvPicPr>
          <p:cNvPr id="35" name="Picture 20" descr="TIAneu_P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cdtRectangle 16 Id836624"/>
          <p:cNvSpPr>
            <a:spLocks noChangeArrowheads="1"/>
          </p:cNvSpPr>
          <p:nvPr>
            <p:custDataLst>
              <p:tags r:id="rId1"/>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37" name="cdtText Box 12 Id836611"/>
          <p:cNvSpPr txBox="1">
            <a:spLocks noChangeArrowheads="1"/>
          </p:cNvSpPr>
          <p:nvPr>
            <p:custDataLst>
              <p:tags r:id="rId2"/>
            </p:custDataLst>
          </p:nvPr>
        </p:nvSpPr>
        <p:spPr bwMode="auto">
          <a:xfrm>
            <a:off x="3381375" y="1836738"/>
            <a:ext cx="5367338"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144000"/>
          <a:lstStyle>
            <a:lvl1pPr marL="180975" indent="-180975">
              <a:spcBef>
                <a:spcPct val="0"/>
              </a:spcBef>
              <a:defRPr>
                <a:solidFill>
                  <a:schemeClr val="tx1"/>
                </a:solidFill>
                <a:latin typeface="Arial" charset="0"/>
              </a:defRPr>
            </a:lvl1pPr>
            <a:lvl2pPr marL="549275" indent="-188913">
              <a:spcBef>
                <a:spcPct val="0"/>
              </a:spcBef>
              <a:defRPr>
                <a:solidFill>
                  <a:schemeClr val="tx1"/>
                </a:solidFill>
                <a:latin typeface="Arial" charset="0"/>
              </a:defRPr>
            </a:lvl2pPr>
            <a:lvl3pPr marL="917575" indent="-188913">
              <a:spcBef>
                <a:spcPct val="0"/>
              </a:spcBef>
              <a:defRPr>
                <a:solidFill>
                  <a:schemeClr val="tx1"/>
                </a:solidFill>
                <a:latin typeface="Arial" charset="0"/>
              </a:defRPr>
            </a:lvl3pPr>
            <a:lvl4pPr marL="1287463" indent="-190500">
              <a:spcBef>
                <a:spcPct val="0"/>
              </a:spcBef>
              <a:defRPr>
                <a:solidFill>
                  <a:schemeClr val="tx1"/>
                </a:solidFill>
                <a:latin typeface="Arial" charset="0"/>
              </a:defRPr>
            </a:lvl4pPr>
            <a:lvl5pPr marL="1655763" indent="-188913">
              <a:spcBef>
                <a:spcPct val="0"/>
              </a:spcBef>
              <a:defRPr>
                <a:solidFill>
                  <a:schemeClr val="tx1"/>
                </a:solidFill>
                <a:latin typeface="Arial" charset="0"/>
              </a:defRPr>
            </a:lvl5pPr>
            <a:lvl6pPr marL="2112963" indent="-188913" fontAlgn="base">
              <a:spcBef>
                <a:spcPct val="0"/>
              </a:spcBef>
              <a:spcAft>
                <a:spcPct val="0"/>
              </a:spcAft>
              <a:defRPr>
                <a:solidFill>
                  <a:schemeClr val="tx1"/>
                </a:solidFill>
                <a:latin typeface="Arial" charset="0"/>
              </a:defRPr>
            </a:lvl6pPr>
            <a:lvl7pPr marL="2570163" indent="-188913" fontAlgn="base">
              <a:spcBef>
                <a:spcPct val="0"/>
              </a:spcBef>
              <a:spcAft>
                <a:spcPct val="0"/>
              </a:spcAft>
              <a:defRPr>
                <a:solidFill>
                  <a:schemeClr val="tx1"/>
                </a:solidFill>
                <a:latin typeface="Arial" charset="0"/>
              </a:defRPr>
            </a:lvl7pPr>
            <a:lvl8pPr marL="3027363" indent="-188913" fontAlgn="base">
              <a:spcBef>
                <a:spcPct val="0"/>
              </a:spcBef>
              <a:spcAft>
                <a:spcPct val="0"/>
              </a:spcAft>
              <a:defRPr>
                <a:solidFill>
                  <a:schemeClr val="tx1"/>
                </a:solidFill>
                <a:latin typeface="Arial" charset="0"/>
              </a:defRPr>
            </a:lvl8pPr>
            <a:lvl9pPr marL="3484563" indent="-188913" fontAlgn="base">
              <a:spcBef>
                <a:spcPct val="0"/>
              </a:spcBef>
              <a:spcAft>
                <a:spcPct val="0"/>
              </a:spcAft>
              <a:defRPr>
                <a:solidFill>
                  <a:schemeClr val="tx1"/>
                </a:solidFill>
                <a:latin typeface="Arial" charset="0"/>
              </a:defRPr>
            </a:lvl9pPr>
          </a:lstStyle>
          <a:p>
            <a:pPr>
              <a:lnSpc>
                <a:spcPct val="110000"/>
              </a:lnSpc>
              <a:spcAft>
                <a:spcPct val="55000"/>
              </a:spcAft>
              <a:buClrTx/>
              <a:buFont typeface="Wingdings" pitchFamily="2" charset="2"/>
              <a:buChar char="§"/>
              <a:defRPr/>
            </a:pPr>
            <a:endParaRPr lang="en-US" smtClean="0">
              <a:solidFill>
                <a:schemeClr val="bg1"/>
              </a:solidFill>
            </a:endParaRPr>
          </a:p>
        </p:txBody>
      </p:sp>
      <p:sp>
        <p:nvSpPr>
          <p:cNvPr id="38" name="cdtLine 8 Id836613"/>
          <p:cNvSpPr>
            <a:spLocks noChangeShapeType="1"/>
          </p:cNvSpPr>
          <p:nvPr>
            <p:custDataLst>
              <p:tags r:id="rId3"/>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9" name="cdtRectangle 24 Id836615"/>
          <p:cNvSpPr>
            <a:spLocks noChangeArrowheads="1"/>
          </p:cNvSpPr>
          <p:nvPr>
            <p:custDataLst>
              <p:tags r:id="rId4"/>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000">
              <a:solidFill>
                <a:srgbClr val="FFFFFF"/>
              </a:solidFill>
            </a:endParaRPr>
          </a:p>
        </p:txBody>
      </p:sp>
      <p:sp>
        <p:nvSpPr>
          <p:cNvPr id="40" name="cdtFreeform 57 Id836617"/>
          <p:cNvSpPr>
            <a:spLocks noChangeAspect="1" noEditPoints="1"/>
          </p:cNvSpPr>
          <p:nvPr>
            <p:custDataLst>
              <p:tags r:id="rId5"/>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42" name="cdtRectangle 11 Id836614"/>
          <p:cNvSpPr>
            <a:spLocks noGrp="1" noChangeArrowheads="1"/>
          </p:cNvSpPr>
          <p:nvPr>
            <p:ph type="subTitle" sz="quarter" idx="1"/>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a:defRPr sz="2000">
                <a:solidFill>
                  <a:srgbClr val="FFFFFF"/>
                </a:solidFill>
              </a:defRPr>
            </a:lvl1pPr>
          </a:lstStyle>
          <a:p>
            <a:pPr lvl="0"/>
            <a:r>
              <a:rPr lang="de-DE" noProof="0" dirty="0" smtClean="0"/>
              <a:t>Master-Untertitelformat bearbeiten</a:t>
            </a:r>
          </a:p>
        </p:txBody>
      </p:sp>
      <p:sp>
        <p:nvSpPr>
          <p:cNvPr id="43" name="cdtRectangle 27 Id836616"/>
          <p:cNvSpPr>
            <a:spLocks noGrp="1" noChangeArrowheads="1"/>
          </p:cNvSpPr>
          <p:nvPr>
            <p:ph type="ctrTitle" sz="quarter"/>
          </p:nvPr>
        </p:nvSpPr>
        <p:spPr>
          <a:xfrm>
            <a:off x="3041650" y="1235075"/>
            <a:ext cx="5707063" cy="1422400"/>
          </a:xfr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defRPr sz="4000">
                <a:solidFill>
                  <a:srgbClr val="FFFFFF"/>
                </a:solidFill>
              </a:defRPr>
            </a:lvl1pPr>
          </a:lstStyle>
          <a:p>
            <a:pPr lvl="0"/>
            <a:r>
              <a:rPr lang="de-DE" noProof="0" dirty="0" smtClean="0"/>
              <a:t>Mastertitelformat bearbeiten</a:t>
            </a:r>
          </a:p>
        </p:txBody>
      </p:sp>
    </p:spTree>
    <p:extLst>
      <p:ext uri="{BB962C8B-B14F-4D97-AF65-F5344CB8AC3E}">
        <p14:creationId xmlns:p14="http://schemas.microsoft.com/office/powerpoint/2010/main" val="38041243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Titel und Text">
    <p:spTree>
      <p:nvGrpSpPr>
        <p:cNvPr id="1" name=""/>
        <p:cNvGrpSpPr/>
        <p:nvPr/>
      </p:nvGrpSpPr>
      <p:grpSpPr>
        <a:xfrm>
          <a:off x="0" y="0"/>
          <a:ext cx="0" cy="0"/>
          <a:chOff x="0" y="0"/>
          <a:chExt cx="0" cy="0"/>
        </a:xfrm>
      </p:grpSpPr>
      <p:sp>
        <p:nvSpPr>
          <p:cNvPr id="2" name="Titel 1"/>
          <p:cNvSpPr>
            <a:spLocks noGrp="1"/>
          </p:cNvSpPr>
          <p:nvPr>
            <p:ph type="title"/>
          </p:nvPr>
        </p:nvSpPr>
        <p:spPr>
          <a:ln>
            <a:noFill/>
          </a:ln>
        </p:spPr>
        <p:txBody>
          <a:bodyPr/>
          <a:lstStyle/>
          <a:p>
            <a:r>
              <a:rPr lang="de-DE" dirty="0" smtClean="0"/>
              <a:t>Titelmasterformat durch Klicken bearbeiten</a:t>
            </a:r>
            <a:endParaRPr lang="de-DE" dirty="0"/>
          </a:p>
        </p:txBody>
      </p:sp>
      <p:sp>
        <p:nvSpPr>
          <p:cNvPr id="9" name="Textplatzhalter 8"/>
          <p:cNvSpPr>
            <a:spLocks noGrp="1"/>
          </p:cNvSpPr>
          <p:nvPr>
            <p:ph type="body" sz="quarter" idx="13"/>
          </p:nvPr>
        </p:nvSpPr>
        <p:spPr>
          <a:xfrm>
            <a:off x="611188" y="1844675"/>
            <a:ext cx="7777162" cy="4464050"/>
          </a:xfrm>
          <a:prstGeom prst="rect">
            <a:avLst/>
          </a:prstGeom>
        </p:spPr>
        <p:txBody>
          <a:bodyPr/>
          <a:lstStyle>
            <a:lvl1pPr>
              <a:buClr>
                <a:srgbClr val="92D050"/>
              </a:buClr>
              <a:buFont typeface="Wingdings" pitchFamily="2" charset="2"/>
              <a:buChar char="§"/>
              <a:defRPr/>
            </a:lvl1pPr>
            <a:lvl2pPr marL="190500" indent="-188913">
              <a:buClr>
                <a:srgbClr val="92D050"/>
              </a:buClr>
              <a:buFont typeface="Wingdings" pitchFamily="2" charset="2"/>
              <a:buChar char="§"/>
              <a:defRPr/>
            </a:lvl2pPr>
            <a:lvl3pPr marL="381000" indent="-188913">
              <a:buClr>
                <a:srgbClr val="92D050"/>
              </a:buClr>
              <a:buFont typeface="Wingdings" pitchFamily="2" charset="2"/>
              <a:buChar char="§"/>
              <a:defRPr/>
            </a:lvl3pPr>
            <a:lvl4pPr marL="571500" indent="-188913">
              <a:buClr>
                <a:srgbClr val="92D050"/>
              </a:buClr>
              <a:buFont typeface="Wingdings" pitchFamily="2" charset="2"/>
              <a:buChar char="§"/>
              <a:defRPr/>
            </a:lvl4pPr>
            <a:lvl5pPr marL="762000" indent="-188913">
              <a:buClr>
                <a:srgbClr val="92D050"/>
              </a:buClr>
              <a:buFont typeface="Wingdings" pitchFamily="2" charset="2"/>
              <a:buChar char="§"/>
              <a:defRPr/>
            </a:lvl5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7" name="Textplatzhalter 11"/>
          <p:cNvSpPr>
            <a:spLocks noGrp="1"/>
          </p:cNvSpPr>
          <p:nvPr>
            <p:ph type="body" sz="quarter" idx="14"/>
          </p:nvPr>
        </p:nvSpPr>
        <p:spPr>
          <a:xfrm>
            <a:off x="-1258219" y="1272355"/>
            <a:ext cx="360362" cy="360363"/>
          </a:xfrm>
          <a:prstGeom prst="rect">
            <a:avLst/>
          </a:prstGeom>
          <a:solidFill>
            <a:srgbClr val="CDE29E"/>
          </a:solidFill>
        </p:spPr>
        <p:txBody>
          <a:bodyPr/>
          <a:lstStyle>
            <a:lvl1pPr marL="0" indent="0" algn="ctr">
              <a:lnSpc>
                <a:spcPct val="150000"/>
              </a:lnSpc>
              <a:buNone/>
              <a:defRPr b="0"/>
            </a:lvl1pPr>
          </a:lstStyle>
          <a:p>
            <a:pPr lvl="0"/>
            <a:r>
              <a:rPr lang="de-DE" smtClean="0"/>
              <a:t>Textmasterformat bearbeiten</a:t>
            </a:r>
          </a:p>
        </p:txBody>
      </p:sp>
      <p:sp>
        <p:nvSpPr>
          <p:cNvPr id="10" name="Textplatzhalter 11"/>
          <p:cNvSpPr>
            <a:spLocks noGrp="1"/>
          </p:cNvSpPr>
          <p:nvPr>
            <p:ph type="body" sz="quarter" idx="15"/>
          </p:nvPr>
        </p:nvSpPr>
        <p:spPr>
          <a:xfrm>
            <a:off x="-754164" y="1272355"/>
            <a:ext cx="360362" cy="360363"/>
          </a:xfrm>
          <a:prstGeom prst="rect">
            <a:avLst/>
          </a:prstGeom>
          <a:solidFill>
            <a:schemeClr val="bg2">
              <a:lumMod val="75000"/>
            </a:schemeClr>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1" name="Textplatzhalter 11"/>
          <p:cNvSpPr>
            <a:spLocks noGrp="1"/>
          </p:cNvSpPr>
          <p:nvPr>
            <p:ph type="body" sz="quarter" idx="16"/>
          </p:nvPr>
        </p:nvSpPr>
        <p:spPr>
          <a:xfrm>
            <a:off x="-1768648" y="1272355"/>
            <a:ext cx="360362" cy="360363"/>
          </a:xfrm>
          <a:prstGeom prst="rect">
            <a:avLst/>
          </a:prstGeom>
          <a:solidFill>
            <a:schemeClr val="bg2"/>
          </a:solidFill>
        </p:spPr>
        <p:txBody>
          <a:bodyPr/>
          <a:lstStyle>
            <a:lvl1pPr marL="0" indent="0" algn="ctr">
              <a:lnSpc>
                <a:spcPct val="150000"/>
              </a:lnSpc>
              <a:buNone/>
              <a:defRPr b="0"/>
            </a:lvl1pPr>
          </a:lstStyle>
          <a:p>
            <a:pPr lvl="0"/>
            <a:r>
              <a:rPr lang="de-DE" smtClean="0"/>
              <a:t>Textmasterformat bearbeiten</a:t>
            </a:r>
          </a:p>
        </p:txBody>
      </p:sp>
      <p:sp>
        <p:nvSpPr>
          <p:cNvPr id="12" name="Textplatzhalter 11"/>
          <p:cNvSpPr>
            <a:spLocks noGrp="1"/>
          </p:cNvSpPr>
          <p:nvPr>
            <p:ph type="body" sz="quarter" idx="17"/>
          </p:nvPr>
        </p:nvSpPr>
        <p:spPr>
          <a:xfrm>
            <a:off x="-1260648" y="1772493"/>
            <a:ext cx="360362" cy="360363"/>
          </a:xfrm>
          <a:prstGeom prst="rect">
            <a:avLst/>
          </a:prstGeom>
          <a:solidFill>
            <a:srgbClr val="B4DBBB"/>
          </a:solidFill>
        </p:spPr>
        <p:txBody>
          <a:bodyPr/>
          <a:lstStyle>
            <a:lvl1pPr marL="0" indent="0" algn="ctr">
              <a:lnSpc>
                <a:spcPct val="150000"/>
              </a:lnSpc>
              <a:buNone/>
              <a:defRPr b="0"/>
            </a:lvl1pPr>
          </a:lstStyle>
          <a:p>
            <a:pPr lvl="0"/>
            <a:r>
              <a:rPr lang="de-DE" smtClean="0"/>
              <a:t>Textmasterformat bearbeiten</a:t>
            </a:r>
          </a:p>
        </p:txBody>
      </p:sp>
      <p:sp>
        <p:nvSpPr>
          <p:cNvPr id="13" name="Textplatzhalter 11"/>
          <p:cNvSpPr>
            <a:spLocks noGrp="1"/>
          </p:cNvSpPr>
          <p:nvPr>
            <p:ph type="body" sz="quarter" idx="18"/>
          </p:nvPr>
        </p:nvSpPr>
        <p:spPr>
          <a:xfrm>
            <a:off x="-756592" y="1772493"/>
            <a:ext cx="360362" cy="360363"/>
          </a:xfrm>
          <a:prstGeom prst="rect">
            <a:avLst/>
          </a:prstGeom>
          <a:solidFill>
            <a:srgbClr val="003E0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4" name="Textplatzhalter 11"/>
          <p:cNvSpPr>
            <a:spLocks noGrp="1"/>
          </p:cNvSpPr>
          <p:nvPr>
            <p:ph type="body" sz="quarter" idx="19"/>
          </p:nvPr>
        </p:nvSpPr>
        <p:spPr>
          <a:xfrm>
            <a:off x="-1768647" y="1772493"/>
            <a:ext cx="360362" cy="360363"/>
          </a:xfrm>
          <a:prstGeom prst="rect">
            <a:avLst/>
          </a:prstGeom>
          <a:solidFill>
            <a:schemeClr val="tx2"/>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5" name="Textplatzhalter 11"/>
          <p:cNvSpPr>
            <a:spLocks noGrp="1"/>
          </p:cNvSpPr>
          <p:nvPr>
            <p:ph type="body" sz="quarter" idx="20"/>
          </p:nvPr>
        </p:nvSpPr>
        <p:spPr>
          <a:xfrm>
            <a:off x="-1256705" y="2276549"/>
            <a:ext cx="360362" cy="360363"/>
          </a:xfrm>
          <a:prstGeom prst="rect">
            <a:avLst/>
          </a:prstGeom>
          <a:solidFill>
            <a:srgbClr val="FFEA93"/>
          </a:solidFill>
        </p:spPr>
        <p:txBody>
          <a:bodyPr/>
          <a:lstStyle>
            <a:lvl1pPr marL="0" indent="0" algn="ctr">
              <a:lnSpc>
                <a:spcPct val="150000"/>
              </a:lnSpc>
              <a:buNone/>
              <a:defRPr b="0"/>
            </a:lvl1pPr>
          </a:lstStyle>
          <a:p>
            <a:pPr lvl="0"/>
            <a:r>
              <a:rPr lang="de-DE" smtClean="0"/>
              <a:t>Textmasterformat bearbeiten</a:t>
            </a:r>
          </a:p>
        </p:txBody>
      </p:sp>
      <p:sp>
        <p:nvSpPr>
          <p:cNvPr id="16" name="Textplatzhalter 11"/>
          <p:cNvSpPr>
            <a:spLocks noGrp="1"/>
          </p:cNvSpPr>
          <p:nvPr>
            <p:ph type="body" sz="quarter" idx="21"/>
          </p:nvPr>
        </p:nvSpPr>
        <p:spPr>
          <a:xfrm>
            <a:off x="-752649" y="2276549"/>
            <a:ext cx="360362" cy="360363"/>
          </a:xfrm>
          <a:prstGeom prst="rect">
            <a:avLst/>
          </a:prstGeom>
          <a:solidFill>
            <a:srgbClr val="C8A20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7" name="Textplatzhalter 11"/>
          <p:cNvSpPr>
            <a:spLocks noGrp="1"/>
          </p:cNvSpPr>
          <p:nvPr>
            <p:ph type="body" sz="quarter" idx="22"/>
          </p:nvPr>
        </p:nvSpPr>
        <p:spPr>
          <a:xfrm>
            <a:off x="-1764704" y="2276549"/>
            <a:ext cx="360362" cy="360363"/>
          </a:xfrm>
          <a:prstGeom prst="rect">
            <a:avLst/>
          </a:prstGeom>
          <a:solidFill>
            <a:srgbClr val="FFCC00"/>
          </a:solidFill>
        </p:spPr>
        <p:txBody>
          <a:bodyPr/>
          <a:lstStyle>
            <a:lvl1pPr marL="0" indent="0" algn="ctr">
              <a:lnSpc>
                <a:spcPct val="150000"/>
              </a:lnSpc>
              <a:buNone/>
              <a:defRPr b="0">
                <a:solidFill>
                  <a:schemeClr val="tx1"/>
                </a:solidFill>
              </a:defRPr>
            </a:lvl1pPr>
          </a:lstStyle>
          <a:p>
            <a:pPr lvl="0"/>
            <a:r>
              <a:rPr lang="de-DE" smtClean="0"/>
              <a:t>Textmasterformat bearbeiten</a:t>
            </a:r>
          </a:p>
        </p:txBody>
      </p:sp>
      <p:sp>
        <p:nvSpPr>
          <p:cNvPr id="18" name="Textplatzhalter 11"/>
          <p:cNvSpPr>
            <a:spLocks noGrp="1"/>
          </p:cNvSpPr>
          <p:nvPr>
            <p:ph type="body" sz="quarter" idx="23"/>
          </p:nvPr>
        </p:nvSpPr>
        <p:spPr>
          <a:xfrm>
            <a:off x="-1256705" y="2780605"/>
            <a:ext cx="360362" cy="360363"/>
          </a:xfrm>
          <a:prstGeom prst="rect">
            <a:avLst/>
          </a:prstGeom>
          <a:solidFill>
            <a:srgbClr val="FFD1A3"/>
          </a:solidFill>
        </p:spPr>
        <p:txBody>
          <a:bodyPr/>
          <a:lstStyle>
            <a:lvl1pPr marL="0" indent="0" algn="ctr">
              <a:lnSpc>
                <a:spcPct val="150000"/>
              </a:lnSpc>
              <a:buNone/>
              <a:defRPr b="0"/>
            </a:lvl1pPr>
          </a:lstStyle>
          <a:p>
            <a:pPr lvl="0"/>
            <a:r>
              <a:rPr lang="de-DE" smtClean="0"/>
              <a:t>Textmasterformat bearbeiten</a:t>
            </a:r>
          </a:p>
        </p:txBody>
      </p:sp>
      <p:sp>
        <p:nvSpPr>
          <p:cNvPr id="19" name="Textplatzhalter 11"/>
          <p:cNvSpPr>
            <a:spLocks noGrp="1"/>
          </p:cNvSpPr>
          <p:nvPr>
            <p:ph type="body" sz="quarter" idx="24"/>
          </p:nvPr>
        </p:nvSpPr>
        <p:spPr>
          <a:xfrm>
            <a:off x="-752649" y="2780605"/>
            <a:ext cx="360362" cy="360363"/>
          </a:xfrm>
          <a:prstGeom prst="rect">
            <a:avLst/>
          </a:prstGeom>
          <a:solidFill>
            <a:srgbClr val="C8640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0" name="Textplatzhalter 11"/>
          <p:cNvSpPr>
            <a:spLocks noGrp="1"/>
          </p:cNvSpPr>
          <p:nvPr>
            <p:ph type="body" sz="quarter" idx="25"/>
          </p:nvPr>
        </p:nvSpPr>
        <p:spPr>
          <a:xfrm>
            <a:off x="-1764704" y="2780605"/>
            <a:ext cx="360362" cy="360363"/>
          </a:xfrm>
          <a:prstGeom prst="rect">
            <a:avLst/>
          </a:prstGeom>
          <a:solidFill>
            <a:srgbClr val="FF9933"/>
          </a:solidFill>
        </p:spPr>
        <p:txBody>
          <a:bodyPr/>
          <a:lstStyle>
            <a:lvl1pPr marL="0" indent="0" algn="ctr">
              <a:lnSpc>
                <a:spcPct val="150000"/>
              </a:lnSpc>
              <a:buNone/>
              <a:defRPr b="0">
                <a:solidFill>
                  <a:schemeClr val="tx1"/>
                </a:solidFill>
              </a:defRPr>
            </a:lvl1pPr>
          </a:lstStyle>
          <a:p>
            <a:pPr lvl="0"/>
            <a:r>
              <a:rPr lang="de-DE" smtClean="0"/>
              <a:t>Textmasterformat bearbeiten</a:t>
            </a:r>
          </a:p>
        </p:txBody>
      </p:sp>
      <p:sp>
        <p:nvSpPr>
          <p:cNvPr id="21" name="Textplatzhalter 11"/>
          <p:cNvSpPr>
            <a:spLocks noGrp="1"/>
          </p:cNvSpPr>
          <p:nvPr>
            <p:ph type="body" sz="quarter" idx="26"/>
          </p:nvPr>
        </p:nvSpPr>
        <p:spPr>
          <a:xfrm>
            <a:off x="-1256705" y="3284661"/>
            <a:ext cx="360362" cy="360363"/>
          </a:xfrm>
          <a:prstGeom prst="rect">
            <a:avLst/>
          </a:prstGeom>
          <a:solidFill>
            <a:srgbClr val="FFC9DB"/>
          </a:solidFill>
        </p:spPr>
        <p:txBody>
          <a:bodyPr/>
          <a:lstStyle>
            <a:lvl1pPr marL="0" indent="0" algn="ctr">
              <a:lnSpc>
                <a:spcPct val="150000"/>
              </a:lnSpc>
              <a:buNone/>
              <a:defRPr b="0"/>
            </a:lvl1pPr>
          </a:lstStyle>
          <a:p>
            <a:pPr lvl="0"/>
            <a:r>
              <a:rPr lang="de-DE" smtClean="0"/>
              <a:t>Textmasterformat bearbeiten</a:t>
            </a:r>
          </a:p>
        </p:txBody>
      </p:sp>
      <p:sp>
        <p:nvSpPr>
          <p:cNvPr id="22" name="Textplatzhalter 11"/>
          <p:cNvSpPr>
            <a:spLocks noGrp="1"/>
          </p:cNvSpPr>
          <p:nvPr>
            <p:ph type="body" sz="quarter" idx="27"/>
          </p:nvPr>
        </p:nvSpPr>
        <p:spPr>
          <a:xfrm>
            <a:off x="-752649" y="3284661"/>
            <a:ext cx="360362" cy="360363"/>
          </a:xfrm>
          <a:prstGeom prst="rect">
            <a:avLst/>
          </a:prstGeom>
          <a:solidFill>
            <a:srgbClr val="640021"/>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3" name="Textplatzhalter 11"/>
          <p:cNvSpPr>
            <a:spLocks noGrp="1"/>
          </p:cNvSpPr>
          <p:nvPr>
            <p:ph type="body" sz="quarter" idx="28"/>
          </p:nvPr>
        </p:nvSpPr>
        <p:spPr>
          <a:xfrm>
            <a:off x="-1764704" y="3284661"/>
            <a:ext cx="360362" cy="360363"/>
          </a:xfrm>
          <a:prstGeom prst="rect">
            <a:avLst/>
          </a:prstGeom>
          <a:solidFill>
            <a:srgbClr val="990033"/>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4" name="Textplatzhalter 11"/>
          <p:cNvSpPr>
            <a:spLocks noGrp="1"/>
          </p:cNvSpPr>
          <p:nvPr>
            <p:ph type="body" sz="quarter" idx="29"/>
          </p:nvPr>
        </p:nvSpPr>
        <p:spPr>
          <a:xfrm>
            <a:off x="-1256705" y="3788717"/>
            <a:ext cx="360362" cy="360363"/>
          </a:xfrm>
          <a:prstGeom prst="rect">
            <a:avLst/>
          </a:prstGeom>
          <a:solidFill>
            <a:srgbClr val="B4D0EA"/>
          </a:solidFill>
        </p:spPr>
        <p:txBody>
          <a:bodyPr/>
          <a:lstStyle>
            <a:lvl1pPr marL="0" indent="0" algn="ctr">
              <a:lnSpc>
                <a:spcPct val="150000"/>
              </a:lnSpc>
              <a:buNone/>
              <a:defRPr b="0"/>
            </a:lvl1pPr>
          </a:lstStyle>
          <a:p>
            <a:pPr lvl="0"/>
            <a:r>
              <a:rPr lang="de-DE" smtClean="0"/>
              <a:t>Textmasterformat bearbeiten</a:t>
            </a:r>
          </a:p>
        </p:txBody>
      </p:sp>
      <p:sp>
        <p:nvSpPr>
          <p:cNvPr id="25" name="Textplatzhalter 11"/>
          <p:cNvSpPr>
            <a:spLocks noGrp="1"/>
          </p:cNvSpPr>
          <p:nvPr>
            <p:ph type="body" sz="quarter" idx="30"/>
          </p:nvPr>
        </p:nvSpPr>
        <p:spPr>
          <a:xfrm>
            <a:off x="-752649" y="3788717"/>
            <a:ext cx="360362" cy="360363"/>
          </a:xfrm>
          <a:prstGeom prst="rect">
            <a:avLst/>
          </a:prstGeom>
          <a:solidFill>
            <a:srgbClr val="1E476C"/>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6" name="Textplatzhalter 11"/>
          <p:cNvSpPr>
            <a:spLocks noGrp="1"/>
          </p:cNvSpPr>
          <p:nvPr>
            <p:ph type="body" sz="quarter" idx="31"/>
          </p:nvPr>
        </p:nvSpPr>
        <p:spPr>
          <a:xfrm>
            <a:off x="-1764704" y="3788717"/>
            <a:ext cx="360362" cy="360363"/>
          </a:xfrm>
          <a:prstGeom prst="rect">
            <a:avLst/>
          </a:prstGeom>
          <a:solidFill>
            <a:srgbClr val="296193"/>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7" name="Textplatzhalter 11"/>
          <p:cNvSpPr>
            <a:spLocks noGrp="1"/>
          </p:cNvSpPr>
          <p:nvPr>
            <p:ph type="body" sz="quarter" idx="32"/>
          </p:nvPr>
        </p:nvSpPr>
        <p:spPr>
          <a:xfrm>
            <a:off x="-1256705" y="4292773"/>
            <a:ext cx="360362" cy="360363"/>
          </a:xfrm>
          <a:prstGeom prst="rect">
            <a:avLst/>
          </a:prstGeom>
          <a:solidFill>
            <a:srgbClr val="B2B2B2"/>
          </a:solidFill>
        </p:spPr>
        <p:txBody>
          <a:bodyPr/>
          <a:lstStyle>
            <a:lvl1pPr marL="0" indent="0" algn="ctr">
              <a:lnSpc>
                <a:spcPct val="150000"/>
              </a:lnSpc>
              <a:buNone/>
              <a:defRPr b="0"/>
            </a:lvl1pPr>
          </a:lstStyle>
          <a:p>
            <a:pPr lvl="0"/>
            <a:r>
              <a:rPr lang="de-DE" smtClean="0"/>
              <a:t>Textmasterformat bearbeiten</a:t>
            </a:r>
          </a:p>
        </p:txBody>
      </p:sp>
      <p:sp>
        <p:nvSpPr>
          <p:cNvPr id="28" name="Textplatzhalter 11"/>
          <p:cNvSpPr>
            <a:spLocks noGrp="1"/>
          </p:cNvSpPr>
          <p:nvPr>
            <p:ph type="body" sz="quarter" idx="33"/>
          </p:nvPr>
        </p:nvSpPr>
        <p:spPr>
          <a:xfrm>
            <a:off x="-752649" y="4292773"/>
            <a:ext cx="360362" cy="360363"/>
          </a:xfrm>
          <a:prstGeom prst="rect">
            <a:avLst/>
          </a:prstGeom>
          <a:solidFill>
            <a:srgbClr val="80808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9" name="Textplatzhalter 11"/>
          <p:cNvSpPr>
            <a:spLocks noGrp="1"/>
          </p:cNvSpPr>
          <p:nvPr>
            <p:ph type="body" sz="quarter" idx="34"/>
          </p:nvPr>
        </p:nvSpPr>
        <p:spPr>
          <a:xfrm>
            <a:off x="-1764704" y="4292773"/>
            <a:ext cx="360362" cy="360363"/>
          </a:xfrm>
          <a:prstGeom prst="rect">
            <a:avLst/>
          </a:prstGeom>
          <a:solidFill>
            <a:srgbClr val="DDDDDD"/>
          </a:solidFill>
        </p:spPr>
        <p:txBody>
          <a:bodyPr/>
          <a:lstStyle>
            <a:lvl1pPr marL="0" indent="0" algn="ctr">
              <a:lnSpc>
                <a:spcPct val="150000"/>
              </a:lnSpc>
              <a:buNone/>
              <a:defRPr b="0">
                <a:solidFill>
                  <a:schemeClr val="tx1"/>
                </a:solidFill>
              </a:defRPr>
            </a:lvl1pPr>
          </a:lstStyle>
          <a:p>
            <a:pPr lvl="0"/>
            <a:r>
              <a:rPr lang="de-DE" smtClean="0"/>
              <a:t>Textmasterformat bearbeiten</a:t>
            </a:r>
          </a:p>
        </p:txBody>
      </p:sp>
      <p:sp>
        <p:nvSpPr>
          <p:cNvPr id="30" name="Textplatzhalter 11"/>
          <p:cNvSpPr>
            <a:spLocks noGrp="1"/>
          </p:cNvSpPr>
          <p:nvPr>
            <p:ph type="body" sz="quarter" idx="35"/>
          </p:nvPr>
        </p:nvSpPr>
        <p:spPr>
          <a:xfrm>
            <a:off x="-1256705" y="4796829"/>
            <a:ext cx="360362" cy="360363"/>
          </a:xfrm>
          <a:prstGeom prst="rect">
            <a:avLst/>
          </a:prstGeom>
          <a:solidFill>
            <a:srgbClr val="333333"/>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31" name="Textplatzhalter 11"/>
          <p:cNvSpPr>
            <a:spLocks noGrp="1"/>
          </p:cNvSpPr>
          <p:nvPr>
            <p:ph type="body" sz="quarter" idx="36"/>
          </p:nvPr>
        </p:nvSpPr>
        <p:spPr>
          <a:xfrm>
            <a:off x="-752649" y="4796829"/>
            <a:ext cx="360362" cy="360363"/>
          </a:xfrm>
          <a:prstGeom prst="rect">
            <a:avLst/>
          </a:prstGeom>
          <a:solidFill>
            <a:srgbClr val="000000"/>
          </a:solidFill>
        </p:spPr>
        <p:txBody>
          <a:bodyPr/>
          <a:lstStyle>
            <a:lvl1pPr marL="0" indent="0" algn="ctr">
              <a:lnSpc>
                <a:spcPct val="150000"/>
              </a:lnSpc>
              <a:buNone/>
              <a:defRPr b="0">
                <a:solidFill>
                  <a:schemeClr val="bg1"/>
                </a:solidFill>
              </a:defRPr>
            </a:lvl1pPr>
          </a:lstStyle>
          <a:p>
            <a:pPr lvl="0"/>
            <a:r>
              <a:rPr lang="de-DE" dirty="0" smtClean="0"/>
              <a:t>Textmasterformat bearbeiten</a:t>
            </a:r>
          </a:p>
        </p:txBody>
      </p:sp>
      <p:sp>
        <p:nvSpPr>
          <p:cNvPr id="32" name="Textplatzhalter 11"/>
          <p:cNvSpPr>
            <a:spLocks noGrp="1"/>
          </p:cNvSpPr>
          <p:nvPr>
            <p:ph type="body" sz="quarter" idx="37"/>
          </p:nvPr>
        </p:nvSpPr>
        <p:spPr>
          <a:xfrm>
            <a:off x="-1764704" y="4796829"/>
            <a:ext cx="360362" cy="360363"/>
          </a:xfrm>
          <a:prstGeom prst="rect">
            <a:avLst/>
          </a:prstGeom>
          <a:solidFill>
            <a:srgbClr val="5F5F5F"/>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35" name="cdtFreeform 57 Id50182"/>
          <p:cNvSpPr>
            <a:spLocks noChangeAspect="1" noEditPoints="1"/>
          </p:cNvSpPr>
          <p:nvPr>
            <p:custDataLst>
              <p:tags r:id="rId1"/>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8" name="cdtText Box 125 Id49158"/>
          <p:cNvSpPr txBox="1">
            <a:spLocks noChangeArrowheads="1"/>
          </p:cNvSpPr>
          <p:nvPr>
            <p:custDataLst>
              <p:tags r:id="rId2"/>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39" name="cdtText Box 125 Id49160"/>
          <p:cNvSpPr txBox="1">
            <a:spLocks noChangeArrowheads="1"/>
          </p:cNvSpPr>
          <p:nvPr>
            <p:custDataLst>
              <p:tags r:id="rId3"/>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33"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1697682958"/>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Master Siemens I IA+DT - Split">
    <p:spTree>
      <p:nvGrpSpPr>
        <p:cNvPr id="1" name=""/>
        <p:cNvGrpSpPr/>
        <p:nvPr/>
      </p:nvGrpSpPr>
      <p:grpSpPr>
        <a:xfrm>
          <a:off x="0" y="0"/>
          <a:ext cx="0" cy="0"/>
          <a:chOff x="0" y="0"/>
          <a:chExt cx="0" cy="0"/>
        </a:xfrm>
      </p:grpSpPr>
      <p:sp>
        <p:nvSpPr>
          <p:cNvPr id="5" name="cdtRectangle 16 Id836624"/>
          <p:cNvSpPr>
            <a:spLocks noChangeArrowheads="1"/>
          </p:cNvSpPr>
          <p:nvPr>
            <p:custDataLst>
              <p:tags r:id="rId1"/>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8" name="cdtLine 8 Id836613"/>
          <p:cNvSpPr>
            <a:spLocks noChangeShapeType="1"/>
          </p:cNvSpPr>
          <p:nvPr>
            <p:custDataLst>
              <p:tags r:id="rId2"/>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0" name="cdtFreeform 57 Id836617"/>
          <p:cNvSpPr>
            <a:spLocks noChangeAspect="1" noEditPoints="1"/>
          </p:cNvSpPr>
          <p:nvPr>
            <p:custDataLst>
              <p:tags r:id="rId3"/>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12" name="cdtMasterTags"/>
          <p:cNvSpPr>
            <a:spLocks noChangeShapeType="1"/>
          </p:cNvSpPr>
          <p:nvPr>
            <p:custDataLst>
              <p:tags r:id="rId4"/>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836614" name="cdtRectangle 11 Id836614"/>
          <p:cNvSpPr>
            <a:spLocks noGrp="1" noChangeArrowheads="1"/>
          </p:cNvSpPr>
          <p:nvPr>
            <p:ph type="subTitle" sz="quarter" idx="1"/>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a:defRPr sz="2000">
                <a:solidFill>
                  <a:srgbClr val="FFFFFF"/>
                </a:solidFill>
              </a:defRPr>
            </a:lvl1pPr>
          </a:lstStyle>
          <a:p>
            <a:pPr lvl="0"/>
            <a:r>
              <a:rPr lang="de-DE" noProof="0" dirty="0" smtClean="0"/>
              <a:t>Master-Untertitelformat bearbeiten</a:t>
            </a:r>
          </a:p>
        </p:txBody>
      </p:sp>
      <p:sp>
        <p:nvSpPr>
          <p:cNvPr id="836616" name="cdtRectangle 27 Id836616"/>
          <p:cNvSpPr>
            <a:spLocks noGrp="1" noChangeArrowheads="1"/>
          </p:cNvSpPr>
          <p:nvPr>
            <p:ph type="ctrTitle" sz="quarter"/>
          </p:nvPr>
        </p:nvSpPr>
        <p:spPr>
          <a:xfrm>
            <a:off x="3041650" y="1235075"/>
            <a:ext cx="5707063" cy="1422400"/>
          </a:xfrm>
          <a:ln>
            <a:noFill/>
          </a:ln>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defRPr sz="4000">
                <a:solidFill>
                  <a:srgbClr val="FFFFFF"/>
                </a:solidFill>
              </a:defRPr>
            </a:lvl1pPr>
          </a:lstStyle>
          <a:p>
            <a:pPr lvl="0"/>
            <a:r>
              <a:rPr lang="de-DE" noProof="0" dirty="0" smtClean="0"/>
              <a:t>Mastertitelformat bearbeiten</a:t>
            </a:r>
          </a:p>
        </p:txBody>
      </p:sp>
      <p:pic>
        <p:nvPicPr>
          <p:cNvPr id="4" name="Picture 20" descr="TIAneu_P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dtRectangle 24 Id836615"/>
          <p:cNvSpPr>
            <a:spLocks noChangeArrowheads="1"/>
          </p:cNvSpPr>
          <p:nvPr>
            <p:custDataLst>
              <p:tags r:id="rId5"/>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Tree>
    <p:extLst>
      <p:ext uri="{BB962C8B-B14F-4D97-AF65-F5344CB8AC3E}">
        <p14:creationId xmlns:p14="http://schemas.microsoft.com/office/powerpoint/2010/main" val="2725374302"/>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TitleMaster Siemens">
    <p:spTree>
      <p:nvGrpSpPr>
        <p:cNvPr id="1" name=""/>
        <p:cNvGrpSpPr/>
        <p:nvPr/>
      </p:nvGrpSpPr>
      <p:grpSpPr>
        <a:xfrm>
          <a:off x="0" y="0"/>
          <a:ext cx="0" cy="0"/>
          <a:chOff x="0" y="0"/>
          <a:chExt cx="0" cy="0"/>
        </a:xfrm>
      </p:grpSpPr>
      <p:sp>
        <p:nvSpPr>
          <p:cNvPr id="5" name="cdtRectangle 138 Id50181"/>
          <p:cNvSpPr>
            <a:spLocks noChangeArrowheads="1"/>
          </p:cNvSpPr>
          <p:nvPr>
            <p:custDataLst>
              <p:tags r:id="rId1"/>
            </p:custDataLst>
          </p:nvPr>
        </p:nvSpPr>
        <p:spPr bwMode="auto">
          <a:xfrm>
            <a:off x="287338" y="263525"/>
            <a:ext cx="8859837" cy="971550"/>
          </a:xfrm>
          <a:prstGeom prst="rect">
            <a:avLst/>
          </a:prstGeom>
          <a:solidFill>
            <a:srgbClr val="FFFFFF"/>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0" hangingPunct="0">
              <a:spcBef>
                <a:spcPct val="0"/>
              </a:spcBef>
              <a:buClrTx/>
              <a:buFontTx/>
              <a:buNone/>
              <a:defRPr/>
            </a:pPr>
            <a:endParaRPr lang="de-DE" sz="2000" smtClean="0">
              <a:solidFill>
                <a:srgbClr val="FFFFFF"/>
              </a:solidFill>
            </a:endParaRPr>
          </a:p>
        </p:txBody>
      </p:sp>
      <p:sp>
        <p:nvSpPr>
          <p:cNvPr id="6" name="cdtFreeform 57 Id50182"/>
          <p:cNvSpPr>
            <a:spLocks noChangeAspect="1" noEditPoints="1"/>
          </p:cNvSpPr>
          <p:nvPr>
            <p:custDataLst>
              <p:tags r:id="rId2"/>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9" name="cdtMasterTags"/>
          <p:cNvSpPr>
            <a:spLocks noChangeShapeType="1"/>
          </p:cNvSpPr>
          <p:nvPr>
            <p:custDataLst>
              <p:tags r:id="rId3"/>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10" name="cdtRectangle 24 Id836615"/>
          <p:cNvSpPr>
            <a:spLocks noChangeArrowheads="1"/>
          </p:cNvSpPr>
          <p:nvPr>
            <p:custDataLst>
              <p:tags r:id="rId4"/>
            </p:custDataLst>
          </p:nvPr>
        </p:nvSpPr>
        <p:spPr bwMode="auto">
          <a:xfrm>
            <a:off x="287338" y="263525"/>
            <a:ext cx="6811962"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
        <p:nvSpPr>
          <p:cNvPr id="11" name="cdtText Box 125 Id49158"/>
          <p:cNvSpPr txBox="1">
            <a:spLocks noChangeArrowheads="1"/>
          </p:cNvSpPr>
          <p:nvPr>
            <p:custDataLst>
              <p:tags r:id="rId5"/>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13" name="cdtText Box 125 Id49160"/>
          <p:cNvSpPr txBox="1">
            <a:spLocks noChangeArrowheads="1"/>
          </p:cNvSpPr>
          <p:nvPr>
            <p:custDataLst>
              <p:tags r:id="rId6"/>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14"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957777547"/>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ln>
            <a:noFill/>
          </a:ln>
        </p:spPr>
        <p:txBody>
          <a:bodyPr/>
          <a:lstStyle/>
          <a:p>
            <a:r>
              <a:rPr lang="de-DE" dirty="0" smtClean="0"/>
              <a:t>Titelmasterformat durch Klicken bearbeiten</a:t>
            </a:r>
            <a:endParaRPr lang="de-DE" dirty="0"/>
          </a:p>
        </p:txBody>
      </p:sp>
      <p:sp>
        <p:nvSpPr>
          <p:cNvPr id="3" name="cdtFreeform 57 Id50182"/>
          <p:cNvSpPr>
            <a:spLocks noChangeAspect="1" noEditPoints="1"/>
          </p:cNvSpPr>
          <p:nvPr>
            <p:custDataLst>
              <p:tags r:id="rId1"/>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4" name="cdtText Box 125 Id49158"/>
          <p:cNvSpPr txBox="1">
            <a:spLocks noChangeArrowheads="1"/>
          </p:cNvSpPr>
          <p:nvPr>
            <p:custDataLst>
              <p:tags r:id="rId2"/>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6" name="cdtText Box 125 Id49160"/>
          <p:cNvSpPr txBox="1">
            <a:spLocks noChangeArrowheads="1"/>
          </p:cNvSpPr>
          <p:nvPr>
            <p:custDataLst>
              <p:tags r:id="rId3"/>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7"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1746883709"/>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cSld name="Titel und Text">
    <p:spTree>
      <p:nvGrpSpPr>
        <p:cNvPr id="1" name=""/>
        <p:cNvGrpSpPr/>
        <p:nvPr/>
      </p:nvGrpSpPr>
      <p:grpSpPr>
        <a:xfrm>
          <a:off x="0" y="0"/>
          <a:ext cx="0" cy="0"/>
          <a:chOff x="0" y="0"/>
          <a:chExt cx="0" cy="0"/>
        </a:xfrm>
      </p:grpSpPr>
      <p:sp>
        <p:nvSpPr>
          <p:cNvPr id="2" name="Titel 1"/>
          <p:cNvSpPr>
            <a:spLocks noGrp="1"/>
          </p:cNvSpPr>
          <p:nvPr>
            <p:ph type="title"/>
          </p:nvPr>
        </p:nvSpPr>
        <p:spPr>
          <a:ln>
            <a:noFill/>
          </a:ln>
        </p:spPr>
        <p:txBody>
          <a:bodyPr/>
          <a:lstStyle/>
          <a:p>
            <a:r>
              <a:rPr lang="de-DE" dirty="0" smtClean="0"/>
              <a:t>Titelmasterformat durch Klicken bearbeiten</a:t>
            </a:r>
            <a:endParaRPr lang="de-DE" dirty="0"/>
          </a:p>
        </p:txBody>
      </p:sp>
      <p:sp>
        <p:nvSpPr>
          <p:cNvPr id="9" name="Textplatzhalter 8"/>
          <p:cNvSpPr>
            <a:spLocks noGrp="1"/>
          </p:cNvSpPr>
          <p:nvPr>
            <p:ph type="body" sz="quarter" idx="13"/>
          </p:nvPr>
        </p:nvSpPr>
        <p:spPr>
          <a:xfrm>
            <a:off x="611188" y="1844675"/>
            <a:ext cx="7777162" cy="4464050"/>
          </a:xfrm>
          <a:prstGeom prst="rect">
            <a:avLst/>
          </a:prstGeom>
        </p:spPr>
        <p:txBody>
          <a:bodyPr/>
          <a:lstStyle>
            <a:lvl1pPr>
              <a:buClr>
                <a:srgbClr val="92D050"/>
              </a:buClr>
              <a:buFont typeface="Wingdings" pitchFamily="2" charset="2"/>
              <a:buChar char="§"/>
              <a:defRPr/>
            </a:lvl1pPr>
            <a:lvl2pPr marL="190500" indent="-188913">
              <a:buClr>
                <a:srgbClr val="92D050"/>
              </a:buClr>
              <a:buFont typeface="Wingdings" pitchFamily="2" charset="2"/>
              <a:buChar char="§"/>
              <a:defRPr/>
            </a:lvl2pPr>
            <a:lvl3pPr marL="381000" indent="-188913">
              <a:buClr>
                <a:srgbClr val="92D050"/>
              </a:buClr>
              <a:buFont typeface="Wingdings" pitchFamily="2" charset="2"/>
              <a:buChar char="§"/>
              <a:defRPr/>
            </a:lvl3pPr>
            <a:lvl4pPr marL="571500" indent="-188913">
              <a:buClr>
                <a:srgbClr val="92D050"/>
              </a:buClr>
              <a:buFont typeface="Wingdings" pitchFamily="2" charset="2"/>
              <a:buChar char="§"/>
              <a:defRPr/>
            </a:lvl4pPr>
            <a:lvl5pPr marL="762000" indent="-188913">
              <a:buClr>
                <a:srgbClr val="92D050"/>
              </a:buClr>
              <a:buFont typeface="Wingdings" pitchFamily="2" charset="2"/>
              <a:buChar char="§"/>
              <a:defRPr/>
            </a:lvl5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7" name="Textplatzhalter 11"/>
          <p:cNvSpPr>
            <a:spLocks noGrp="1"/>
          </p:cNvSpPr>
          <p:nvPr>
            <p:ph type="body" sz="quarter" idx="14"/>
          </p:nvPr>
        </p:nvSpPr>
        <p:spPr>
          <a:xfrm>
            <a:off x="-1258219" y="1272355"/>
            <a:ext cx="360362" cy="360363"/>
          </a:xfrm>
          <a:prstGeom prst="rect">
            <a:avLst/>
          </a:prstGeom>
          <a:solidFill>
            <a:srgbClr val="CDE29E"/>
          </a:solidFill>
        </p:spPr>
        <p:txBody>
          <a:bodyPr/>
          <a:lstStyle>
            <a:lvl1pPr marL="0" indent="0" algn="ctr">
              <a:lnSpc>
                <a:spcPct val="150000"/>
              </a:lnSpc>
              <a:buNone/>
              <a:defRPr b="0"/>
            </a:lvl1pPr>
          </a:lstStyle>
          <a:p>
            <a:pPr lvl="0"/>
            <a:r>
              <a:rPr lang="de-DE" smtClean="0"/>
              <a:t>Textmasterformat bearbeiten</a:t>
            </a:r>
          </a:p>
        </p:txBody>
      </p:sp>
      <p:sp>
        <p:nvSpPr>
          <p:cNvPr id="10" name="Textplatzhalter 11"/>
          <p:cNvSpPr>
            <a:spLocks noGrp="1"/>
          </p:cNvSpPr>
          <p:nvPr>
            <p:ph type="body" sz="quarter" idx="15"/>
          </p:nvPr>
        </p:nvSpPr>
        <p:spPr>
          <a:xfrm>
            <a:off x="-754164" y="1272355"/>
            <a:ext cx="360362" cy="360363"/>
          </a:xfrm>
          <a:prstGeom prst="rect">
            <a:avLst/>
          </a:prstGeom>
          <a:solidFill>
            <a:schemeClr val="bg2">
              <a:lumMod val="75000"/>
            </a:schemeClr>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1" name="Textplatzhalter 11"/>
          <p:cNvSpPr>
            <a:spLocks noGrp="1"/>
          </p:cNvSpPr>
          <p:nvPr>
            <p:ph type="body" sz="quarter" idx="16"/>
          </p:nvPr>
        </p:nvSpPr>
        <p:spPr>
          <a:xfrm>
            <a:off x="-1768648" y="1272355"/>
            <a:ext cx="360362" cy="360363"/>
          </a:xfrm>
          <a:prstGeom prst="rect">
            <a:avLst/>
          </a:prstGeom>
          <a:solidFill>
            <a:schemeClr val="bg2"/>
          </a:solidFill>
        </p:spPr>
        <p:txBody>
          <a:bodyPr/>
          <a:lstStyle>
            <a:lvl1pPr marL="0" indent="0" algn="ctr">
              <a:lnSpc>
                <a:spcPct val="150000"/>
              </a:lnSpc>
              <a:buNone/>
              <a:defRPr b="0"/>
            </a:lvl1pPr>
          </a:lstStyle>
          <a:p>
            <a:pPr lvl="0"/>
            <a:r>
              <a:rPr lang="de-DE" smtClean="0"/>
              <a:t>Textmasterformat bearbeiten</a:t>
            </a:r>
          </a:p>
        </p:txBody>
      </p:sp>
      <p:sp>
        <p:nvSpPr>
          <p:cNvPr id="12" name="Textplatzhalter 11"/>
          <p:cNvSpPr>
            <a:spLocks noGrp="1"/>
          </p:cNvSpPr>
          <p:nvPr>
            <p:ph type="body" sz="quarter" idx="17"/>
          </p:nvPr>
        </p:nvSpPr>
        <p:spPr>
          <a:xfrm>
            <a:off x="-1260648" y="1772493"/>
            <a:ext cx="360362" cy="360363"/>
          </a:xfrm>
          <a:prstGeom prst="rect">
            <a:avLst/>
          </a:prstGeom>
          <a:solidFill>
            <a:srgbClr val="B4DBBB"/>
          </a:solidFill>
        </p:spPr>
        <p:txBody>
          <a:bodyPr/>
          <a:lstStyle>
            <a:lvl1pPr marL="0" indent="0" algn="ctr">
              <a:lnSpc>
                <a:spcPct val="150000"/>
              </a:lnSpc>
              <a:buNone/>
              <a:defRPr b="0"/>
            </a:lvl1pPr>
          </a:lstStyle>
          <a:p>
            <a:pPr lvl="0"/>
            <a:r>
              <a:rPr lang="de-DE" smtClean="0"/>
              <a:t>Textmasterformat bearbeiten</a:t>
            </a:r>
          </a:p>
        </p:txBody>
      </p:sp>
      <p:sp>
        <p:nvSpPr>
          <p:cNvPr id="13" name="Textplatzhalter 11"/>
          <p:cNvSpPr>
            <a:spLocks noGrp="1"/>
          </p:cNvSpPr>
          <p:nvPr>
            <p:ph type="body" sz="quarter" idx="18"/>
          </p:nvPr>
        </p:nvSpPr>
        <p:spPr>
          <a:xfrm>
            <a:off x="-756592" y="1772493"/>
            <a:ext cx="360362" cy="360363"/>
          </a:xfrm>
          <a:prstGeom prst="rect">
            <a:avLst/>
          </a:prstGeom>
          <a:solidFill>
            <a:srgbClr val="003E0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4" name="Textplatzhalter 11"/>
          <p:cNvSpPr>
            <a:spLocks noGrp="1"/>
          </p:cNvSpPr>
          <p:nvPr>
            <p:ph type="body" sz="quarter" idx="19"/>
          </p:nvPr>
        </p:nvSpPr>
        <p:spPr>
          <a:xfrm>
            <a:off x="-1768647" y="1772493"/>
            <a:ext cx="360362" cy="360363"/>
          </a:xfrm>
          <a:prstGeom prst="rect">
            <a:avLst/>
          </a:prstGeom>
          <a:solidFill>
            <a:schemeClr val="tx2"/>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5" name="Textplatzhalter 11"/>
          <p:cNvSpPr>
            <a:spLocks noGrp="1"/>
          </p:cNvSpPr>
          <p:nvPr>
            <p:ph type="body" sz="quarter" idx="20"/>
          </p:nvPr>
        </p:nvSpPr>
        <p:spPr>
          <a:xfrm>
            <a:off x="-1256705" y="2276549"/>
            <a:ext cx="360362" cy="360363"/>
          </a:xfrm>
          <a:prstGeom prst="rect">
            <a:avLst/>
          </a:prstGeom>
          <a:solidFill>
            <a:srgbClr val="FFEA93"/>
          </a:solidFill>
        </p:spPr>
        <p:txBody>
          <a:bodyPr/>
          <a:lstStyle>
            <a:lvl1pPr marL="0" indent="0" algn="ctr">
              <a:lnSpc>
                <a:spcPct val="150000"/>
              </a:lnSpc>
              <a:buNone/>
              <a:defRPr b="0"/>
            </a:lvl1pPr>
          </a:lstStyle>
          <a:p>
            <a:pPr lvl="0"/>
            <a:r>
              <a:rPr lang="de-DE" smtClean="0"/>
              <a:t>Textmasterformat bearbeiten</a:t>
            </a:r>
          </a:p>
        </p:txBody>
      </p:sp>
      <p:sp>
        <p:nvSpPr>
          <p:cNvPr id="16" name="Textplatzhalter 11"/>
          <p:cNvSpPr>
            <a:spLocks noGrp="1"/>
          </p:cNvSpPr>
          <p:nvPr>
            <p:ph type="body" sz="quarter" idx="21"/>
          </p:nvPr>
        </p:nvSpPr>
        <p:spPr>
          <a:xfrm>
            <a:off x="-752649" y="2276549"/>
            <a:ext cx="360362" cy="360363"/>
          </a:xfrm>
          <a:prstGeom prst="rect">
            <a:avLst/>
          </a:prstGeom>
          <a:solidFill>
            <a:srgbClr val="C8A20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7" name="Textplatzhalter 11"/>
          <p:cNvSpPr>
            <a:spLocks noGrp="1"/>
          </p:cNvSpPr>
          <p:nvPr>
            <p:ph type="body" sz="quarter" idx="22"/>
          </p:nvPr>
        </p:nvSpPr>
        <p:spPr>
          <a:xfrm>
            <a:off x="-1764704" y="2276549"/>
            <a:ext cx="360362" cy="360363"/>
          </a:xfrm>
          <a:prstGeom prst="rect">
            <a:avLst/>
          </a:prstGeom>
          <a:solidFill>
            <a:srgbClr val="FFCC00"/>
          </a:solidFill>
        </p:spPr>
        <p:txBody>
          <a:bodyPr/>
          <a:lstStyle>
            <a:lvl1pPr marL="0" indent="0" algn="ctr">
              <a:lnSpc>
                <a:spcPct val="150000"/>
              </a:lnSpc>
              <a:buNone/>
              <a:defRPr b="0">
                <a:solidFill>
                  <a:schemeClr val="tx1"/>
                </a:solidFill>
              </a:defRPr>
            </a:lvl1pPr>
          </a:lstStyle>
          <a:p>
            <a:pPr lvl="0"/>
            <a:r>
              <a:rPr lang="de-DE" smtClean="0"/>
              <a:t>Textmasterformat bearbeiten</a:t>
            </a:r>
          </a:p>
        </p:txBody>
      </p:sp>
      <p:sp>
        <p:nvSpPr>
          <p:cNvPr id="18" name="Textplatzhalter 11"/>
          <p:cNvSpPr>
            <a:spLocks noGrp="1"/>
          </p:cNvSpPr>
          <p:nvPr>
            <p:ph type="body" sz="quarter" idx="23"/>
          </p:nvPr>
        </p:nvSpPr>
        <p:spPr>
          <a:xfrm>
            <a:off x="-1256705" y="2780605"/>
            <a:ext cx="360362" cy="360363"/>
          </a:xfrm>
          <a:prstGeom prst="rect">
            <a:avLst/>
          </a:prstGeom>
          <a:solidFill>
            <a:srgbClr val="FFD1A3"/>
          </a:solidFill>
        </p:spPr>
        <p:txBody>
          <a:bodyPr/>
          <a:lstStyle>
            <a:lvl1pPr marL="0" indent="0" algn="ctr">
              <a:lnSpc>
                <a:spcPct val="150000"/>
              </a:lnSpc>
              <a:buNone/>
              <a:defRPr b="0"/>
            </a:lvl1pPr>
          </a:lstStyle>
          <a:p>
            <a:pPr lvl="0"/>
            <a:r>
              <a:rPr lang="de-DE" smtClean="0"/>
              <a:t>Textmasterformat bearbeiten</a:t>
            </a:r>
          </a:p>
        </p:txBody>
      </p:sp>
      <p:sp>
        <p:nvSpPr>
          <p:cNvPr id="19" name="Textplatzhalter 11"/>
          <p:cNvSpPr>
            <a:spLocks noGrp="1"/>
          </p:cNvSpPr>
          <p:nvPr>
            <p:ph type="body" sz="quarter" idx="24"/>
          </p:nvPr>
        </p:nvSpPr>
        <p:spPr>
          <a:xfrm>
            <a:off x="-752649" y="2780605"/>
            <a:ext cx="360362" cy="360363"/>
          </a:xfrm>
          <a:prstGeom prst="rect">
            <a:avLst/>
          </a:prstGeom>
          <a:solidFill>
            <a:srgbClr val="C8640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0" name="Textplatzhalter 11"/>
          <p:cNvSpPr>
            <a:spLocks noGrp="1"/>
          </p:cNvSpPr>
          <p:nvPr>
            <p:ph type="body" sz="quarter" idx="25"/>
          </p:nvPr>
        </p:nvSpPr>
        <p:spPr>
          <a:xfrm>
            <a:off x="-1764704" y="2780605"/>
            <a:ext cx="360362" cy="360363"/>
          </a:xfrm>
          <a:prstGeom prst="rect">
            <a:avLst/>
          </a:prstGeom>
          <a:solidFill>
            <a:srgbClr val="FF9933"/>
          </a:solidFill>
        </p:spPr>
        <p:txBody>
          <a:bodyPr/>
          <a:lstStyle>
            <a:lvl1pPr marL="0" indent="0" algn="ctr">
              <a:lnSpc>
                <a:spcPct val="150000"/>
              </a:lnSpc>
              <a:buNone/>
              <a:defRPr b="0">
                <a:solidFill>
                  <a:schemeClr val="tx1"/>
                </a:solidFill>
              </a:defRPr>
            </a:lvl1pPr>
          </a:lstStyle>
          <a:p>
            <a:pPr lvl="0"/>
            <a:r>
              <a:rPr lang="de-DE" smtClean="0"/>
              <a:t>Textmasterformat bearbeiten</a:t>
            </a:r>
          </a:p>
        </p:txBody>
      </p:sp>
      <p:sp>
        <p:nvSpPr>
          <p:cNvPr id="21" name="Textplatzhalter 11"/>
          <p:cNvSpPr>
            <a:spLocks noGrp="1"/>
          </p:cNvSpPr>
          <p:nvPr>
            <p:ph type="body" sz="quarter" idx="26"/>
          </p:nvPr>
        </p:nvSpPr>
        <p:spPr>
          <a:xfrm>
            <a:off x="-1256705" y="3284661"/>
            <a:ext cx="360362" cy="360363"/>
          </a:xfrm>
          <a:prstGeom prst="rect">
            <a:avLst/>
          </a:prstGeom>
          <a:solidFill>
            <a:srgbClr val="FFC9DB"/>
          </a:solidFill>
        </p:spPr>
        <p:txBody>
          <a:bodyPr/>
          <a:lstStyle>
            <a:lvl1pPr marL="0" indent="0" algn="ctr">
              <a:lnSpc>
                <a:spcPct val="150000"/>
              </a:lnSpc>
              <a:buNone/>
              <a:defRPr b="0"/>
            </a:lvl1pPr>
          </a:lstStyle>
          <a:p>
            <a:pPr lvl="0"/>
            <a:r>
              <a:rPr lang="de-DE" smtClean="0"/>
              <a:t>Textmasterformat bearbeiten</a:t>
            </a:r>
          </a:p>
        </p:txBody>
      </p:sp>
      <p:sp>
        <p:nvSpPr>
          <p:cNvPr id="22" name="Textplatzhalter 11"/>
          <p:cNvSpPr>
            <a:spLocks noGrp="1"/>
          </p:cNvSpPr>
          <p:nvPr>
            <p:ph type="body" sz="quarter" idx="27"/>
          </p:nvPr>
        </p:nvSpPr>
        <p:spPr>
          <a:xfrm>
            <a:off x="-752649" y="3284661"/>
            <a:ext cx="360362" cy="360363"/>
          </a:xfrm>
          <a:prstGeom prst="rect">
            <a:avLst/>
          </a:prstGeom>
          <a:solidFill>
            <a:srgbClr val="640021"/>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3" name="Textplatzhalter 11"/>
          <p:cNvSpPr>
            <a:spLocks noGrp="1"/>
          </p:cNvSpPr>
          <p:nvPr>
            <p:ph type="body" sz="quarter" idx="28"/>
          </p:nvPr>
        </p:nvSpPr>
        <p:spPr>
          <a:xfrm>
            <a:off x="-1764704" y="3284661"/>
            <a:ext cx="360362" cy="360363"/>
          </a:xfrm>
          <a:prstGeom prst="rect">
            <a:avLst/>
          </a:prstGeom>
          <a:solidFill>
            <a:srgbClr val="990033"/>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4" name="Textplatzhalter 11"/>
          <p:cNvSpPr>
            <a:spLocks noGrp="1"/>
          </p:cNvSpPr>
          <p:nvPr>
            <p:ph type="body" sz="quarter" idx="29"/>
          </p:nvPr>
        </p:nvSpPr>
        <p:spPr>
          <a:xfrm>
            <a:off x="-1256705" y="3788717"/>
            <a:ext cx="360362" cy="360363"/>
          </a:xfrm>
          <a:prstGeom prst="rect">
            <a:avLst/>
          </a:prstGeom>
          <a:solidFill>
            <a:srgbClr val="B4D0EA"/>
          </a:solidFill>
        </p:spPr>
        <p:txBody>
          <a:bodyPr/>
          <a:lstStyle>
            <a:lvl1pPr marL="0" indent="0" algn="ctr">
              <a:lnSpc>
                <a:spcPct val="150000"/>
              </a:lnSpc>
              <a:buNone/>
              <a:defRPr b="0"/>
            </a:lvl1pPr>
          </a:lstStyle>
          <a:p>
            <a:pPr lvl="0"/>
            <a:r>
              <a:rPr lang="de-DE" smtClean="0"/>
              <a:t>Textmasterformat bearbeiten</a:t>
            </a:r>
          </a:p>
        </p:txBody>
      </p:sp>
      <p:sp>
        <p:nvSpPr>
          <p:cNvPr id="25" name="Textplatzhalter 11"/>
          <p:cNvSpPr>
            <a:spLocks noGrp="1"/>
          </p:cNvSpPr>
          <p:nvPr>
            <p:ph type="body" sz="quarter" idx="30"/>
          </p:nvPr>
        </p:nvSpPr>
        <p:spPr>
          <a:xfrm>
            <a:off x="-752649" y="3788717"/>
            <a:ext cx="360362" cy="360363"/>
          </a:xfrm>
          <a:prstGeom prst="rect">
            <a:avLst/>
          </a:prstGeom>
          <a:solidFill>
            <a:srgbClr val="1E476C"/>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6" name="Textplatzhalter 11"/>
          <p:cNvSpPr>
            <a:spLocks noGrp="1"/>
          </p:cNvSpPr>
          <p:nvPr>
            <p:ph type="body" sz="quarter" idx="31"/>
          </p:nvPr>
        </p:nvSpPr>
        <p:spPr>
          <a:xfrm>
            <a:off x="-1764704" y="3788717"/>
            <a:ext cx="360362" cy="360363"/>
          </a:xfrm>
          <a:prstGeom prst="rect">
            <a:avLst/>
          </a:prstGeom>
          <a:solidFill>
            <a:srgbClr val="296193"/>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7" name="Textplatzhalter 11"/>
          <p:cNvSpPr>
            <a:spLocks noGrp="1"/>
          </p:cNvSpPr>
          <p:nvPr>
            <p:ph type="body" sz="quarter" idx="32"/>
          </p:nvPr>
        </p:nvSpPr>
        <p:spPr>
          <a:xfrm>
            <a:off x="-1256705" y="4292773"/>
            <a:ext cx="360362" cy="360363"/>
          </a:xfrm>
          <a:prstGeom prst="rect">
            <a:avLst/>
          </a:prstGeom>
          <a:solidFill>
            <a:srgbClr val="B2B2B2"/>
          </a:solidFill>
        </p:spPr>
        <p:txBody>
          <a:bodyPr/>
          <a:lstStyle>
            <a:lvl1pPr marL="0" indent="0" algn="ctr">
              <a:lnSpc>
                <a:spcPct val="150000"/>
              </a:lnSpc>
              <a:buNone/>
              <a:defRPr b="0"/>
            </a:lvl1pPr>
          </a:lstStyle>
          <a:p>
            <a:pPr lvl="0"/>
            <a:r>
              <a:rPr lang="de-DE" smtClean="0"/>
              <a:t>Textmasterformat bearbeiten</a:t>
            </a:r>
          </a:p>
        </p:txBody>
      </p:sp>
      <p:sp>
        <p:nvSpPr>
          <p:cNvPr id="28" name="Textplatzhalter 11"/>
          <p:cNvSpPr>
            <a:spLocks noGrp="1"/>
          </p:cNvSpPr>
          <p:nvPr>
            <p:ph type="body" sz="quarter" idx="33"/>
          </p:nvPr>
        </p:nvSpPr>
        <p:spPr>
          <a:xfrm>
            <a:off x="-752649" y="4292773"/>
            <a:ext cx="360362" cy="360363"/>
          </a:xfrm>
          <a:prstGeom prst="rect">
            <a:avLst/>
          </a:prstGeom>
          <a:solidFill>
            <a:srgbClr val="80808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9" name="Textplatzhalter 11"/>
          <p:cNvSpPr>
            <a:spLocks noGrp="1"/>
          </p:cNvSpPr>
          <p:nvPr>
            <p:ph type="body" sz="quarter" idx="34"/>
          </p:nvPr>
        </p:nvSpPr>
        <p:spPr>
          <a:xfrm>
            <a:off x="-1764704" y="4292773"/>
            <a:ext cx="360362" cy="360363"/>
          </a:xfrm>
          <a:prstGeom prst="rect">
            <a:avLst/>
          </a:prstGeom>
          <a:solidFill>
            <a:srgbClr val="DDDDDD"/>
          </a:solidFill>
        </p:spPr>
        <p:txBody>
          <a:bodyPr/>
          <a:lstStyle>
            <a:lvl1pPr marL="0" indent="0" algn="ctr">
              <a:lnSpc>
                <a:spcPct val="150000"/>
              </a:lnSpc>
              <a:buNone/>
              <a:defRPr b="0">
                <a:solidFill>
                  <a:schemeClr val="tx1"/>
                </a:solidFill>
              </a:defRPr>
            </a:lvl1pPr>
          </a:lstStyle>
          <a:p>
            <a:pPr lvl="0"/>
            <a:r>
              <a:rPr lang="de-DE" smtClean="0"/>
              <a:t>Textmasterformat bearbeiten</a:t>
            </a:r>
          </a:p>
        </p:txBody>
      </p:sp>
      <p:sp>
        <p:nvSpPr>
          <p:cNvPr id="30" name="Textplatzhalter 11"/>
          <p:cNvSpPr>
            <a:spLocks noGrp="1"/>
          </p:cNvSpPr>
          <p:nvPr>
            <p:ph type="body" sz="quarter" idx="35"/>
          </p:nvPr>
        </p:nvSpPr>
        <p:spPr>
          <a:xfrm>
            <a:off x="-1256705" y="4796829"/>
            <a:ext cx="360362" cy="360363"/>
          </a:xfrm>
          <a:prstGeom prst="rect">
            <a:avLst/>
          </a:prstGeom>
          <a:solidFill>
            <a:srgbClr val="333333"/>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31" name="Textplatzhalter 11"/>
          <p:cNvSpPr>
            <a:spLocks noGrp="1"/>
          </p:cNvSpPr>
          <p:nvPr>
            <p:ph type="body" sz="quarter" idx="36"/>
          </p:nvPr>
        </p:nvSpPr>
        <p:spPr>
          <a:xfrm>
            <a:off x="-752649" y="4796829"/>
            <a:ext cx="360362" cy="360363"/>
          </a:xfrm>
          <a:prstGeom prst="rect">
            <a:avLst/>
          </a:prstGeom>
          <a:solidFill>
            <a:srgbClr val="000000"/>
          </a:solidFill>
        </p:spPr>
        <p:txBody>
          <a:bodyPr/>
          <a:lstStyle>
            <a:lvl1pPr marL="0" indent="0" algn="ctr">
              <a:lnSpc>
                <a:spcPct val="150000"/>
              </a:lnSpc>
              <a:buNone/>
              <a:defRPr b="0">
                <a:solidFill>
                  <a:schemeClr val="bg1"/>
                </a:solidFill>
              </a:defRPr>
            </a:lvl1pPr>
          </a:lstStyle>
          <a:p>
            <a:pPr lvl="0"/>
            <a:r>
              <a:rPr lang="de-DE" dirty="0" smtClean="0"/>
              <a:t>Textmasterformat bearbeiten</a:t>
            </a:r>
          </a:p>
        </p:txBody>
      </p:sp>
      <p:sp>
        <p:nvSpPr>
          <p:cNvPr id="32" name="Textplatzhalter 11"/>
          <p:cNvSpPr>
            <a:spLocks noGrp="1"/>
          </p:cNvSpPr>
          <p:nvPr>
            <p:ph type="body" sz="quarter" idx="37"/>
          </p:nvPr>
        </p:nvSpPr>
        <p:spPr>
          <a:xfrm>
            <a:off x="-1764704" y="4796829"/>
            <a:ext cx="360362" cy="360363"/>
          </a:xfrm>
          <a:prstGeom prst="rect">
            <a:avLst/>
          </a:prstGeom>
          <a:solidFill>
            <a:srgbClr val="5F5F5F"/>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35" name="cdtFreeform 57 Id50182"/>
          <p:cNvSpPr>
            <a:spLocks noChangeAspect="1" noEditPoints="1"/>
          </p:cNvSpPr>
          <p:nvPr>
            <p:custDataLst>
              <p:tags r:id="rId1"/>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8" name="cdtText Box 125 Id49158"/>
          <p:cNvSpPr txBox="1">
            <a:spLocks noChangeArrowheads="1"/>
          </p:cNvSpPr>
          <p:nvPr>
            <p:custDataLst>
              <p:tags r:id="rId2"/>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39" name="cdtText Box 125 Id49160"/>
          <p:cNvSpPr txBox="1">
            <a:spLocks noChangeArrowheads="1"/>
          </p:cNvSpPr>
          <p:nvPr>
            <p:custDataLst>
              <p:tags r:id="rId3"/>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33"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169768295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Abschluss-Seite">
    <p:spTree>
      <p:nvGrpSpPr>
        <p:cNvPr id="1" name=""/>
        <p:cNvGrpSpPr/>
        <p:nvPr/>
      </p:nvGrpSpPr>
      <p:grpSpPr>
        <a:xfrm>
          <a:off x="0" y="0"/>
          <a:ext cx="0" cy="0"/>
          <a:chOff x="0" y="0"/>
          <a:chExt cx="0" cy="0"/>
        </a:xfrm>
      </p:grpSpPr>
      <p:sp>
        <p:nvSpPr>
          <p:cNvPr id="87" name="Textplatzhalter 11"/>
          <p:cNvSpPr>
            <a:spLocks noGrp="1"/>
          </p:cNvSpPr>
          <p:nvPr>
            <p:ph type="body" sz="quarter" idx="13" hasCustomPrompt="1"/>
          </p:nvPr>
        </p:nvSpPr>
        <p:spPr>
          <a:xfrm>
            <a:off x="-1258219" y="1272355"/>
            <a:ext cx="360362" cy="360363"/>
          </a:xfrm>
          <a:prstGeom prst="rect">
            <a:avLst/>
          </a:prstGeom>
          <a:solidFill>
            <a:srgbClr val="CDE29E"/>
          </a:solidFill>
        </p:spPr>
        <p:txBody>
          <a:bodyPr/>
          <a:lstStyle>
            <a:lvl1pPr marL="0" indent="0" algn="ctr">
              <a:lnSpc>
                <a:spcPct val="150000"/>
              </a:lnSpc>
              <a:buNone/>
              <a:defRPr b="0"/>
            </a:lvl1pPr>
          </a:lstStyle>
          <a:p>
            <a:pPr lvl="0"/>
            <a:r>
              <a:rPr lang="de-DE" dirty="0" smtClean="0"/>
              <a:t>x</a:t>
            </a:r>
          </a:p>
        </p:txBody>
      </p:sp>
      <p:sp>
        <p:nvSpPr>
          <p:cNvPr id="88" name="Textplatzhalter 11"/>
          <p:cNvSpPr>
            <a:spLocks noGrp="1"/>
          </p:cNvSpPr>
          <p:nvPr>
            <p:ph type="body" sz="quarter" idx="14" hasCustomPrompt="1"/>
          </p:nvPr>
        </p:nvSpPr>
        <p:spPr>
          <a:xfrm>
            <a:off x="-754164" y="1272355"/>
            <a:ext cx="360362" cy="360363"/>
          </a:xfrm>
          <a:prstGeom prst="rect">
            <a:avLst/>
          </a:prstGeom>
          <a:solidFill>
            <a:schemeClr val="bg2">
              <a:lumMod val="75000"/>
            </a:schemeClr>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89" name="Textplatzhalter 11"/>
          <p:cNvSpPr>
            <a:spLocks noGrp="1"/>
          </p:cNvSpPr>
          <p:nvPr>
            <p:ph type="body" sz="quarter" idx="15" hasCustomPrompt="1"/>
          </p:nvPr>
        </p:nvSpPr>
        <p:spPr>
          <a:xfrm>
            <a:off x="-1768648" y="1272355"/>
            <a:ext cx="360362" cy="360363"/>
          </a:xfrm>
          <a:prstGeom prst="rect">
            <a:avLst/>
          </a:prstGeom>
          <a:solidFill>
            <a:schemeClr val="bg2"/>
          </a:solidFill>
        </p:spPr>
        <p:txBody>
          <a:bodyPr/>
          <a:lstStyle>
            <a:lvl1pPr marL="0" indent="0" algn="ctr">
              <a:lnSpc>
                <a:spcPct val="150000"/>
              </a:lnSpc>
              <a:buNone/>
              <a:defRPr b="0"/>
            </a:lvl1pPr>
          </a:lstStyle>
          <a:p>
            <a:pPr lvl="0"/>
            <a:r>
              <a:rPr lang="de-DE" dirty="0" smtClean="0"/>
              <a:t>x</a:t>
            </a:r>
          </a:p>
        </p:txBody>
      </p:sp>
      <p:sp>
        <p:nvSpPr>
          <p:cNvPr id="90" name="Textplatzhalter 11"/>
          <p:cNvSpPr>
            <a:spLocks noGrp="1"/>
          </p:cNvSpPr>
          <p:nvPr>
            <p:ph type="body" sz="quarter" idx="16" hasCustomPrompt="1"/>
          </p:nvPr>
        </p:nvSpPr>
        <p:spPr>
          <a:xfrm>
            <a:off x="-1260648" y="1772493"/>
            <a:ext cx="360362" cy="360363"/>
          </a:xfrm>
          <a:prstGeom prst="rect">
            <a:avLst/>
          </a:prstGeom>
          <a:solidFill>
            <a:srgbClr val="B4DBBB"/>
          </a:solidFill>
        </p:spPr>
        <p:txBody>
          <a:bodyPr/>
          <a:lstStyle>
            <a:lvl1pPr marL="0" indent="0" algn="ctr">
              <a:lnSpc>
                <a:spcPct val="150000"/>
              </a:lnSpc>
              <a:buNone/>
              <a:defRPr b="0"/>
            </a:lvl1pPr>
          </a:lstStyle>
          <a:p>
            <a:pPr lvl="0"/>
            <a:r>
              <a:rPr lang="de-DE" dirty="0" smtClean="0"/>
              <a:t>x</a:t>
            </a:r>
          </a:p>
        </p:txBody>
      </p:sp>
      <p:sp>
        <p:nvSpPr>
          <p:cNvPr id="91" name="Textplatzhalter 11"/>
          <p:cNvSpPr>
            <a:spLocks noGrp="1"/>
          </p:cNvSpPr>
          <p:nvPr>
            <p:ph type="body" sz="quarter" idx="17" hasCustomPrompt="1"/>
          </p:nvPr>
        </p:nvSpPr>
        <p:spPr>
          <a:xfrm>
            <a:off x="-756592" y="1772493"/>
            <a:ext cx="360362" cy="360363"/>
          </a:xfrm>
          <a:prstGeom prst="rect">
            <a:avLst/>
          </a:prstGeom>
          <a:solidFill>
            <a:srgbClr val="003E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2" name="Textplatzhalter 11"/>
          <p:cNvSpPr>
            <a:spLocks noGrp="1"/>
          </p:cNvSpPr>
          <p:nvPr>
            <p:ph type="body" sz="quarter" idx="18" hasCustomPrompt="1"/>
          </p:nvPr>
        </p:nvSpPr>
        <p:spPr>
          <a:xfrm>
            <a:off x="-1768647" y="1772493"/>
            <a:ext cx="360362" cy="360363"/>
          </a:xfrm>
          <a:prstGeom prst="rect">
            <a:avLst/>
          </a:prstGeom>
          <a:solidFill>
            <a:schemeClr val="tx2"/>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3" name="Textplatzhalter 11"/>
          <p:cNvSpPr>
            <a:spLocks noGrp="1"/>
          </p:cNvSpPr>
          <p:nvPr>
            <p:ph type="body" sz="quarter" idx="19" hasCustomPrompt="1"/>
          </p:nvPr>
        </p:nvSpPr>
        <p:spPr>
          <a:xfrm>
            <a:off x="-1256705" y="2276549"/>
            <a:ext cx="360362" cy="360363"/>
          </a:xfrm>
          <a:prstGeom prst="rect">
            <a:avLst/>
          </a:prstGeom>
          <a:solidFill>
            <a:srgbClr val="FFEA93"/>
          </a:solidFill>
        </p:spPr>
        <p:txBody>
          <a:bodyPr/>
          <a:lstStyle>
            <a:lvl1pPr marL="0" indent="0" algn="ctr">
              <a:lnSpc>
                <a:spcPct val="150000"/>
              </a:lnSpc>
              <a:buNone/>
              <a:defRPr b="0"/>
            </a:lvl1pPr>
          </a:lstStyle>
          <a:p>
            <a:pPr lvl="0"/>
            <a:r>
              <a:rPr lang="de-DE" dirty="0" smtClean="0"/>
              <a:t>x</a:t>
            </a:r>
          </a:p>
        </p:txBody>
      </p:sp>
      <p:sp>
        <p:nvSpPr>
          <p:cNvPr id="94" name="Textplatzhalter 11"/>
          <p:cNvSpPr>
            <a:spLocks noGrp="1"/>
          </p:cNvSpPr>
          <p:nvPr>
            <p:ph type="body" sz="quarter" idx="20" hasCustomPrompt="1"/>
          </p:nvPr>
        </p:nvSpPr>
        <p:spPr>
          <a:xfrm>
            <a:off x="-752649" y="2276549"/>
            <a:ext cx="360362" cy="360363"/>
          </a:xfrm>
          <a:prstGeom prst="rect">
            <a:avLst/>
          </a:prstGeom>
          <a:solidFill>
            <a:srgbClr val="C8A2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5" name="Textplatzhalter 11"/>
          <p:cNvSpPr>
            <a:spLocks noGrp="1"/>
          </p:cNvSpPr>
          <p:nvPr>
            <p:ph type="body" sz="quarter" idx="21" hasCustomPrompt="1"/>
          </p:nvPr>
        </p:nvSpPr>
        <p:spPr>
          <a:xfrm>
            <a:off x="-1764704" y="2276549"/>
            <a:ext cx="360362" cy="360363"/>
          </a:xfrm>
          <a:prstGeom prst="rect">
            <a:avLst/>
          </a:prstGeom>
          <a:solidFill>
            <a:srgbClr val="FFCC00"/>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96" name="Textplatzhalter 11"/>
          <p:cNvSpPr>
            <a:spLocks noGrp="1"/>
          </p:cNvSpPr>
          <p:nvPr>
            <p:ph type="body" sz="quarter" idx="22" hasCustomPrompt="1"/>
          </p:nvPr>
        </p:nvSpPr>
        <p:spPr>
          <a:xfrm>
            <a:off x="-1256705" y="2780605"/>
            <a:ext cx="360362" cy="360363"/>
          </a:xfrm>
          <a:prstGeom prst="rect">
            <a:avLst/>
          </a:prstGeom>
          <a:solidFill>
            <a:srgbClr val="FFD1A3"/>
          </a:solidFill>
        </p:spPr>
        <p:txBody>
          <a:bodyPr/>
          <a:lstStyle>
            <a:lvl1pPr marL="0" indent="0" algn="ctr">
              <a:lnSpc>
                <a:spcPct val="150000"/>
              </a:lnSpc>
              <a:buNone/>
              <a:defRPr b="0"/>
            </a:lvl1pPr>
          </a:lstStyle>
          <a:p>
            <a:pPr lvl="0"/>
            <a:r>
              <a:rPr lang="de-DE" dirty="0" smtClean="0"/>
              <a:t>x</a:t>
            </a:r>
          </a:p>
        </p:txBody>
      </p:sp>
      <p:sp>
        <p:nvSpPr>
          <p:cNvPr id="97" name="Textplatzhalter 11"/>
          <p:cNvSpPr>
            <a:spLocks noGrp="1"/>
          </p:cNvSpPr>
          <p:nvPr>
            <p:ph type="body" sz="quarter" idx="23" hasCustomPrompt="1"/>
          </p:nvPr>
        </p:nvSpPr>
        <p:spPr>
          <a:xfrm>
            <a:off x="-752649" y="2780605"/>
            <a:ext cx="360362" cy="360363"/>
          </a:xfrm>
          <a:prstGeom prst="rect">
            <a:avLst/>
          </a:prstGeom>
          <a:solidFill>
            <a:srgbClr val="C864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8" name="Textplatzhalter 11"/>
          <p:cNvSpPr>
            <a:spLocks noGrp="1"/>
          </p:cNvSpPr>
          <p:nvPr>
            <p:ph type="body" sz="quarter" idx="24" hasCustomPrompt="1"/>
          </p:nvPr>
        </p:nvSpPr>
        <p:spPr>
          <a:xfrm>
            <a:off x="-1764704" y="2780605"/>
            <a:ext cx="360362" cy="360363"/>
          </a:xfrm>
          <a:prstGeom prst="rect">
            <a:avLst/>
          </a:prstGeom>
          <a:solidFill>
            <a:srgbClr val="FF9933"/>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99" name="Textplatzhalter 11"/>
          <p:cNvSpPr>
            <a:spLocks noGrp="1"/>
          </p:cNvSpPr>
          <p:nvPr>
            <p:ph type="body" sz="quarter" idx="25" hasCustomPrompt="1"/>
          </p:nvPr>
        </p:nvSpPr>
        <p:spPr>
          <a:xfrm>
            <a:off x="-1256705" y="3284661"/>
            <a:ext cx="360362" cy="360363"/>
          </a:xfrm>
          <a:prstGeom prst="rect">
            <a:avLst/>
          </a:prstGeom>
          <a:solidFill>
            <a:srgbClr val="FFC9DB"/>
          </a:solidFill>
        </p:spPr>
        <p:txBody>
          <a:bodyPr/>
          <a:lstStyle>
            <a:lvl1pPr marL="0" indent="0" algn="ctr">
              <a:lnSpc>
                <a:spcPct val="150000"/>
              </a:lnSpc>
              <a:buNone/>
              <a:defRPr b="0"/>
            </a:lvl1pPr>
          </a:lstStyle>
          <a:p>
            <a:pPr lvl="0"/>
            <a:r>
              <a:rPr lang="de-DE" dirty="0" smtClean="0"/>
              <a:t>x</a:t>
            </a:r>
          </a:p>
        </p:txBody>
      </p:sp>
      <p:sp>
        <p:nvSpPr>
          <p:cNvPr id="100" name="Textplatzhalter 11"/>
          <p:cNvSpPr>
            <a:spLocks noGrp="1"/>
          </p:cNvSpPr>
          <p:nvPr>
            <p:ph type="body" sz="quarter" idx="26" hasCustomPrompt="1"/>
          </p:nvPr>
        </p:nvSpPr>
        <p:spPr>
          <a:xfrm>
            <a:off x="-752649" y="3284661"/>
            <a:ext cx="360362" cy="360363"/>
          </a:xfrm>
          <a:prstGeom prst="rect">
            <a:avLst/>
          </a:prstGeom>
          <a:solidFill>
            <a:srgbClr val="640021"/>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1" name="Textplatzhalter 11"/>
          <p:cNvSpPr>
            <a:spLocks noGrp="1"/>
          </p:cNvSpPr>
          <p:nvPr>
            <p:ph type="body" sz="quarter" idx="27" hasCustomPrompt="1"/>
          </p:nvPr>
        </p:nvSpPr>
        <p:spPr>
          <a:xfrm>
            <a:off x="-1764704" y="3284661"/>
            <a:ext cx="360362" cy="360363"/>
          </a:xfrm>
          <a:prstGeom prst="rect">
            <a:avLst/>
          </a:prstGeom>
          <a:solidFill>
            <a:srgbClr val="99003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2" name="Textplatzhalter 11"/>
          <p:cNvSpPr>
            <a:spLocks noGrp="1"/>
          </p:cNvSpPr>
          <p:nvPr>
            <p:ph type="body" sz="quarter" idx="28" hasCustomPrompt="1"/>
          </p:nvPr>
        </p:nvSpPr>
        <p:spPr>
          <a:xfrm>
            <a:off x="-1256705" y="3788717"/>
            <a:ext cx="360362" cy="360363"/>
          </a:xfrm>
          <a:prstGeom prst="rect">
            <a:avLst/>
          </a:prstGeom>
          <a:solidFill>
            <a:srgbClr val="B4D0EA"/>
          </a:solidFill>
        </p:spPr>
        <p:txBody>
          <a:bodyPr/>
          <a:lstStyle>
            <a:lvl1pPr marL="0" indent="0" algn="ctr">
              <a:lnSpc>
                <a:spcPct val="150000"/>
              </a:lnSpc>
              <a:buNone/>
              <a:defRPr b="0"/>
            </a:lvl1pPr>
          </a:lstStyle>
          <a:p>
            <a:pPr lvl="0"/>
            <a:r>
              <a:rPr lang="de-DE" dirty="0" smtClean="0"/>
              <a:t>x</a:t>
            </a:r>
          </a:p>
        </p:txBody>
      </p:sp>
      <p:sp>
        <p:nvSpPr>
          <p:cNvPr id="103" name="Textplatzhalter 11"/>
          <p:cNvSpPr>
            <a:spLocks noGrp="1"/>
          </p:cNvSpPr>
          <p:nvPr>
            <p:ph type="body" sz="quarter" idx="29" hasCustomPrompt="1"/>
          </p:nvPr>
        </p:nvSpPr>
        <p:spPr>
          <a:xfrm>
            <a:off x="-752649" y="3788717"/>
            <a:ext cx="360362" cy="360363"/>
          </a:xfrm>
          <a:prstGeom prst="rect">
            <a:avLst/>
          </a:prstGeom>
          <a:solidFill>
            <a:srgbClr val="1E476C"/>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4" name="Textplatzhalter 11"/>
          <p:cNvSpPr>
            <a:spLocks noGrp="1"/>
          </p:cNvSpPr>
          <p:nvPr>
            <p:ph type="body" sz="quarter" idx="30" hasCustomPrompt="1"/>
          </p:nvPr>
        </p:nvSpPr>
        <p:spPr>
          <a:xfrm>
            <a:off x="-1764704" y="3788717"/>
            <a:ext cx="360362" cy="360363"/>
          </a:xfrm>
          <a:prstGeom prst="rect">
            <a:avLst/>
          </a:prstGeom>
          <a:solidFill>
            <a:srgbClr val="29619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5" name="Textplatzhalter 11"/>
          <p:cNvSpPr>
            <a:spLocks noGrp="1"/>
          </p:cNvSpPr>
          <p:nvPr>
            <p:ph type="body" sz="quarter" idx="31" hasCustomPrompt="1"/>
          </p:nvPr>
        </p:nvSpPr>
        <p:spPr>
          <a:xfrm>
            <a:off x="-1256705" y="4292773"/>
            <a:ext cx="360362" cy="360363"/>
          </a:xfrm>
          <a:prstGeom prst="rect">
            <a:avLst/>
          </a:prstGeom>
          <a:solidFill>
            <a:srgbClr val="B2B2B2"/>
          </a:solidFill>
        </p:spPr>
        <p:txBody>
          <a:bodyPr/>
          <a:lstStyle>
            <a:lvl1pPr marL="0" indent="0" algn="ctr">
              <a:lnSpc>
                <a:spcPct val="150000"/>
              </a:lnSpc>
              <a:buNone/>
              <a:defRPr b="0"/>
            </a:lvl1pPr>
          </a:lstStyle>
          <a:p>
            <a:pPr lvl="0"/>
            <a:r>
              <a:rPr lang="de-DE" dirty="0" smtClean="0"/>
              <a:t>x</a:t>
            </a:r>
          </a:p>
        </p:txBody>
      </p:sp>
      <p:sp>
        <p:nvSpPr>
          <p:cNvPr id="106" name="Textplatzhalter 11"/>
          <p:cNvSpPr>
            <a:spLocks noGrp="1"/>
          </p:cNvSpPr>
          <p:nvPr>
            <p:ph type="body" sz="quarter" idx="32" hasCustomPrompt="1"/>
          </p:nvPr>
        </p:nvSpPr>
        <p:spPr>
          <a:xfrm>
            <a:off x="-752649" y="4292773"/>
            <a:ext cx="360362" cy="360363"/>
          </a:xfrm>
          <a:prstGeom prst="rect">
            <a:avLst/>
          </a:prstGeom>
          <a:solidFill>
            <a:srgbClr val="80808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7" name="Textplatzhalter 11"/>
          <p:cNvSpPr>
            <a:spLocks noGrp="1"/>
          </p:cNvSpPr>
          <p:nvPr>
            <p:ph type="body" sz="quarter" idx="33" hasCustomPrompt="1"/>
          </p:nvPr>
        </p:nvSpPr>
        <p:spPr>
          <a:xfrm>
            <a:off x="-1764704" y="4292773"/>
            <a:ext cx="360362" cy="360363"/>
          </a:xfrm>
          <a:prstGeom prst="rect">
            <a:avLst/>
          </a:prstGeom>
          <a:solidFill>
            <a:srgbClr val="DDDDDD"/>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108" name="Textplatzhalter 11"/>
          <p:cNvSpPr>
            <a:spLocks noGrp="1"/>
          </p:cNvSpPr>
          <p:nvPr>
            <p:ph type="body" sz="quarter" idx="34" hasCustomPrompt="1"/>
          </p:nvPr>
        </p:nvSpPr>
        <p:spPr>
          <a:xfrm>
            <a:off x="-1256705" y="4796829"/>
            <a:ext cx="360362" cy="360363"/>
          </a:xfrm>
          <a:prstGeom prst="rect">
            <a:avLst/>
          </a:prstGeom>
          <a:solidFill>
            <a:srgbClr val="33333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9" name="Textplatzhalter 11"/>
          <p:cNvSpPr>
            <a:spLocks noGrp="1"/>
          </p:cNvSpPr>
          <p:nvPr>
            <p:ph type="body" sz="quarter" idx="35" hasCustomPrompt="1"/>
          </p:nvPr>
        </p:nvSpPr>
        <p:spPr>
          <a:xfrm>
            <a:off x="-752649" y="4796829"/>
            <a:ext cx="360362" cy="360363"/>
          </a:xfrm>
          <a:prstGeom prst="rect">
            <a:avLst/>
          </a:prstGeom>
          <a:solidFill>
            <a:srgbClr val="0000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10" name="Textplatzhalter 11"/>
          <p:cNvSpPr>
            <a:spLocks noGrp="1"/>
          </p:cNvSpPr>
          <p:nvPr>
            <p:ph type="body" sz="quarter" idx="36" hasCustomPrompt="1"/>
          </p:nvPr>
        </p:nvSpPr>
        <p:spPr>
          <a:xfrm>
            <a:off x="-1764704" y="4796829"/>
            <a:ext cx="360362" cy="360363"/>
          </a:xfrm>
          <a:prstGeom prst="rect">
            <a:avLst/>
          </a:prstGeom>
          <a:solidFill>
            <a:srgbClr val="5F5F5F"/>
          </a:solidFill>
        </p:spPr>
        <p:txBody>
          <a:bodyPr/>
          <a:lstStyle>
            <a:lvl1pPr marL="0" indent="0" algn="ctr">
              <a:lnSpc>
                <a:spcPct val="150000"/>
              </a:lnSpc>
              <a:buNone/>
              <a:defRPr b="0">
                <a:solidFill>
                  <a:schemeClr val="bg1"/>
                </a:solidFill>
              </a:defRPr>
            </a:lvl1pPr>
          </a:lstStyle>
          <a:p>
            <a:pPr lvl="0"/>
            <a:r>
              <a:rPr lang="de-DE" dirty="0" smtClean="0"/>
              <a:t>x</a:t>
            </a:r>
          </a:p>
        </p:txBody>
      </p:sp>
      <p:pic>
        <p:nvPicPr>
          <p:cNvPr id="35" name="Picture 20" descr="TIAneu_P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cdtRectangle 16 Id836624"/>
          <p:cNvSpPr>
            <a:spLocks noChangeArrowheads="1"/>
          </p:cNvSpPr>
          <p:nvPr>
            <p:custDataLst>
              <p:tags r:id="rId1"/>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37" name="cdtText Box 12 Id836611"/>
          <p:cNvSpPr txBox="1">
            <a:spLocks noChangeArrowheads="1"/>
          </p:cNvSpPr>
          <p:nvPr>
            <p:custDataLst>
              <p:tags r:id="rId2"/>
            </p:custDataLst>
          </p:nvPr>
        </p:nvSpPr>
        <p:spPr bwMode="auto">
          <a:xfrm>
            <a:off x="3381375" y="1836738"/>
            <a:ext cx="5367338"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144000"/>
          <a:lstStyle>
            <a:lvl1pPr marL="180975" indent="-180975">
              <a:spcBef>
                <a:spcPct val="0"/>
              </a:spcBef>
              <a:defRPr>
                <a:solidFill>
                  <a:schemeClr val="tx1"/>
                </a:solidFill>
                <a:latin typeface="Arial" charset="0"/>
              </a:defRPr>
            </a:lvl1pPr>
            <a:lvl2pPr marL="549275" indent="-188913">
              <a:spcBef>
                <a:spcPct val="0"/>
              </a:spcBef>
              <a:defRPr>
                <a:solidFill>
                  <a:schemeClr val="tx1"/>
                </a:solidFill>
                <a:latin typeface="Arial" charset="0"/>
              </a:defRPr>
            </a:lvl2pPr>
            <a:lvl3pPr marL="917575" indent="-188913">
              <a:spcBef>
                <a:spcPct val="0"/>
              </a:spcBef>
              <a:defRPr>
                <a:solidFill>
                  <a:schemeClr val="tx1"/>
                </a:solidFill>
                <a:latin typeface="Arial" charset="0"/>
              </a:defRPr>
            </a:lvl3pPr>
            <a:lvl4pPr marL="1287463" indent="-190500">
              <a:spcBef>
                <a:spcPct val="0"/>
              </a:spcBef>
              <a:defRPr>
                <a:solidFill>
                  <a:schemeClr val="tx1"/>
                </a:solidFill>
                <a:latin typeface="Arial" charset="0"/>
              </a:defRPr>
            </a:lvl4pPr>
            <a:lvl5pPr marL="1655763" indent="-188913">
              <a:spcBef>
                <a:spcPct val="0"/>
              </a:spcBef>
              <a:defRPr>
                <a:solidFill>
                  <a:schemeClr val="tx1"/>
                </a:solidFill>
                <a:latin typeface="Arial" charset="0"/>
              </a:defRPr>
            </a:lvl5pPr>
            <a:lvl6pPr marL="2112963" indent="-188913" fontAlgn="base">
              <a:spcBef>
                <a:spcPct val="0"/>
              </a:spcBef>
              <a:spcAft>
                <a:spcPct val="0"/>
              </a:spcAft>
              <a:defRPr>
                <a:solidFill>
                  <a:schemeClr val="tx1"/>
                </a:solidFill>
                <a:latin typeface="Arial" charset="0"/>
              </a:defRPr>
            </a:lvl6pPr>
            <a:lvl7pPr marL="2570163" indent="-188913" fontAlgn="base">
              <a:spcBef>
                <a:spcPct val="0"/>
              </a:spcBef>
              <a:spcAft>
                <a:spcPct val="0"/>
              </a:spcAft>
              <a:defRPr>
                <a:solidFill>
                  <a:schemeClr val="tx1"/>
                </a:solidFill>
                <a:latin typeface="Arial" charset="0"/>
              </a:defRPr>
            </a:lvl7pPr>
            <a:lvl8pPr marL="3027363" indent="-188913" fontAlgn="base">
              <a:spcBef>
                <a:spcPct val="0"/>
              </a:spcBef>
              <a:spcAft>
                <a:spcPct val="0"/>
              </a:spcAft>
              <a:defRPr>
                <a:solidFill>
                  <a:schemeClr val="tx1"/>
                </a:solidFill>
                <a:latin typeface="Arial" charset="0"/>
              </a:defRPr>
            </a:lvl8pPr>
            <a:lvl9pPr marL="3484563" indent="-188913" fontAlgn="base">
              <a:spcBef>
                <a:spcPct val="0"/>
              </a:spcBef>
              <a:spcAft>
                <a:spcPct val="0"/>
              </a:spcAft>
              <a:defRPr>
                <a:solidFill>
                  <a:schemeClr val="tx1"/>
                </a:solidFill>
                <a:latin typeface="Arial" charset="0"/>
              </a:defRPr>
            </a:lvl9pPr>
          </a:lstStyle>
          <a:p>
            <a:pPr>
              <a:lnSpc>
                <a:spcPct val="110000"/>
              </a:lnSpc>
              <a:spcAft>
                <a:spcPct val="55000"/>
              </a:spcAft>
              <a:buClrTx/>
              <a:buFont typeface="Wingdings" pitchFamily="2" charset="2"/>
              <a:buChar char="§"/>
              <a:defRPr/>
            </a:pPr>
            <a:endParaRPr lang="en-US" smtClean="0">
              <a:solidFill>
                <a:schemeClr val="bg1"/>
              </a:solidFill>
            </a:endParaRPr>
          </a:p>
        </p:txBody>
      </p:sp>
      <p:sp>
        <p:nvSpPr>
          <p:cNvPr id="38" name="cdtLine 8 Id836613"/>
          <p:cNvSpPr>
            <a:spLocks noChangeShapeType="1"/>
          </p:cNvSpPr>
          <p:nvPr>
            <p:custDataLst>
              <p:tags r:id="rId3"/>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9" name="cdtRectangle 24 Id836615"/>
          <p:cNvSpPr>
            <a:spLocks noChangeArrowheads="1"/>
          </p:cNvSpPr>
          <p:nvPr>
            <p:custDataLst>
              <p:tags r:id="rId4"/>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000">
              <a:solidFill>
                <a:srgbClr val="FFFFFF"/>
              </a:solidFill>
            </a:endParaRPr>
          </a:p>
        </p:txBody>
      </p:sp>
      <p:sp>
        <p:nvSpPr>
          <p:cNvPr id="40" name="cdtFreeform 57 Id836617"/>
          <p:cNvSpPr>
            <a:spLocks noChangeAspect="1" noEditPoints="1"/>
          </p:cNvSpPr>
          <p:nvPr>
            <p:custDataLst>
              <p:tags r:id="rId5"/>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42" name="cdtRectangle 11 Id836614"/>
          <p:cNvSpPr>
            <a:spLocks noGrp="1" noChangeArrowheads="1"/>
          </p:cNvSpPr>
          <p:nvPr>
            <p:ph type="subTitle" sz="quarter" idx="1"/>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a:defRPr sz="2000">
                <a:solidFill>
                  <a:srgbClr val="FFFFFF"/>
                </a:solidFill>
              </a:defRPr>
            </a:lvl1pPr>
          </a:lstStyle>
          <a:p>
            <a:pPr lvl="0"/>
            <a:r>
              <a:rPr lang="de-DE" noProof="0" dirty="0" smtClean="0"/>
              <a:t>Master-Untertitelformat bearbeiten</a:t>
            </a:r>
          </a:p>
        </p:txBody>
      </p:sp>
      <p:sp>
        <p:nvSpPr>
          <p:cNvPr id="43" name="cdtRectangle 27 Id836616"/>
          <p:cNvSpPr>
            <a:spLocks noGrp="1" noChangeArrowheads="1"/>
          </p:cNvSpPr>
          <p:nvPr>
            <p:ph type="ctrTitle" sz="quarter"/>
          </p:nvPr>
        </p:nvSpPr>
        <p:spPr>
          <a:xfrm>
            <a:off x="3041650" y="1235075"/>
            <a:ext cx="5707063" cy="1422400"/>
          </a:xfr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defRPr sz="4000">
                <a:solidFill>
                  <a:srgbClr val="FFFFFF"/>
                </a:solidFill>
              </a:defRPr>
            </a:lvl1pPr>
          </a:lstStyle>
          <a:p>
            <a:pPr lvl="0"/>
            <a:r>
              <a:rPr lang="de-DE" noProof="0" dirty="0" smtClean="0"/>
              <a:t>Mastertitelformat bearbeiten</a:t>
            </a:r>
          </a:p>
        </p:txBody>
      </p:sp>
    </p:spTree>
    <p:extLst>
      <p:ext uri="{BB962C8B-B14F-4D97-AF65-F5344CB8AC3E}">
        <p14:creationId xmlns:p14="http://schemas.microsoft.com/office/powerpoint/2010/main" val="3804124364"/>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Master Siemens I IA+DT - Split">
    <p:spTree>
      <p:nvGrpSpPr>
        <p:cNvPr id="1" name=""/>
        <p:cNvGrpSpPr/>
        <p:nvPr/>
      </p:nvGrpSpPr>
      <p:grpSpPr>
        <a:xfrm>
          <a:off x="0" y="0"/>
          <a:ext cx="0" cy="0"/>
          <a:chOff x="0" y="0"/>
          <a:chExt cx="0" cy="0"/>
        </a:xfrm>
      </p:grpSpPr>
      <p:sp>
        <p:nvSpPr>
          <p:cNvPr id="5" name="cdtRectangle 16 Id836624"/>
          <p:cNvSpPr>
            <a:spLocks noChangeArrowheads="1"/>
          </p:cNvSpPr>
          <p:nvPr>
            <p:custDataLst>
              <p:tags r:id="rId1"/>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8" name="cdtLine 8 Id836613"/>
          <p:cNvSpPr>
            <a:spLocks noChangeShapeType="1"/>
          </p:cNvSpPr>
          <p:nvPr>
            <p:custDataLst>
              <p:tags r:id="rId2"/>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0" name="cdtFreeform 57 Id836617"/>
          <p:cNvSpPr>
            <a:spLocks noChangeAspect="1" noEditPoints="1"/>
          </p:cNvSpPr>
          <p:nvPr>
            <p:custDataLst>
              <p:tags r:id="rId3"/>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12" name="cdtMasterTags"/>
          <p:cNvSpPr>
            <a:spLocks noChangeShapeType="1"/>
          </p:cNvSpPr>
          <p:nvPr>
            <p:custDataLst>
              <p:tags r:id="rId4"/>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836614" name="cdtRectangle 11 Id836614"/>
          <p:cNvSpPr>
            <a:spLocks noGrp="1" noChangeArrowheads="1"/>
          </p:cNvSpPr>
          <p:nvPr>
            <p:ph type="subTitle" sz="quarter" idx="1"/>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a:defRPr sz="2000">
                <a:solidFill>
                  <a:srgbClr val="FFFFFF"/>
                </a:solidFill>
              </a:defRPr>
            </a:lvl1pPr>
          </a:lstStyle>
          <a:p>
            <a:pPr lvl="0"/>
            <a:r>
              <a:rPr lang="de-DE" noProof="0" dirty="0" smtClean="0"/>
              <a:t>Master-Untertitelformat bearbeiten</a:t>
            </a:r>
          </a:p>
        </p:txBody>
      </p:sp>
      <p:sp>
        <p:nvSpPr>
          <p:cNvPr id="836616" name="cdtRectangle 27 Id836616"/>
          <p:cNvSpPr>
            <a:spLocks noGrp="1" noChangeArrowheads="1"/>
          </p:cNvSpPr>
          <p:nvPr>
            <p:ph type="ctrTitle" sz="quarter"/>
          </p:nvPr>
        </p:nvSpPr>
        <p:spPr>
          <a:xfrm>
            <a:off x="3041650" y="1235075"/>
            <a:ext cx="5707063" cy="1422400"/>
          </a:xfrm>
          <a:ln>
            <a:noFill/>
          </a:ln>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defRPr sz="4000">
                <a:solidFill>
                  <a:srgbClr val="FFFFFF"/>
                </a:solidFill>
              </a:defRPr>
            </a:lvl1pPr>
          </a:lstStyle>
          <a:p>
            <a:pPr lvl="0"/>
            <a:r>
              <a:rPr lang="de-DE" noProof="0" dirty="0" smtClean="0"/>
              <a:t>Mastertitelformat bearbeiten</a:t>
            </a:r>
          </a:p>
        </p:txBody>
      </p:sp>
      <p:pic>
        <p:nvPicPr>
          <p:cNvPr id="4" name="Picture 20" descr="TIAneu_P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dtRectangle 24 Id836615"/>
          <p:cNvSpPr>
            <a:spLocks noChangeArrowheads="1"/>
          </p:cNvSpPr>
          <p:nvPr>
            <p:custDataLst>
              <p:tags r:id="rId5"/>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Tree>
    <p:extLst>
      <p:ext uri="{BB962C8B-B14F-4D97-AF65-F5344CB8AC3E}">
        <p14:creationId xmlns:p14="http://schemas.microsoft.com/office/powerpoint/2010/main" val="2725374302"/>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TitleMaster Siemens">
    <p:spTree>
      <p:nvGrpSpPr>
        <p:cNvPr id="1" name=""/>
        <p:cNvGrpSpPr/>
        <p:nvPr/>
      </p:nvGrpSpPr>
      <p:grpSpPr>
        <a:xfrm>
          <a:off x="0" y="0"/>
          <a:ext cx="0" cy="0"/>
          <a:chOff x="0" y="0"/>
          <a:chExt cx="0" cy="0"/>
        </a:xfrm>
      </p:grpSpPr>
      <p:sp>
        <p:nvSpPr>
          <p:cNvPr id="5" name="cdtRectangle 138 Id50181"/>
          <p:cNvSpPr>
            <a:spLocks noChangeArrowheads="1"/>
          </p:cNvSpPr>
          <p:nvPr>
            <p:custDataLst>
              <p:tags r:id="rId1"/>
            </p:custDataLst>
          </p:nvPr>
        </p:nvSpPr>
        <p:spPr bwMode="auto">
          <a:xfrm>
            <a:off x="287338" y="263525"/>
            <a:ext cx="8859837" cy="971550"/>
          </a:xfrm>
          <a:prstGeom prst="rect">
            <a:avLst/>
          </a:prstGeom>
          <a:solidFill>
            <a:srgbClr val="FFFFFF"/>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0" hangingPunct="0">
              <a:spcBef>
                <a:spcPct val="0"/>
              </a:spcBef>
              <a:buClrTx/>
              <a:buFontTx/>
              <a:buNone/>
              <a:defRPr/>
            </a:pPr>
            <a:endParaRPr lang="de-DE" sz="2000" smtClean="0">
              <a:solidFill>
                <a:srgbClr val="FFFFFF"/>
              </a:solidFill>
            </a:endParaRPr>
          </a:p>
        </p:txBody>
      </p:sp>
      <p:sp>
        <p:nvSpPr>
          <p:cNvPr id="6" name="cdtFreeform 57 Id50182"/>
          <p:cNvSpPr>
            <a:spLocks noChangeAspect="1" noEditPoints="1"/>
          </p:cNvSpPr>
          <p:nvPr>
            <p:custDataLst>
              <p:tags r:id="rId2"/>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9" name="cdtMasterTags"/>
          <p:cNvSpPr>
            <a:spLocks noChangeShapeType="1"/>
          </p:cNvSpPr>
          <p:nvPr>
            <p:custDataLst>
              <p:tags r:id="rId3"/>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10" name="cdtRectangle 24 Id836615"/>
          <p:cNvSpPr>
            <a:spLocks noChangeArrowheads="1"/>
          </p:cNvSpPr>
          <p:nvPr>
            <p:custDataLst>
              <p:tags r:id="rId4"/>
            </p:custDataLst>
          </p:nvPr>
        </p:nvSpPr>
        <p:spPr bwMode="auto">
          <a:xfrm>
            <a:off x="287338" y="263525"/>
            <a:ext cx="6811962"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
        <p:nvSpPr>
          <p:cNvPr id="11" name="cdtText Box 125 Id49158"/>
          <p:cNvSpPr txBox="1">
            <a:spLocks noChangeArrowheads="1"/>
          </p:cNvSpPr>
          <p:nvPr>
            <p:custDataLst>
              <p:tags r:id="rId5"/>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13" name="cdtText Box 125 Id49160"/>
          <p:cNvSpPr txBox="1">
            <a:spLocks noChangeArrowheads="1"/>
          </p:cNvSpPr>
          <p:nvPr>
            <p:custDataLst>
              <p:tags r:id="rId6"/>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14"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957777547"/>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ln>
            <a:noFill/>
          </a:ln>
        </p:spPr>
        <p:txBody>
          <a:bodyPr/>
          <a:lstStyle/>
          <a:p>
            <a:r>
              <a:rPr lang="de-DE" dirty="0" smtClean="0"/>
              <a:t>Titelmasterformat durch Klicken bearbeiten</a:t>
            </a:r>
            <a:endParaRPr lang="de-DE" dirty="0"/>
          </a:p>
        </p:txBody>
      </p:sp>
      <p:sp>
        <p:nvSpPr>
          <p:cNvPr id="3" name="cdtFreeform 57 Id50182"/>
          <p:cNvSpPr>
            <a:spLocks noChangeAspect="1" noEditPoints="1"/>
          </p:cNvSpPr>
          <p:nvPr>
            <p:custDataLst>
              <p:tags r:id="rId1"/>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4" name="cdtText Box 125 Id49158"/>
          <p:cNvSpPr txBox="1">
            <a:spLocks noChangeArrowheads="1"/>
          </p:cNvSpPr>
          <p:nvPr>
            <p:custDataLst>
              <p:tags r:id="rId2"/>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6" name="cdtText Box 125 Id49160"/>
          <p:cNvSpPr txBox="1">
            <a:spLocks noChangeArrowheads="1"/>
          </p:cNvSpPr>
          <p:nvPr>
            <p:custDataLst>
              <p:tags r:id="rId3"/>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7"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1746883709"/>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cSld name="Titel und Text">
    <p:spTree>
      <p:nvGrpSpPr>
        <p:cNvPr id="1" name=""/>
        <p:cNvGrpSpPr/>
        <p:nvPr/>
      </p:nvGrpSpPr>
      <p:grpSpPr>
        <a:xfrm>
          <a:off x="0" y="0"/>
          <a:ext cx="0" cy="0"/>
          <a:chOff x="0" y="0"/>
          <a:chExt cx="0" cy="0"/>
        </a:xfrm>
      </p:grpSpPr>
      <p:sp>
        <p:nvSpPr>
          <p:cNvPr id="2" name="Titel 1"/>
          <p:cNvSpPr>
            <a:spLocks noGrp="1"/>
          </p:cNvSpPr>
          <p:nvPr>
            <p:ph type="title"/>
          </p:nvPr>
        </p:nvSpPr>
        <p:spPr>
          <a:ln>
            <a:noFill/>
          </a:ln>
        </p:spPr>
        <p:txBody>
          <a:bodyPr/>
          <a:lstStyle/>
          <a:p>
            <a:r>
              <a:rPr lang="de-DE" dirty="0" smtClean="0"/>
              <a:t>Titelmasterformat durch Klicken bearbeiten</a:t>
            </a:r>
            <a:endParaRPr lang="de-DE" dirty="0"/>
          </a:p>
        </p:txBody>
      </p:sp>
      <p:sp>
        <p:nvSpPr>
          <p:cNvPr id="9" name="Textplatzhalter 8"/>
          <p:cNvSpPr>
            <a:spLocks noGrp="1"/>
          </p:cNvSpPr>
          <p:nvPr>
            <p:ph type="body" sz="quarter" idx="13"/>
          </p:nvPr>
        </p:nvSpPr>
        <p:spPr>
          <a:xfrm>
            <a:off x="611188" y="1844675"/>
            <a:ext cx="7777162" cy="4464050"/>
          </a:xfrm>
          <a:prstGeom prst="rect">
            <a:avLst/>
          </a:prstGeom>
        </p:spPr>
        <p:txBody>
          <a:bodyPr/>
          <a:lstStyle>
            <a:lvl1pPr>
              <a:buClr>
                <a:srgbClr val="92D050"/>
              </a:buClr>
              <a:buFont typeface="Wingdings" pitchFamily="2" charset="2"/>
              <a:buChar char="§"/>
              <a:defRPr/>
            </a:lvl1pPr>
            <a:lvl2pPr marL="190500" indent="-188913">
              <a:buClr>
                <a:srgbClr val="92D050"/>
              </a:buClr>
              <a:buFont typeface="Wingdings" pitchFamily="2" charset="2"/>
              <a:buChar char="§"/>
              <a:defRPr/>
            </a:lvl2pPr>
            <a:lvl3pPr marL="381000" indent="-188913">
              <a:buClr>
                <a:srgbClr val="92D050"/>
              </a:buClr>
              <a:buFont typeface="Wingdings" pitchFamily="2" charset="2"/>
              <a:buChar char="§"/>
              <a:defRPr/>
            </a:lvl3pPr>
            <a:lvl4pPr marL="571500" indent="-188913">
              <a:buClr>
                <a:srgbClr val="92D050"/>
              </a:buClr>
              <a:buFont typeface="Wingdings" pitchFamily="2" charset="2"/>
              <a:buChar char="§"/>
              <a:defRPr/>
            </a:lvl4pPr>
            <a:lvl5pPr marL="762000" indent="-188913">
              <a:buClr>
                <a:srgbClr val="92D050"/>
              </a:buClr>
              <a:buFont typeface="Wingdings" pitchFamily="2" charset="2"/>
              <a:buChar char="§"/>
              <a:defRPr/>
            </a:lvl5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7" name="Textplatzhalter 11"/>
          <p:cNvSpPr>
            <a:spLocks noGrp="1"/>
          </p:cNvSpPr>
          <p:nvPr>
            <p:ph type="body" sz="quarter" idx="14"/>
          </p:nvPr>
        </p:nvSpPr>
        <p:spPr>
          <a:xfrm>
            <a:off x="-1258219" y="1272355"/>
            <a:ext cx="360362" cy="360363"/>
          </a:xfrm>
          <a:prstGeom prst="rect">
            <a:avLst/>
          </a:prstGeom>
          <a:solidFill>
            <a:srgbClr val="CDE29E"/>
          </a:solidFill>
        </p:spPr>
        <p:txBody>
          <a:bodyPr/>
          <a:lstStyle>
            <a:lvl1pPr marL="0" indent="0" algn="ctr">
              <a:lnSpc>
                <a:spcPct val="150000"/>
              </a:lnSpc>
              <a:buNone/>
              <a:defRPr b="0"/>
            </a:lvl1pPr>
          </a:lstStyle>
          <a:p>
            <a:pPr lvl="0"/>
            <a:r>
              <a:rPr lang="de-DE" smtClean="0"/>
              <a:t>Textmasterformat bearbeiten</a:t>
            </a:r>
          </a:p>
        </p:txBody>
      </p:sp>
      <p:sp>
        <p:nvSpPr>
          <p:cNvPr id="10" name="Textplatzhalter 11"/>
          <p:cNvSpPr>
            <a:spLocks noGrp="1"/>
          </p:cNvSpPr>
          <p:nvPr>
            <p:ph type="body" sz="quarter" idx="15"/>
          </p:nvPr>
        </p:nvSpPr>
        <p:spPr>
          <a:xfrm>
            <a:off x="-754164" y="1272355"/>
            <a:ext cx="360362" cy="360363"/>
          </a:xfrm>
          <a:prstGeom prst="rect">
            <a:avLst/>
          </a:prstGeom>
          <a:solidFill>
            <a:schemeClr val="bg2">
              <a:lumMod val="75000"/>
            </a:schemeClr>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1" name="Textplatzhalter 11"/>
          <p:cNvSpPr>
            <a:spLocks noGrp="1"/>
          </p:cNvSpPr>
          <p:nvPr>
            <p:ph type="body" sz="quarter" idx="16"/>
          </p:nvPr>
        </p:nvSpPr>
        <p:spPr>
          <a:xfrm>
            <a:off x="-1768648" y="1272355"/>
            <a:ext cx="360362" cy="360363"/>
          </a:xfrm>
          <a:prstGeom prst="rect">
            <a:avLst/>
          </a:prstGeom>
          <a:solidFill>
            <a:schemeClr val="bg2"/>
          </a:solidFill>
        </p:spPr>
        <p:txBody>
          <a:bodyPr/>
          <a:lstStyle>
            <a:lvl1pPr marL="0" indent="0" algn="ctr">
              <a:lnSpc>
                <a:spcPct val="150000"/>
              </a:lnSpc>
              <a:buNone/>
              <a:defRPr b="0"/>
            </a:lvl1pPr>
          </a:lstStyle>
          <a:p>
            <a:pPr lvl="0"/>
            <a:r>
              <a:rPr lang="de-DE" smtClean="0"/>
              <a:t>Textmasterformat bearbeiten</a:t>
            </a:r>
          </a:p>
        </p:txBody>
      </p:sp>
      <p:sp>
        <p:nvSpPr>
          <p:cNvPr id="12" name="Textplatzhalter 11"/>
          <p:cNvSpPr>
            <a:spLocks noGrp="1"/>
          </p:cNvSpPr>
          <p:nvPr>
            <p:ph type="body" sz="quarter" idx="17"/>
          </p:nvPr>
        </p:nvSpPr>
        <p:spPr>
          <a:xfrm>
            <a:off x="-1260648" y="1772493"/>
            <a:ext cx="360362" cy="360363"/>
          </a:xfrm>
          <a:prstGeom prst="rect">
            <a:avLst/>
          </a:prstGeom>
          <a:solidFill>
            <a:srgbClr val="B4DBBB"/>
          </a:solidFill>
        </p:spPr>
        <p:txBody>
          <a:bodyPr/>
          <a:lstStyle>
            <a:lvl1pPr marL="0" indent="0" algn="ctr">
              <a:lnSpc>
                <a:spcPct val="150000"/>
              </a:lnSpc>
              <a:buNone/>
              <a:defRPr b="0"/>
            </a:lvl1pPr>
          </a:lstStyle>
          <a:p>
            <a:pPr lvl="0"/>
            <a:r>
              <a:rPr lang="de-DE" smtClean="0"/>
              <a:t>Textmasterformat bearbeiten</a:t>
            </a:r>
          </a:p>
        </p:txBody>
      </p:sp>
      <p:sp>
        <p:nvSpPr>
          <p:cNvPr id="13" name="Textplatzhalter 11"/>
          <p:cNvSpPr>
            <a:spLocks noGrp="1"/>
          </p:cNvSpPr>
          <p:nvPr>
            <p:ph type="body" sz="quarter" idx="18"/>
          </p:nvPr>
        </p:nvSpPr>
        <p:spPr>
          <a:xfrm>
            <a:off x="-756592" y="1772493"/>
            <a:ext cx="360362" cy="360363"/>
          </a:xfrm>
          <a:prstGeom prst="rect">
            <a:avLst/>
          </a:prstGeom>
          <a:solidFill>
            <a:srgbClr val="003E0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4" name="Textplatzhalter 11"/>
          <p:cNvSpPr>
            <a:spLocks noGrp="1"/>
          </p:cNvSpPr>
          <p:nvPr>
            <p:ph type="body" sz="quarter" idx="19"/>
          </p:nvPr>
        </p:nvSpPr>
        <p:spPr>
          <a:xfrm>
            <a:off x="-1768647" y="1772493"/>
            <a:ext cx="360362" cy="360363"/>
          </a:xfrm>
          <a:prstGeom prst="rect">
            <a:avLst/>
          </a:prstGeom>
          <a:solidFill>
            <a:schemeClr val="tx2"/>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5" name="Textplatzhalter 11"/>
          <p:cNvSpPr>
            <a:spLocks noGrp="1"/>
          </p:cNvSpPr>
          <p:nvPr>
            <p:ph type="body" sz="quarter" idx="20"/>
          </p:nvPr>
        </p:nvSpPr>
        <p:spPr>
          <a:xfrm>
            <a:off x="-1256705" y="2276549"/>
            <a:ext cx="360362" cy="360363"/>
          </a:xfrm>
          <a:prstGeom prst="rect">
            <a:avLst/>
          </a:prstGeom>
          <a:solidFill>
            <a:srgbClr val="FFEA93"/>
          </a:solidFill>
        </p:spPr>
        <p:txBody>
          <a:bodyPr/>
          <a:lstStyle>
            <a:lvl1pPr marL="0" indent="0" algn="ctr">
              <a:lnSpc>
                <a:spcPct val="150000"/>
              </a:lnSpc>
              <a:buNone/>
              <a:defRPr b="0"/>
            </a:lvl1pPr>
          </a:lstStyle>
          <a:p>
            <a:pPr lvl="0"/>
            <a:r>
              <a:rPr lang="de-DE" smtClean="0"/>
              <a:t>Textmasterformat bearbeiten</a:t>
            </a:r>
          </a:p>
        </p:txBody>
      </p:sp>
      <p:sp>
        <p:nvSpPr>
          <p:cNvPr id="16" name="Textplatzhalter 11"/>
          <p:cNvSpPr>
            <a:spLocks noGrp="1"/>
          </p:cNvSpPr>
          <p:nvPr>
            <p:ph type="body" sz="quarter" idx="21"/>
          </p:nvPr>
        </p:nvSpPr>
        <p:spPr>
          <a:xfrm>
            <a:off x="-752649" y="2276549"/>
            <a:ext cx="360362" cy="360363"/>
          </a:xfrm>
          <a:prstGeom prst="rect">
            <a:avLst/>
          </a:prstGeom>
          <a:solidFill>
            <a:srgbClr val="C8A20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7" name="Textplatzhalter 11"/>
          <p:cNvSpPr>
            <a:spLocks noGrp="1"/>
          </p:cNvSpPr>
          <p:nvPr>
            <p:ph type="body" sz="quarter" idx="22"/>
          </p:nvPr>
        </p:nvSpPr>
        <p:spPr>
          <a:xfrm>
            <a:off x="-1764704" y="2276549"/>
            <a:ext cx="360362" cy="360363"/>
          </a:xfrm>
          <a:prstGeom prst="rect">
            <a:avLst/>
          </a:prstGeom>
          <a:solidFill>
            <a:srgbClr val="FFCC00"/>
          </a:solidFill>
        </p:spPr>
        <p:txBody>
          <a:bodyPr/>
          <a:lstStyle>
            <a:lvl1pPr marL="0" indent="0" algn="ctr">
              <a:lnSpc>
                <a:spcPct val="150000"/>
              </a:lnSpc>
              <a:buNone/>
              <a:defRPr b="0">
                <a:solidFill>
                  <a:schemeClr val="tx1"/>
                </a:solidFill>
              </a:defRPr>
            </a:lvl1pPr>
          </a:lstStyle>
          <a:p>
            <a:pPr lvl="0"/>
            <a:r>
              <a:rPr lang="de-DE" smtClean="0"/>
              <a:t>Textmasterformat bearbeiten</a:t>
            </a:r>
          </a:p>
        </p:txBody>
      </p:sp>
      <p:sp>
        <p:nvSpPr>
          <p:cNvPr id="18" name="Textplatzhalter 11"/>
          <p:cNvSpPr>
            <a:spLocks noGrp="1"/>
          </p:cNvSpPr>
          <p:nvPr>
            <p:ph type="body" sz="quarter" idx="23"/>
          </p:nvPr>
        </p:nvSpPr>
        <p:spPr>
          <a:xfrm>
            <a:off x="-1256705" y="2780605"/>
            <a:ext cx="360362" cy="360363"/>
          </a:xfrm>
          <a:prstGeom prst="rect">
            <a:avLst/>
          </a:prstGeom>
          <a:solidFill>
            <a:srgbClr val="FFD1A3"/>
          </a:solidFill>
        </p:spPr>
        <p:txBody>
          <a:bodyPr/>
          <a:lstStyle>
            <a:lvl1pPr marL="0" indent="0" algn="ctr">
              <a:lnSpc>
                <a:spcPct val="150000"/>
              </a:lnSpc>
              <a:buNone/>
              <a:defRPr b="0"/>
            </a:lvl1pPr>
          </a:lstStyle>
          <a:p>
            <a:pPr lvl="0"/>
            <a:r>
              <a:rPr lang="de-DE" smtClean="0"/>
              <a:t>Textmasterformat bearbeiten</a:t>
            </a:r>
          </a:p>
        </p:txBody>
      </p:sp>
      <p:sp>
        <p:nvSpPr>
          <p:cNvPr id="19" name="Textplatzhalter 11"/>
          <p:cNvSpPr>
            <a:spLocks noGrp="1"/>
          </p:cNvSpPr>
          <p:nvPr>
            <p:ph type="body" sz="quarter" idx="24"/>
          </p:nvPr>
        </p:nvSpPr>
        <p:spPr>
          <a:xfrm>
            <a:off x="-752649" y="2780605"/>
            <a:ext cx="360362" cy="360363"/>
          </a:xfrm>
          <a:prstGeom prst="rect">
            <a:avLst/>
          </a:prstGeom>
          <a:solidFill>
            <a:srgbClr val="C8640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0" name="Textplatzhalter 11"/>
          <p:cNvSpPr>
            <a:spLocks noGrp="1"/>
          </p:cNvSpPr>
          <p:nvPr>
            <p:ph type="body" sz="quarter" idx="25"/>
          </p:nvPr>
        </p:nvSpPr>
        <p:spPr>
          <a:xfrm>
            <a:off x="-1764704" y="2780605"/>
            <a:ext cx="360362" cy="360363"/>
          </a:xfrm>
          <a:prstGeom prst="rect">
            <a:avLst/>
          </a:prstGeom>
          <a:solidFill>
            <a:srgbClr val="FF9933"/>
          </a:solidFill>
        </p:spPr>
        <p:txBody>
          <a:bodyPr/>
          <a:lstStyle>
            <a:lvl1pPr marL="0" indent="0" algn="ctr">
              <a:lnSpc>
                <a:spcPct val="150000"/>
              </a:lnSpc>
              <a:buNone/>
              <a:defRPr b="0">
                <a:solidFill>
                  <a:schemeClr val="tx1"/>
                </a:solidFill>
              </a:defRPr>
            </a:lvl1pPr>
          </a:lstStyle>
          <a:p>
            <a:pPr lvl="0"/>
            <a:r>
              <a:rPr lang="de-DE" smtClean="0"/>
              <a:t>Textmasterformat bearbeiten</a:t>
            </a:r>
          </a:p>
        </p:txBody>
      </p:sp>
      <p:sp>
        <p:nvSpPr>
          <p:cNvPr id="21" name="Textplatzhalter 11"/>
          <p:cNvSpPr>
            <a:spLocks noGrp="1"/>
          </p:cNvSpPr>
          <p:nvPr>
            <p:ph type="body" sz="quarter" idx="26"/>
          </p:nvPr>
        </p:nvSpPr>
        <p:spPr>
          <a:xfrm>
            <a:off x="-1256705" y="3284661"/>
            <a:ext cx="360362" cy="360363"/>
          </a:xfrm>
          <a:prstGeom prst="rect">
            <a:avLst/>
          </a:prstGeom>
          <a:solidFill>
            <a:srgbClr val="FFC9DB"/>
          </a:solidFill>
        </p:spPr>
        <p:txBody>
          <a:bodyPr/>
          <a:lstStyle>
            <a:lvl1pPr marL="0" indent="0" algn="ctr">
              <a:lnSpc>
                <a:spcPct val="150000"/>
              </a:lnSpc>
              <a:buNone/>
              <a:defRPr b="0"/>
            </a:lvl1pPr>
          </a:lstStyle>
          <a:p>
            <a:pPr lvl="0"/>
            <a:r>
              <a:rPr lang="de-DE" smtClean="0"/>
              <a:t>Textmasterformat bearbeiten</a:t>
            </a:r>
          </a:p>
        </p:txBody>
      </p:sp>
      <p:sp>
        <p:nvSpPr>
          <p:cNvPr id="22" name="Textplatzhalter 11"/>
          <p:cNvSpPr>
            <a:spLocks noGrp="1"/>
          </p:cNvSpPr>
          <p:nvPr>
            <p:ph type="body" sz="quarter" idx="27"/>
          </p:nvPr>
        </p:nvSpPr>
        <p:spPr>
          <a:xfrm>
            <a:off x="-752649" y="3284661"/>
            <a:ext cx="360362" cy="360363"/>
          </a:xfrm>
          <a:prstGeom prst="rect">
            <a:avLst/>
          </a:prstGeom>
          <a:solidFill>
            <a:srgbClr val="640021"/>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3" name="Textplatzhalter 11"/>
          <p:cNvSpPr>
            <a:spLocks noGrp="1"/>
          </p:cNvSpPr>
          <p:nvPr>
            <p:ph type="body" sz="quarter" idx="28"/>
          </p:nvPr>
        </p:nvSpPr>
        <p:spPr>
          <a:xfrm>
            <a:off x="-1764704" y="3284661"/>
            <a:ext cx="360362" cy="360363"/>
          </a:xfrm>
          <a:prstGeom prst="rect">
            <a:avLst/>
          </a:prstGeom>
          <a:solidFill>
            <a:srgbClr val="990033"/>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4" name="Textplatzhalter 11"/>
          <p:cNvSpPr>
            <a:spLocks noGrp="1"/>
          </p:cNvSpPr>
          <p:nvPr>
            <p:ph type="body" sz="quarter" idx="29"/>
          </p:nvPr>
        </p:nvSpPr>
        <p:spPr>
          <a:xfrm>
            <a:off x="-1256705" y="3788717"/>
            <a:ext cx="360362" cy="360363"/>
          </a:xfrm>
          <a:prstGeom prst="rect">
            <a:avLst/>
          </a:prstGeom>
          <a:solidFill>
            <a:srgbClr val="B4D0EA"/>
          </a:solidFill>
        </p:spPr>
        <p:txBody>
          <a:bodyPr/>
          <a:lstStyle>
            <a:lvl1pPr marL="0" indent="0" algn="ctr">
              <a:lnSpc>
                <a:spcPct val="150000"/>
              </a:lnSpc>
              <a:buNone/>
              <a:defRPr b="0"/>
            </a:lvl1pPr>
          </a:lstStyle>
          <a:p>
            <a:pPr lvl="0"/>
            <a:r>
              <a:rPr lang="de-DE" smtClean="0"/>
              <a:t>Textmasterformat bearbeiten</a:t>
            </a:r>
          </a:p>
        </p:txBody>
      </p:sp>
      <p:sp>
        <p:nvSpPr>
          <p:cNvPr id="25" name="Textplatzhalter 11"/>
          <p:cNvSpPr>
            <a:spLocks noGrp="1"/>
          </p:cNvSpPr>
          <p:nvPr>
            <p:ph type="body" sz="quarter" idx="30"/>
          </p:nvPr>
        </p:nvSpPr>
        <p:spPr>
          <a:xfrm>
            <a:off x="-752649" y="3788717"/>
            <a:ext cx="360362" cy="360363"/>
          </a:xfrm>
          <a:prstGeom prst="rect">
            <a:avLst/>
          </a:prstGeom>
          <a:solidFill>
            <a:srgbClr val="1E476C"/>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6" name="Textplatzhalter 11"/>
          <p:cNvSpPr>
            <a:spLocks noGrp="1"/>
          </p:cNvSpPr>
          <p:nvPr>
            <p:ph type="body" sz="quarter" idx="31"/>
          </p:nvPr>
        </p:nvSpPr>
        <p:spPr>
          <a:xfrm>
            <a:off x="-1764704" y="3788717"/>
            <a:ext cx="360362" cy="360363"/>
          </a:xfrm>
          <a:prstGeom prst="rect">
            <a:avLst/>
          </a:prstGeom>
          <a:solidFill>
            <a:srgbClr val="296193"/>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7" name="Textplatzhalter 11"/>
          <p:cNvSpPr>
            <a:spLocks noGrp="1"/>
          </p:cNvSpPr>
          <p:nvPr>
            <p:ph type="body" sz="quarter" idx="32"/>
          </p:nvPr>
        </p:nvSpPr>
        <p:spPr>
          <a:xfrm>
            <a:off x="-1256705" y="4292773"/>
            <a:ext cx="360362" cy="360363"/>
          </a:xfrm>
          <a:prstGeom prst="rect">
            <a:avLst/>
          </a:prstGeom>
          <a:solidFill>
            <a:srgbClr val="B2B2B2"/>
          </a:solidFill>
        </p:spPr>
        <p:txBody>
          <a:bodyPr/>
          <a:lstStyle>
            <a:lvl1pPr marL="0" indent="0" algn="ctr">
              <a:lnSpc>
                <a:spcPct val="150000"/>
              </a:lnSpc>
              <a:buNone/>
              <a:defRPr b="0"/>
            </a:lvl1pPr>
          </a:lstStyle>
          <a:p>
            <a:pPr lvl="0"/>
            <a:r>
              <a:rPr lang="de-DE" smtClean="0"/>
              <a:t>Textmasterformat bearbeiten</a:t>
            </a:r>
          </a:p>
        </p:txBody>
      </p:sp>
      <p:sp>
        <p:nvSpPr>
          <p:cNvPr id="28" name="Textplatzhalter 11"/>
          <p:cNvSpPr>
            <a:spLocks noGrp="1"/>
          </p:cNvSpPr>
          <p:nvPr>
            <p:ph type="body" sz="quarter" idx="33"/>
          </p:nvPr>
        </p:nvSpPr>
        <p:spPr>
          <a:xfrm>
            <a:off x="-752649" y="4292773"/>
            <a:ext cx="360362" cy="360363"/>
          </a:xfrm>
          <a:prstGeom prst="rect">
            <a:avLst/>
          </a:prstGeom>
          <a:solidFill>
            <a:srgbClr val="80808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9" name="Textplatzhalter 11"/>
          <p:cNvSpPr>
            <a:spLocks noGrp="1"/>
          </p:cNvSpPr>
          <p:nvPr>
            <p:ph type="body" sz="quarter" idx="34"/>
          </p:nvPr>
        </p:nvSpPr>
        <p:spPr>
          <a:xfrm>
            <a:off x="-1764704" y="4292773"/>
            <a:ext cx="360362" cy="360363"/>
          </a:xfrm>
          <a:prstGeom prst="rect">
            <a:avLst/>
          </a:prstGeom>
          <a:solidFill>
            <a:srgbClr val="DDDDDD"/>
          </a:solidFill>
        </p:spPr>
        <p:txBody>
          <a:bodyPr/>
          <a:lstStyle>
            <a:lvl1pPr marL="0" indent="0" algn="ctr">
              <a:lnSpc>
                <a:spcPct val="150000"/>
              </a:lnSpc>
              <a:buNone/>
              <a:defRPr b="0">
                <a:solidFill>
                  <a:schemeClr val="tx1"/>
                </a:solidFill>
              </a:defRPr>
            </a:lvl1pPr>
          </a:lstStyle>
          <a:p>
            <a:pPr lvl="0"/>
            <a:r>
              <a:rPr lang="de-DE" smtClean="0"/>
              <a:t>Textmasterformat bearbeiten</a:t>
            </a:r>
          </a:p>
        </p:txBody>
      </p:sp>
      <p:sp>
        <p:nvSpPr>
          <p:cNvPr id="30" name="Textplatzhalter 11"/>
          <p:cNvSpPr>
            <a:spLocks noGrp="1"/>
          </p:cNvSpPr>
          <p:nvPr>
            <p:ph type="body" sz="quarter" idx="35"/>
          </p:nvPr>
        </p:nvSpPr>
        <p:spPr>
          <a:xfrm>
            <a:off x="-1256705" y="4796829"/>
            <a:ext cx="360362" cy="360363"/>
          </a:xfrm>
          <a:prstGeom prst="rect">
            <a:avLst/>
          </a:prstGeom>
          <a:solidFill>
            <a:srgbClr val="333333"/>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31" name="Textplatzhalter 11"/>
          <p:cNvSpPr>
            <a:spLocks noGrp="1"/>
          </p:cNvSpPr>
          <p:nvPr>
            <p:ph type="body" sz="quarter" idx="36"/>
          </p:nvPr>
        </p:nvSpPr>
        <p:spPr>
          <a:xfrm>
            <a:off x="-752649" y="4796829"/>
            <a:ext cx="360362" cy="360363"/>
          </a:xfrm>
          <a:prstGeom prst="rect">
            <a:avLst/>
          </a:prstGeom>
          <a:solidFill>
            <a:srgbClr val="000000"/>
          </a:solidFill>
        </p:spPr>
        <p:txBody>
          <a:bodyPr/>
          <a:lstStyle>
            <a:lvl1pPr marL="0" indent="0" algn="ctr">
              <a:lnSpc>
                <a:spcPct val="150000"/>
              </a:lnSpc>
              <a:buNone/>
              <a:defRPr b="0">
                <a:solidFill>
                  <a:schemeClr val="bg1"/>
                </a:solidFill>
              </a:defRPr>
            </a:lvl1pPr>
          </a:lstStyle>
          <a:p>
            <a:pPr lvl="0"/>
            <a:r>
              <a:rPr lang="de-DE" dirty="0" smtClean="0"/>
              <a:t>Textmasterformat bearbeiten</a:t>
            </a:r>
          </a:p>
        </p:txBody>
      </p:sp>
      <p:sp>
        <p:nvSpPr>
          <p:cNvPr id="32" name="Textplatzhalter 11"/>
          <p:cNvSpPr>
            <a:spLocks noGrp="1"/>
          </p:cNvSpPr>
          <p:nvPr>
            <p:ph type="body" sz="quarter" idx="37"/>
          </p:nvPr>
        </p:nvSpPr>
        <p:spPr>
          <a:xfrm>
            <a:off x="-1764704" y="4796829"/>
            <a:ext cx="360362" cy="360363"/>
          </a:xfrm>
          <a:prstGeom prst="rect">
            <a:avLst/>
          </a:prstGeom>
          <a:solidFill>
            <a:srgbClr val="5F5F5F"/>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35" name="cdtFreeform 57 Id50182"/>
          <p:cNvSpPr>
            <a:spLocks noChangeAspect="1" noEditPoints="1"/>
          </p:cNvSpPr>
          <p:nvPr>
            <p:custDataLst>
              <p:tags r:id="rId1"/>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8" name="cdtText Box 125 Id49158"/>
          <p:cNvSpPr txBox="1">
            <a:spLocks noChangeArrowheads="1"/>
          </p:cNvSpPr>
          <p:nvPr>
            <p:custDataLst>
              <p:tags r:id="rId2"/>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39" name="cdtText Box 125 Id49160"/>
          <p:cNvSpPr txBox="1">
            <a:spLocks noChangeArrowheads="1"/>
          </p:cNvSpPr>
          <p:nvPr>
            <p:custDataLst>
              <p:tags r:id="rId3"/>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33"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1697682958"/>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Abschluss-Seite">
    <p:spTree>
      <p:nvGrpSpPr>
        <p:cNvPr id="1" name=""/>
        <p:cNvGrpSpPr/>
        <p:nvPr/>
      </p:nvGrpSpPr>
      <p:grpSpPr>
        <a:xfrm>
          <a:off x="0" y="0"/>
          <a:ext cx="0" cy="0"/>
          <a:chOff x="0" y="0"/>
          <a:chExt cx="0" cy="0"/>
        </a:xfrm>
      </p:grpSpPr>
      <p:sp>
        <p:nvSpPr>
          <p:cNvPr id="87" name="Textplatzhalter 11"/>
          <p:cNvSpPr>
            <a:spLocks noGrp="1"/>
          </p:cNvSpPr>
          <p:nvPr>
            <p:ph type="body" sz="quarter" idx="13" hasCustomPrompt="1"/>
          </p:nvPr>
        </p:nvSpPr>
        <p:spPr>
          <a:xfrm>
            <a:off x="-1258219" y="1272355"/>
            <a:ext cx="360362" cy="360363"/>
          </a:xfrm>
          <a:prstGeom prst="rect">
            <a:avLst/>
          </a:prstGeom>
          <a:solidFill>
            <a:srgbClr val="CDE29E"/>
          </a:solidFill>
        </p:spPr>
        <p:txBody>
          <a:bodyPr/>
          <a:lstStyle>
            <a:lvl1pPr marL="0" indent="0" algn="ctr">
              <a:lnSpc>
                <a:spcPct val="150000"/>
              </a:lnSpc>
              <a:buNone/>
              <a:defRPr b="0"/>
            </a:lvl1pPr>
          </a:lstStyle>
          <a:p>
            <a:pPr lvl="0"/>
            <a:r>
              <a:rPr lang="de-DE" dirty="0" smtClean="0"/>
              <a:t>x</a:t>
            </a:r>
          </a:p>
        </p:txBody>
      </p:sp>
      <p:sp>
        <p:nvSpPr>
          <p:cNvPr id="88" name="Textplatzhalter 11"/>
          <p:cNvSpPr>
            <a:spLocks noGrp="1"/>
          </p:cNvSpPr>
          <p:nvPr>
            <p:ph type="body" sz="quarter" idx="14" hasCustomPrompt="1"/>
          </p:nvPr>
        </p:nvSpPr>
        <p:spPr>
          <a:xfrm>
            <a:off x="-754164" y="1272355"/>
            <a:ext cx="360362" cy="360363"/>
          </a:xfrm>
          <a:prstGeom prst="rect">
            <a:avLst/>
          </a:prstGeom>
          <a:solidFill>
            <a:schemeClr val="bg2">
              <a:lumMod val="75000"/>
            </a:schemeClr>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89" name="Textplatzhalter 11"/>
          <p:cNvSpPr>
            <a:spLocks noGrp="1"/>
          </p:cNvSpPr>
          <p:nvPr>
            <p:ph type="body" sz="quarter" idx="15" hasCustomPrompt="1"/>
          </p:nvPr>
        </p:nvSpPr>
        <p:spPr>
          <a:xfrm>
            <a:off x="-1768648" y="1272355"/>
            <a:ext cx="360362" cy="360363"/>
          </a:xfrm>
          <a:prstGeom prst="rect">
            <a:avLst/>
          </a:prstGeom>
          <a:solidFill>
            <a:schemeClr val="bg2"/>
          </a:solidFill>
        </p:spPr>
        <p:txBody>
          <a:bodyPr/>
          <a:lstStyle>
            <a:lvl1pPr marL="0" indent="0" algn="ctr">
              <a:lnSpc>
                <a:spcPct val="150000"/>
              </a:lnSpc>
              <a:buNone/>
              <a:defRPr b="0"/>
            </a:lvl1pPr>
          </a:lstStyle>
          <a:p>
            <a:pPr lvl="0"/>
            <a:r>
              <a:rPr lang="de-DE" dirty="0" smtClean="0"/>
              <a:t>x</a:t>
            </a:r>
          </a:p>
        </p:txBody>
      </p:sp>
      <p:sp>
        <p:nvSpPr>
          <p:cNvPr id="90" name="Textplatzhalter 11"/>
          <p:cNvSpPr>
            <a:spLocks noGrp="1"/>
          </p:cNvSpPr>
          <p:nvPr>
            <p:ph type="body" sz="quarter" idx="16" hasCustomPrompt="1"/>
          </p:nvPr>
        </p:nvSpPr>
        <p:spPr>
          <a:xfrm>
            <a:off x="-1260648" y="1772493"/>
            <a:ext cx="360362" cy="360363"/>
          </a:xfrm>
          <a:prstGeom prst="rect">
            <a:avLst/>
          </a:prstGeom>
          <a:solidFill>
            <a:srgbClr val="B4DBBB"/>
          </a:solidFill>
        </p:spPr>
        <p:txBody>
          <a:bodyPr/>
          <a:lstStyle>
            <a:lvl1pPr marL="0" indent="0" algn="ctr">
              <a:lnSpc>
                <a:spcPct val="150000"/>
              </a:lnSpc>
              <a:buNone/>
              <a:defRPr b="0"/>
            </a:lvl1pPr>
          </a:lstStyle>
          <a:p>
            <a:pPr lvl="0"/>
            <a:r>
              <a:rPr lang="de-DE" dirty="0" smtClean="0"/>
              <a:t>x</a:t>
            </a:r>
          </a:p>
        </p:txBody>
      </p:sp>
      <p:sp>
        <p:nvSpPr>
          <p:cNvPr id="91" name="Textplatzhalter 11"/>
          <p:cNvSpPr>
            <a:spLocks noGrp="1"/>
          </p:cNvSpPr>
          <p:nvPr>
            <p:ph type="body" sz="quarter" idx="17" hasCustomPrompt="1"/>
          </p:nvPr>
        </p:nvSpPr>
        <p:spPr>
          <a:xfrm>
            <a:off x="-756592" y="1772493"/>
            <a:ext cx="360362" cy="360363"/>
          </a:xfrm>
          <a:prstGeom prst="rect">
            <a:avLst/>
          </a:prstGeom>
          <a:solidFill>
            <a:srgbClr val="003E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2" name="Textplatzhalter 11"/>
          <p:cNvSpPr>
            <a:spLocks noGrp="1"/>
          </p:cNvSpPr>
          <p:nvPr>
            <p:ph type="body" sz="quarter" idx="18" hasCustomPrompt="1"/>
          </p:nvPr>
        </p:nvSpPr>
        <p:spPr>
          <a:xfrm>
            <a:off x="-1768647" y="1772493"/>
            <a:ext cx="360362" cy="360363"/>
          </a:xfrm>
          <a:prstGeom prst="rect">
            <a:avLst/>
          </a:prstGeom>
          <a:solidFill>
            <a:schemeClr val="tx2"/>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3" name="Textplatzhalter 11"/>
          <p:cNvSpPr>
            <a:spLocks noGrp="1"/>
          </p:cNvSpPr>
          <p:nvPr>
            <p:ph type="body" sz="quarter" idx="19" hasCustomPrompt="1"/>
          </p:nvPr>
        </p:nvSpPr>
        <p:spPr>
          <a:xfrm>
            <a:off x="-1256705" y="2276549"/>
            <a:ext cx="360362" cy="360363"/>
          </a:xfrm>
          <a:prstGeom prst="rect">
            <a:avLst/>
          </a:prstGeom>
          <a:solidFill>
            <a:srgbClr val="FFEA93"/>
          </a:solidFill>
        </p:spPr>
        <p:txBody>
          <a:bodyPr/>
          <a:lstStyle>
            <a:lvl1pPr marL="0" indent="0" algn="ctr">
              <a:lnSpc>
                <a:spcPct val="150000"/>
              </a:lnSpc>
              <a:buNone/>
              <a:defRPr b="0"/>
            </a:lvl1pPr>
          </a:lstStyle>
          <a:p>
            <a:pPr lvl="0"/>
            <a:r>
              <a:rPr lang="de-DE" dirty="0" smtClean="0"/>
              <a:t>x</a:t>
            </a:r>
          </a:p>
        </p:txBody>
      </p:sp>
      <p:sp>
        <p:nvSpPr>
          <p:cNvPr id="94" name="Textplatzhalter 11"/>
          <p:cNvSpPr>
            <a:spLocks noGrp="1"/>
          </p:cNvSpPr>
          <p:nvPr>
            <p:ph type="body" sz="quarter" idx="20" hasCustomPrompt="1"/>
          </p:nvPr>
        </p:nvSpPr>
        <p:spPr>
          <a:xfrm>
            <a:off x="-752649" y="2276549"/>
            <a:ext cx="360362" cy="360363"/>
          </a:xfrm>
          <a:prstGeom prst="rect">
            <a:avLst/>
          </a:prstGeom>
          <a:solidFill>
            <a:srgbClr val="C8A2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5" name="Textplatzhalter 11"/>
          <p:cNvSpPr>
            <a:spLocks noGrp="1"/>
          </p:cNvSpPr>
          <p:nvPr>
            <p:ph type="body" sz="quarter" idx="21" hasCustomPrompt="1"/>
          </p:nvPr>
        </p:nvSpPr>
        <p:spPr>
          <a:xfrm>
            <a:off x="-1764704" y="2276549"/>
            <a:ext cx="360362" cy="360363"/>
          </a:xfrm>
          <a:prstGeom prst="rect">
            <a:avLst/>
          </a:prstGeom>
          <a:solidFill>
            <a:srgbClr val="FFCC00"/>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96" name="Textplatzhalter 11"/>
          <p:cNvSpPr>
            <a:spLocks noGrp="1"/>
          </p:cNvSpPr>
          <p:nvPr>
            <p:ph type="body" sz="quarter" idx="22" hasCustomPrompt="1"/>
          </p:nvPr>
        </p:nvSpPr>
        <p:spPr>
          <a:xfrm>
            <a:off x="-1256705" y="2780605"/>
            <a:ext cx="360362" cy="360363"/>
          </a:xfrm>
          <a:prstGeom prst="rect">
            <a:avLst/>
          </a:prstGeom>
          <a:solidFill>
            <a:srgbClr val="FFD1A3"/>
          </a:solidFill>
        </p:spPr>
        <p:txBody>
          <a:bodyPr/>
          <a:lstStyle>
            <a:lvl1pPr marL="0" indent="0" algn="ctr">
              <a:lnSpc>
                <a:spcPct val="150000"/>
              </a:lnSpc>
              <a:buNone/>
              <a:defRPr b="0"/>
            </a:lvl1pPr>
          </a:lstStyle>
          <a:p>
            <a:pPr lvl="0"/>
            <a:r>
              <a:rPr lang="de-DE" dirty="0" smtClean="0"/>
              <a:t>x</a:t>
            </a:r>
          </a:p>
        </p:txBody>
      </p:sp>
      <p:sp>
        <p:nvSpPr>
          <p:cNvPr id="97" name="Textplatzhalter 11"/>
          <p:cNvSpPr>
            <a:spLocks noGrp="1"/>
          </p:cNvSpPr>
          <p:nvPr>
            <p:ph type="body" sz="quarter" idx="23" hasCustomPrompt="1"/>
          </p:nvPr>
        </p:nvSpPr>
        <p:spPr>
          <a:xfrm>
            <a:off x="-752649" y="2780605"/>
            <a:ext cx="360362" cy="360363"/>
          </a:xfrm>
          <a:prstGeom prst="rect">
            <a:avLst/>
          </a:prstGeom>
          <a:solidFill>
            <a:srgbClr val="C864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8" name="Textplatzhalter 11"/>
          <p:cNvSpPr>
            <a:spLocks noGrp="1"/>
          </p:cNvSpPr>
          <p:nvPr>
            <p:ph type="body" sz="quarter" idx="24" hasCustomPrompt="1"/>
          </p:nvPr>
        </p:nvSpPr>
        <p:spPr>
          <a:xfrm>
            <a:off x="-1764704" y="2780605"/>
            <a:ext cx="360362" cy="360363"/>
          </a:xfrm>
          <a:prstGeom prst="rect">
            <a:avLst/>
          </a:prstGeom>
          <a:solidFill>
            <a:srgbClr val="FF9933"/>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99" name="Textplatzhalter 11"/>
          <p:cNvSpPr>
            <a:spLocks noGrp="1"/>
          </p:cNvSpPr>
          <p:nvPr>
            <p:ph type="body" sz="quarter" idx="25" hasCustomPrompt="1"/>
          </p:nvPr>
        </p:nvSpPr>
        <p:spPr>
          <a:xfrm>
            <a:off x="-1256705" y="3284661"/>
            <a:ext cx="360362" cy="360363"/>
          </a:xfrm>
          <a:prstGeom prst="rect">
            <a:avLst/>
          </a:prstGeom>
          <a:solidFill>
            <a:srgbClr val="FFC9DB"/>
          </a:solidFill>
        </p:spPr>
        <p:txBody>
          <a:bodyPr/>
          <a:lstStyle>
            <a:lvl1pPr marL="0" indent="0" algn="ctr">
              <a:lnSpc>
                <a:spcPct val="150000"/>
              </a:lnSpc>
              <a:buNone/>
              <a:defRPr b="0"/>
            </a:lvl1pPr>
          </a:lstStyle>
          <a:p>
            <a:pPr lvl="0"/>
            <a:r>
              <a:rPr lang="de-DE" dirty="0" smtClean="0"/>
              <a:t>x</a:t>
            </a:r>
          </a:p>
        </p:txBody>
      </p:sp>
      <p:sp>
        <p:nvSpPr>
          <p:cNvPr id="100" name="Textplatzhalter 11"/>
          <p:cNvSpPr>
            <a:spLocks noGrp="1"/>
          </p:cNvSpPr>
          <p:nvPr>
            <p:ph type="body" sz="quarter" idx="26" hasCustomPrompt="1"/>
          </p:nvPr>
        </p:nvSpPr>
        <p:spPr>
          <a:xfrm>
            <a:off x="-752649" y="3284661"/>
            <a:ext cx="360362" cy="360363"/>
          </a:xfrm>
          <a:prstGeom prst="rect">
            <a:avLst/>
          </a:prstGeom>
          <a:solidFill>
            <a:srgbClr val="640021"/>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1" name="Textplatzhalter 11"/>
          <p:cNvSpPr>
            <a:spLocks noGrp="1"/>
          </p:cNvSpPr>
          <p:nvPr>
            <p:ph type="body" sz="quarter" idx="27" hasCustomPrompt="1"/>
          </p:nvPr>
        </p:nvSpPr>
        <p:spPr>
          <a:xfrm>
            <a:off x="-1764704" y="3284661"/>
            <a:ext cx="360362" cy="360363"/>
          </a:xfrm>
          <a:prstGeom prst="rect">
            <a:avLst/>
          </a:prstGeom>
          <a:solidFill>
            <a:srgbClr val="99003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2" name="Textplatzhalter 11"/>
          <p:cNvSpPr>
            <a:spLocks noGrp="1"/>
          </p:cNvSpPr>
          <p:nvPr>
            <p:ph type="body" sz="quarter" idx="28" hasCustomPrompt="1"/>
          </p:nvPr>
        </p:nvSpPr>
        <p:spPr>
          <a:xfrm>
            <a:off x="-1256705" y="3788717"/>
            <a:ext cx="360362" cy="360363"/>
          </a:xfrm>
          <a:prstGeom prst="rect">
            <a:avLst/>
          </a:prstGeom>
          <a:solidFill>
            <a:srgbClr val="B4D0EA"/>
          </a:solidFill>
        </p:spPr>
        <p:txBody>
          <a:bodyPr/>
          <a:lstStyle>
            <a:lvl1pPr marL="0" indent="0" algn="ctr">
              <a:lnSpc>
                <a:spcPct val="150000"/>
              </a:lnSpc>
              <a:buNone/>
              <a:defRPr b="0"/>
            </a:lvl1pPr>
          </a:lstStyle>
          <a:p>
            <a:pPr lvl="0"/>
            <a:r>
              <a:rPr lang="de-DE" dirty="0" smtClean="0"/>
              <a:t>x</a:t>
            </a:r>
          </a:p>
        </p:txBody>
      </p:sp>
      <p:sp>
        <p:nvSpPr>
          <p:cNvPr id="103" name="Textplatzhalter 11"/>
          <p:cNvSpPr>
            <a:spLocks noGrp="1"/>
          </p:cNvSpPr>
          <p:nvPr>
            <p:ph type="body" sz="quarter" idx="29" hasCustomPrompt="1"/>
          </p:nvPr>
        </p:nvSpPr>
        <p:spPr>
          <a:xfrm>
            <a:off x="-752649" y="3788717"/>
            <a:ext cx="360362" cy="360363"/>
          </a:xfrm>
          <a:prstGeom prst="rect">
            <a:avLst/>
          </a:prstGeom>
          <a:solidFill>
            <a:srgbClr val="1E476C"/>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4" name="Textplatzhalter 11"/>
          <p:cNvSpPr>
            <a:spLocks noGrp="1"/>
          </p:cNvSpPr>
          <p:nvPr>
            <p:ph type="body" sz="quarter" idx="30" hasCustomPrompt="1"/>
          </p:nvPr>
        </p:nvSpPr>
        <p:spPr>
          <a:xfrm>
            <a:off x="-1764704" y="3788717"/>
            <a:ext cx="360362" cy="360363"/>
          </a:xfrm>
          <a:prstGeom prst="rect">
            <a:avLst/>
          </a:prstGeom>
          <a:solidFill>
            <a:srgbClr val="29619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5" name="Textplatzhalter 11"/>
          <p:cNvSpPr>
            <a:spLocks noGrp="1"/>
          </p:cNvSpPr>
          <p:nvPr>
            <p:ph type="body" sz="quarter" idx="31" hasCustomPrompt="1"/>
          </p:nvPr>
        </p:nvSpPr>
        <p:spPr>
          <a:xfrm>
            <a:off x="-1256705" y="4292773"/>
            <a:ext cx="360362" cy="360363"/>
          </a:xfrm>
          <a:prstGeom prst="rect">
            <a:avLst/>
          </a:prstGeom>
          <a:solidFill>
            <a:srgbClr val="B2B2B2"/>
          </a:solidFill>
        </p:spPr>
        <p:txBody>
          <a:bodyPr/>
          <a:lstStyle>
            <a:lvl1pPr marL="0" indent="0" algn="ctr">
              <a:lnSpc>
                <a:spcPct val="150000"/>
              </a:lnSpc>
              <a:buNone/>
              <a:defRPr b="0"/>
            </a:lvl1pPr>
          </a:lstStyle>
          <a:p>
            <a:pPr lvl="0"/>
            <a:r>
              <a:rPr lang="de-DE" dirty="0" smtClean="0"/>
              <a:t>x</a:t>
            </a:r>
          </a:p>
        </p:txBody>
      </p:sp>
      <p:sp>
        <p:nvSpPr>
          <p:cNvPr id="106" name="Textplatzhalter 11"/>
          <p:cNvSpPr>
            <a:spLocks noGrp="1"/>
          </p:cNvSpPr>
          <p:nvPr>
            <p:ph type="body" sz="quarter" idx="32" hasCustomPrompt="1"/>
          </p:nvPr>
        </p:nvSpPr>
        <p:spPr>
          <a:xfrm>
            <a:off x="-752649" y="4292773"/>
            <a:ext cx="360362" cy="360363"/>
          </a:xfrm>
          <a:prstGeom prst="rect">
            <a:avLst/>
          </a:prstGeom>
          <a:solidFill>
            <a:srgbClr val="80808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7" name="Textplatzhalter 11"/>
          <p:cNvSpPr>
            <a:spLocks noGrp="1"/>
          </p:cNvSpPr>
          <p:nvPr>
            <p:ph type="body" sz="quarter" idx="33" hasCustomPrompt="1"/>
          </p:nvPr>
        </p:nvSpPr>
        <p:spPr>
          <a:xfrm>
            <a:off x="-1764704" y="4292773"/>
            <a:ext cx="360362" cy="360363"/>
          </a:xfrm>
          <a:prstGeom prst="rect">
            <a:avLst/>
          </a:prstGeom>
          <a:solidFill>
            <a:srgbClr val="DDDDDD"/>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108" name="Textplatzhalter 11"/>
          <p:cNvSpPr>
            <a:spLocks noGrp="1"/>
          </p:cNvSpPr>
          <p:nvPr>
            <p:ph type="body" sz="quarter" idx="34" hasCustomPrompt="1"/>
          </p:nvPr>
        </p:nvSpPr>
        <p:spPr>
          <a:xfrm>
            <a:off x="-1256705" y="4796829"/>
            <a:ext cx="360362" cy="360363"/>
          </a:xfrm>
          <a:prstGeom prst="rect">
            <a:avLst/>
          </a:prstGeom>
          <a:solidFill>
            <a:srgbClr val="33333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9" name="Textplatzhalter 11"/>
          <p:cNvSpPr>
            <a:spLocks noGrp="1"/>
          </p:cNvSpPr>
          <p:nvPr>
            <p:ph type="body" sz="quarter" idx="35" hasCustomPrompt="1"/>
          </p:nvPr>
        </p:nvSpPr>
        <p:spPr>
          <a:xfrm>
            <a:off x="-752649" y="4796829"/>
            <a:ext cx="360362" cy="360363"/>
          </a:xfrm>
          <a:prstGeom prst="rect">
            <a:avLst/>
          </a:prstGeom>
          <a:solidFill>
            <a:srgbClr val="0000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10" name="Textplatzhalter 11"/>
          <p:cNvSpPr>
            <a:spLocks noGrp="1"/>
          </p:cNvSpPr>
          <p:nvPr>
            <p:ph type="body" sz="quarter" idx="36" hasCustomPrompt="1"/>
          </p:nvPr>
        </p:nvSpPr>
        <p:spPr>
          <a:xfrm>
            <a:off x="-1764704" y="4796829"/>
            <a:ext cx="360362" cy="360363"/>
          </a:xfrm>
          <a:prstGeom prst="rect">
            <a:avLst/>
          </a:prstGeom>
          <a:solidFill>
            <a:srgbClr val="5F5F5F"/>
          </a:solidFill>
        </p:spPr>
        <p:txBody>
          <a:bodyPr/>
          <a:lstStyle>
            <a:lvl1pPr marL="0" indent="0" algn="ctr">
              <a:lnSpc>
                <a:spcPct val="150000"/>
              </a:lnSpc>
              <a:buNone/>
              <a:defRPr b="0">
                <a:solidFill>
                  <a:schemeClr val="bg1"/>
                </a:solidFill>
              </a:defRPr>
            </a:lvl1pPr>
          </a:lstStyle>
          <a:p>
            <a:pPr lvl="0"/>
            <a:r>
              <a:rPr lang="de-DE" dirty="0" smtClean="0"/>
              <a:t>x</a:t>
            </a:r>
          </a:p>
        </p:txBody>
      </p:sp>
      <p:pic>
        <p:nvPicPr>
          <p:cNvPr id="35" name="Picture 20" descr="TIAneu_P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cdtRectangle 16 Id836624"/>
          <p:cNvSpPr>
            <a:spLocks noChangeArrowheads="1"/>
          </p:cNvSpPr>
          <p:nvPr>
            <p:custDataLst>
              <p:tags r:id="rId1"/>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37" name="cdtText Box 12 Id836611"/>
          <p:cNvSpPr txBox="1">
            <a:spLocks noChangeArrowheads="1"/>
          </p:cNvSpPr>
          <p:nvPr>
            <p:custDataLst>
              <p:tags r:id="rId2"/>
            </p:custDataLst>
          </p:nvPr>
        </p:nvSpPr>
        <p:spPr bwMode="auto">
          <a:xfrm>
            <a:off x="3381375" y="1836738"/>
            <a:ext cx="5367338"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144000"/>
          <a:lstStyle>
            <a:lvl1pPr marL="180975" indent="-180975">
              <a:spcBef>
                <a:spcPct val="0"/>
              </a:spcBef>
              <a:defRPr>
                <a:solidFill>
                  <a:schemeClr val="tx1"/>
                </a:solidFill>
                <a:latin typeface="Arial" charset="0"/>
              </a:defRPr>
            </a:lvl1pPr>
            <a:lvl2pPr marL="549275" indent="-188913">
              <a:spcBef>
                <a:spcPct val="0"/>
              </a:spcBef>
              <a:defRPr>
                <a:solidFill>
                  <a:schemeClr val="tx1"/>
                </a:solidFill>
                <a:latin typeface="Arial" charset="0"/>
              </a:defRPr>
            </a:lvl2pPr>
            <a:lvl3pPr marL="917575" indent="-188913">
              <a:spcBef>
                <a:spcPct val="0"/>
              </a:spcBef>
              <a:defRPr>
                <a:solidFill>
                  <a:schemeClr val="tx1"/>
                </a:solidFill>
                <a:latin typeface="Arial" charset="0"/>
              </a:defRPr>
            </a:lvl3pPr>
            <a:lvl4pPr marL="1287463" indent="-190500">
              <a:spcBef>
                <a:spcPct val="0"/>
              </a:spcBef>
              <a:defRPr>
                <a:solidFill>
                  <a:schemeClr val="tx1"/>
                </a:solidFill>
                <a:latin typeface="Arial" charset="0"/>
              </a:defRPr>
            </a:lvl4pPr>
            <a:lvl5pPr marL="1655763" indent="-188913">
              <a:spcBef>
                <a:spcPct val="0"/>
              </a:spcBef>
              <a:defRPr>
                <a:solidFill>
                  <a:schemeClr val="tx1"/>
                </a:solidFill>
                <a:latin typeface="Arial" charset="0"/>
              </a:defRPr>
            </a:lvl5pPr>
            <a:lvl6pPr marL="2112963" indent="-188913" fontAlgn="base">
              <a:spcBef>
                <a:spcPct val="0"/>
              </a:spcBef>
              <a:spcAft>
                <a:spcPct val="0"/>
              </a:spcAft>
              <a:defRPr>
                <a:solidFill>
                  <a:schemeClr val="tx1"/>
                </a:solidFill>
                <a:latin typeface="Arial" charset="0"/>
              </a:defRPr>
            </a:lvl6pPr>
            <a:lvl7pPr marL="2570163" indent="-188913" fontAlgn="base">
              <a:spcBef>
                <a:spcPct val="0"/>
              </a:spcBef>
              <a:spcAft>
                <a:spcPct val="0"/>
              </a:spcAft>
              <a:defRPr>
                <a:solidFill>
                  <a:schemeClr val="tx1"/>
                </a:solidFill>
                <a:latin typeface="Arial" charset="0"/>
              </a:defRPr>
            </a:lvl7pPr>
            <a:lvl8pPr marL="3027363" indent="-188913" fontAlgn="base">
              <a:spcBef>
                <a:spcPct val="0"/>
              </a:spcBef>
              <a:spcAft>
                <a:spcPct val="0"/>
              </a:spcAft>
              <a:defRPr>
                <a:solidFill>
                  <a:schemeClr val="tx1"/>
                </a:solidFill>
                <a:latin typeface="Arial" charset="0"/>
              </a:defRPr>
            </a:lvl8pPr>
            <a:lvl9pPr marL="3484563" indent="-188913" fontAlgn="base">
              <a:spcBef>
                <a:spcPct val="0"/>
              </a:spcBef>
              <a:spcAft>
                <a:spcPct val="0"/>
              </a:spcAft>
              <a:defRPr>
                <a:solidFill>
                  <a:schemeClr val="tx1"/>
                </a:solidFill>
                <a:latin typeface="Arial" charset="0"/>
              </a:defRPr>
            </a:lvl9pPr>
          </a:lstStyle>
          <a:p>
            <a:pPr>
              <a:lnSpc>
                <a:spcPct val="110000"/>
              </a:lnSpc>
              <a:spcAft>
                <a:spcPct val="55000"/>
              </a:spcAft>
              <a:buClrTx/>
              <a:buFont typeface="Wingdings" pitchFamily="2" charset="2"/>
              <a:buChar char="§"/>
              <a:defRPr/>
            </a:pPr>
            <a:endParaRPr lang="en-US" smtClean="0">
              <a:solidFill>
                <a:schemeClr val="bg1"/>
              </a:solidFill>
            </a:endParaRPr>
          </a:p>
        </p:txBody>
      </p:sp>
      <p:sp>
        <p:nvSpPr>
          <p:cNvPr id="38" name="cdtLine 8 Id836613"/>
          <p:cNvSpPr>
            <a:spLocks noChangeShapeType="1"/>
          </p:cNvSpPr>
          <p:nvPr>
            <p:custDataLst>
              <p:tags r:id="rId3"/>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9" name="cdtRectangle 24 Id836615"/>
          <p:cNvSpPr>
            <a:spLocks noChangeArrowheads="1"/>
          </p:cNvSpPr>
          <p:nvPr>
            <p:custDataLst>
              <p:tags r:id="rId4"/>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000">
              <a:solidFill>
                <a:srgbClr val="FFFFFF"/>
              </a:solidFill>
            </a:endParaRPr>
          </a:p>
        </p:txBody>
      </p:sp>
      <p:sp>
        <p:nvSpPr>
          <p:cNvPr id="40" name="cdtFreeform 57 Id836617"/>
          <p:cNvSpPr>
            <a:spLocks noChangeAspect="1" noEditPoints="1"/>
          </p:cNvSpPr>
          <p:nvPr>
            <p:custDataLst>
              <p:tags r:id="rId5"/>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42" name="cdtRectangle 11 Id836614"/>
          <p:cNvSpPr>
            <a:spLocks noGrp="1" noChangeArrowheads="1"/>
          </p:cNvSpPr>
          <p:nvPr>
            <p:ph type="subTitle" sz="quarter" idx="1"/>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a:defRPr sz="2000">
                <a:solidFill>
                  <a:srgbClr val="FFFFFF"/>
                </a:solidFill>
              </a:defRPr>
            </a:lvl1pPr>
          </a:lstStyle>
          <a:p>
            <a:pPr lvl="0"/>
            <a:r>
              <a:rPr lang="de-DE" noProof="0" dirty="0" smtClean="0"/>
              <a:t>Master-Untertitelformat bearbeiten</a:t>
            </a:r>
          </a:p>
        </p:txBody>
      </p:sp>
      <p:sp>
        <p:nvSpPr>
          <p:cNvPr id="43" name="cdtRectangle 27 Id836616"/>
          <p:cNvSpPr>
            <a:spLocks noGrp="1" noChangeArrowheads="1"/>
          </p:cNvSpPr>
          <p:nvPr>
            <p:ph type="ctrTitle" sz="quarter"/>
          </p:nvPr>
        </p:nvSpPr>
        <p:spPr>
          <a:xfrm>
            <a:off x="3041650" y="1235075"/>
            <a:ext cx="5707063" cy="1422400"/>
          </a:xfr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defRPr sz="4000">
                <a:solidFill>
                  <a:srgbClr val="FFFFFF"/>
                </a:solidFill>
              </a:defRPr>
            </a:lvl1pPr>
          </a:lstStyle>
          <a:p>
            <a:pPr lvl="0"/>
            <a:r>
              <a:rPr lang="de-DE" noProof="0" dirty="0" smtClean="0"/>
              <a:t>Mastertitelformat bearbeiten</a:t>
            </a:r>
          </a:p>
        </p:txBody>
      </p:sp>
    </p:spTree>
    <p:extLst>
      <p:ext uri="{BB962C8B-B14F-4D97-AF65-F5344CB8AC3E}">
        <p14:creationId xmlns:p14="http://schemas.microsoft.com/office/powerpoint/2010/main" val="38041243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Abschluss-Seite">
    <p:spTree>
      <p:nvGrpSpPr>
        <p:cNvPr id="1" name=""/>
        <p:cNvGrpSpPr/>
        <p:nvPr/>
      </p:nvGrpSpPr>
      <p:grpSpPr>
        <a:xfrm>
          <a:off x="0" y="0"/>
          <a:ext cx="0" cy="0"/>
          <a:chOff x="0" y="0"/>
          <a:chExt cx="0" cy="0"/>
        </a:xfrm>
      </p:grpSpPr>
      <p:sp>
        <p:nvSpPr>
          <p:cNvPr id="87" name="Textplatzhalter 11"/>
          <p:cNvSpPr>
            <a:spLocks noGrp="1"/>
          </p:cNvSpPr>
          <p:nvPr>
            <p:ph type="body" sz="quarter" idx="13" hasCustomPrompt="1"/>
          </p:nvPr>
        </p:nvSpPr>
        <p:spPr>
          <a:xfrm>
            <a:off x="-1258219" y="1272355"/>
            <a:ext cx="360362" cy="360363"/>
          </a:xfrm>
          <a:prstGeom prst="rect">
            <a:avLst/>
          </a:prstGeom>
          <a:solidFill>
            <a:srgbClr val="CDE29E"/>
          </a:solidFill>
        </p:spPr>
        <p:txBody>
          <a:bodyPr/>
          <a:lstStyle>
            <a:lvl1pPr marL="0" indent="0" algn="ctr">
              <a:lnSpc>
                <a:spcPct val="150000"/>
              </a:lnSpc>
              <a:buNone/>
              <a:defRPr b="0"/>
            </a:lvl1pPr>
          </a:lstStyle>
          <a:p>
            <a:pPr lvl="0"/>
            <a:r>
              <a:rPr lang="de-DE" dirty="0" smtClean="0"/>
              <a:t>x</a:t>
            </a:r>
          </a:p>
        </p:txBody>
      </p:sp>
      <p:sp>
        <p:nvSpPr>
          <p:cNvPr id="88" name="Textplatzhalter 11"/>
          <p:cNvSpPr>
            <a:spLocks noGrp="1"/>
          </p:cNvSpPr>
          <p:nvPr>
            <p:ph type="body" sz="quarter" idx="14" hasCustomPrompt="1"/>
          </p:nvPr>
        </p:nvSpPr>
        <p:spPr>
          <a:xfrm>
            <a:off x="-754164" y="1272355"/>
            <a:ext cx="360362" cy="360363"/>
          </a:xfrm>
          <a:prstGeom prst="rect">
            <a:avLst/>
          </a:prstGeom>
          <a:solidFill>
            <a:schemeClr val="bg2">
              <a:lumMod val="75000"/>
            </a:schemeClr>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89" name="Textplatzhalter 11"/>
          <p:cNvSpPr>
            <a:spLocks noGrp="1"/>
          </p:cNvSpPr>
          <p:nvPr>
            <p:ph type="body" sz="quarter" idx="15" hasCustomPrompt="1"/>
          </p:nvPr>
        </p:nvSpPr>
        <p:spPr>
          <a:xfrm>
            <a:off x="-1768648" y="1272355"/>
            <a:ext cx="360362" cy="360363"/>
          </a:xfrm>
          <a:prstGeom prst="rect">
            <a:avLst/>
          </a:prstGeom>
          <a:solidFill>
            <a:schemeClr val="bg2"/>
          </a:solidFill>
        </p:spPr>
        <p:txBody>
          <a:bodyPr/>
          <a:lstStyle>
            <a:lvl1pPr marL="0" indent="0" algn="ctr">
              <a:lnSpc>
                <a:spcPct val="150000"/>
              </a:lnSpc>
              <a:buNone/>
              <a:defRPr b="0"/>
            </a:lvl1pPr>
          </a:lstStyle>
          <a:p>
            <a:pPr lvl="0"/>
            <a:r>
              <a:rPr lang="de-DE" dirty="0" smtClean="0"/>
              <a:t>x</a:t>
            </a:r>
          </a:p>
        </p:txBody>
      </p:sp>
      <p:sp>
        <p:nvSpPr>
          <p:cNvPr id="90" name="Textplatzhalter 11"/>
          <p:cNvSpPr>
            <a:spLocks noGrp="1"/>
          </p:cNvSpPr>
          <p:nvPr>
            <p:ph type="body" sz="quarter" idx="16" hasCustomPrompt="1"/>
          </p:nvPr>
        </p:nvSpPr>
        <p:spPr>
          <a:xfrm>
            <a:off x="-1260648" y="1772493"/>
            <a:ext cx="360362" cy="360363"/>
          </a:xfrm>
          <a:prstGeom prst="rect">
            <a:avLst/>
          </a:prstGeom>
          <a:solidFill>
            <a:srgbClr val="B4DBBB"/>
          </a:solidFill>
        </p:spPr>
        <p:txBody>
          <a:bodyPr/>
          <a:lstStyle>
            <a:lvl1pPr marL="0" indent="0" algn="ctr">
              <a:lnSpc>
                <a:spcPct val="150000"/>
              </a:lnSpc>
              <a:buNone/>
              <a:defRPr b="0"/>
            </a:lvl1pPr>
          </a:lstStyle>
          <a:p>
            <a:pPr lvl="0"/>
            <a:r>
              <a:rPr lang="de-DE" dirty="0" smtClean="0"/>
              <a:t>x</a:t>
            </a:r>
          </a:p>
        </p:txBody>
      </p:sp>
      <p:sp>
        <p:nvSpPr>
          <p:cNvPr id="91" name="Textplatzhalter 11"/>
          <p:cNvSpPr>
            <a:spLocks noGrp="1"/>
          </p:cNvSpPr>
          <p:nvPr>
            <p:ph type="body" sz="quarter" idx="17" hasCustomPrompt="1"/>
          </p:nvPr>
        </p:nvSpPr>
        <p:spPr>
          <a:xfrm>
            <a:off x="-756592" y="1772493"/>
            <a:ext cx="360362" cy="360363"/>
          </a:xfrm>
          <a:prstGeom prst="rect">
            <a:avLst/>
          </a:prstGeom>
          <a:solidFill>
            <a:srgbClr val="003E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2" name="Textplatzhalter 11"/>
          <p:cNvSpPr>
            <a:spLocks noGrp="1"/>
          </p:cNvSpPr>
          <p:nvPr>
            <p:ph type="body" sz="quarter" idx="18" hasCustomPrompt="1"/>
          </p:nvPr>
        </p:nvSpPr>
        <p:spPr>
          <a:xfrm>
            <a:off x="-1768647" y="1772493"/>
            <a:ext cx="360362" cy="360363"/>
          </a:xfrm>
          <a:prstGeom prst="rect">
            <a:avLst/>
          </a:prstGeom>
          <a:solidFill>
            <a:schemeClr val="tx2"/>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3" name="Textplatzhalter 11"/>
          <p:cNvSpPr>
            <a:spLocks noGrp="1"/>
          </p:cNvSpPr>
          <p:nvPr>
            <p:ph type="body" sz="quarter" idx="19" hasCustomPrompt="1"/>
          </p:nvPr>
        </p:nvSpPr>
        <p:spPr>
          <a:xfrm>
            <a:off x="-1256705" y="2276549"/>
            <a:ext cx="360362" cy="360363"/>
          </a:xfrm>
          <a:prstGeom prst="rect">
            <a:avLst/>
          </a:prstGeom>
          <a:solidFill>
            <a:srgbClr val="FFEA93"/>
          </a:solidFill>
        </p:spPr>
        <p:txBody>
          <a:bodyPr/>
          <a:lstStyle>
            <a:lvl1pPr marL="0" indent="0" algn="ctr">
              <a:lnSpc>
                <a:spcPct val="150000"/>
              </a:lnSpc>
              <a:buNone/>
              <a:defRPr b="0"/>
            </a:lvl1pPr>
          </a:lstStyle>
          <a:p>
            <a:pPr lvl="0"/>
            <a:r>
              <a:rPr lang="de-DE" dirty="0" smtClean="0"/>
              <a:t>x</a:t>
            </a:r>
          </a:p>
        </p:txBody>
      </p:sp>
      <p:sp>
        <p:nvSpPr>
          <p:cNvPr id="94" name="Textplatzhalter 11"/>
          <p:cNvSpPr>
            <a:spLocks noGrp="1"/>
          </p:cNvSpPr>
          <p:nvPr>
            <p:ph type="body" sz="quarter" idx="20" hasCustomPrompt="1"/>
          </p:nvPr>
        </p:nvSpPr>
        <p:spPr>
          <a:xfrm>
            <a:off x="-752649" y="2276549"/>
            <a:ext cx="360362" cy="360363"/>
          </a:xfrm>
          <a:prstGeom prst="rect">
            <a:avLst/>
          </a:prstGeom>
          <a:solidFill>
            <a:srgbClr val="C8A2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5" name="Textplatzhalter 11"/>
          <p:cNvSpPr>
            <a:spLocks noGrp="1"/>
          </p:cNvSpPr>
          <p:nvPr>
            <p:ph type="body" sz="quarter" idx="21" hasCustomPrompt="1"/>
          </p:nvPr>
        </p:nvSpPr>
        <p:spPr>
          <a:xfrm>
            <a:off x="-1764704" y="2276549"/>
            <a:ext cx="360362" cy="360363"/>
          </a:xfrm>
          <a:prstGeom prst="rect">
            <a:avLst/>
          </a:prstGeom>
          <a:solidFill>
            <a:srgbClr val="FFCC00"/>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96" name="Textplatzhalter 11"/>
          <p:cNvSpPr>
            <a:spLocks noGrp="1"/>
          </p:cNvSpPr>
          <p:nvPr>
            <p:ph type="body" sz="quarter" idx="22" hasCustomPrompt="1"/>
          </p:nvPr>
        </p:nvSpPr>
        <p:spPr>
          <a:xfrm>
            <a:off x="-1256705" y="2780605"/>
            <a:ext cx="360362" cy="360363"/>
          </a:xfrm>
          <a:prstGeom prst="rect">
            <a:avLst/>
          </a:prstGeom>
          <a:solidFill>
            <a:srgbClr val="FFD1A3"/>
          </a:solidFill>
        </p:spPr>
        <p:txBody>
          <a:bodyPr/>
          <a:lstStyle>
            <a:lvl1pPr marL="0" indent="0" algn="ctr">
              <a:lnSpc>
                <a:spcPct val="150000"/>
              </a:lnSpc>
              <a:buNone/>
              <a:defRPr b="0"/>
            </a:lvl1pPr>
          </a:lstStyle>
          <a:p>
            <a:pPr lvl="0"/>
            <a:r>
              <a:rPr lang="de-DE" dirty="0" smtClean="0"/>
              <a:t>x</a:t>
            </a:r>
          </a:p>
        </p:txBody>
      </p:sp>
      <p:sp>
        <p:nvSpPr>
          <p:cNvPr id="97" name="Textplatzhalter 11"/>
          <p:cNvSpPr>
            <a:spLocks noGrp="1"/>
          </p:cNvSpPr>
          <p:nvPr>
            <p:ph type="body" sz="quarter" idx="23" hasCustomPrompt="1"/>
          </p:nvPr>
        </p:nvSpPr>
        <p:spPr>
          <a:xfrm>
            <a:off x="-752649" y="2780605"/>
            <a:ext cx="360362" cy="360363"/>
          </a:xfrm>
          <a:prstGeom prst="rect">
            <a:avLst/>
          </a:prstGeom>
          <a:solidFill>
            <a:srgbClr val="C864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8" name="Textplatzhalter 11"/>
          <p:cNvSpPr>
            <a:spLocks noGrp="1"/>
          </p:cNvSpPr>
          <p:nvPr>
            <p:ph type="body" sz="quarter" idx="24" hasCustomPrompt="1"/>
          </p:nvPr>
        </p:nvSpPr>
        <p:spPr>
          <a:xfrm>
            <a:off x="-1764704" y="2780605"/>
            <a:ext cx="360362" cy="360363"/>
          </a:xfrm>
          <a:prstGeom prst="rect">
            <a:avLst/>
          </a:prstGeom>
          <a:solidFill>
            <a:srgbClr val="FF9933"/>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99" name="Textplatzhalter 11"/>
          <p:cNvSpPr>
            <a:spLocks noGrp="1"/>
          </p:cNvSpPr>
          <p:nvPr>
            <p:ph type="body" sz="quarter" idx="25" hasCustomPrompt="1"/>
          </p:nvPr>
        </p:nvSpPr>
        <p:spPr>
          <a:xfrm>
            <a:off x="-1256705" y="3284661"/>
            <a:ext cx="360362" cy="360363"/>
          </a:xfrm>
          <a:prstGeom prst="rect">
            <a:avLst/>
          </a:prstGeom>
          <a:solidFill>
            <a:srgbClr val="FFC9DB"/>
          </a:solidFill>
        </p:spPr>
        <p:txBody>
          <a:bodyPr/>
          <a:lstStyle>
            <a:lvl1pPr marL="0" indent="0" algn="ctr">
              <a:lnSpc>
                <a:spcPct val="150000"/>
              </a:lnSpc>
              <a:buNone/>
              <a:defRPr b="0"/>
            </a:lvl1pPr>
          </a:lstStyle>
          <a:p>
            <a:pPr lvl="0"/>
            <a:r>
              <a:rPr lang="de-DE" dirty="0" smtClean="0"/>
              <a:t>x</a:t>
            </a:r>
          </a:p>
        </p:txBody>
      </p:sp>
      <p:sp>
        <p:nvSpPr>
          <p:cNvPr id="100" name="Textplatzhalter 11"/>
          <p:cNvSpPr>
            <a:spLocks noGrp="1"/>
          </p:cNvSpPr>
          <p:nvPr>
            <p:ph type="body" sz="quarter" idx="26" hasCustomPrompt="1"/>
          </p:nvPr>
        </p:nvSpPr>
        <p:spPr>
          <a:xfrm>
            <a:off x="-752649" y="3284661"/>
            <a:ext cx="360362" cy="360363"/>
          </a:xfrm>
          <a:prstGeom prst="rect">
            <a:avLst/>
          </a:prstGeom>
          <a:solidFill>
            <a:srgbClr val="640021"/>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1" name="Textplatzhalter 11"/>
          <p:cNvSpPr>
            <a:spLocks noGrp="1"/>
          </p:cNvSpPr>
          <p:nvPr>
            <p:ph type="body" sz="quarter" idx="27" hasCustomPrompt="1"/>
          </p:nvPr>
        </p:nvSpPr>
        <p:spPr>
          <a:xfrm>
            <a:off x="-1764704" y="3284661"/>
            <a:ext cx="360362" cy="360363"/>
          </a:xfrm>
          <a:prstGeom prst="rect">
            <a:avLst/>
          </a:prstGeom>
          <a:solidFill>
            <a:srgbClr val="99003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2" name="Textplatzhalter 11"/>
          <p:cNvSpPr>
            <a:spLocks noGrp="1"/>
          </p:cNvSpPr>
          <p:nvPr>
            <p:ph type="body" sz="quarter" idx="28" hasCustomPrompt="1"/>
          </p:nvPr>
        </p:nvSpPr>
        <p:spPr>
          <a:xfrm>
            <a:off x="-1256705" y="3788717"/>
            <a:ext cx="360362" cy="360363"/>
          </a:xfrm>
          <a:prstGeom prst="rect">
            <a:avLst/>
          </a:prstGeom>
          <a:solidFill>
            <a:srgbClr val="B4D0EA"/>
          </a:solidFill>
        </p:spPr>
        <p:txBody>
          <a:bodyPr/>
          <a:lstStyle>
            <a:lvl1pPr marL="0" indent="0" algn="ctr">
              <a:lnSpc>
                <a:spcPct val="150000"/>
              </a:lnSpc>
              <a:buNone/>
              <a:defRPr b="0"/>
            </a:lvl1pPr>
          </a:lstStyle>
          <a:p>
            <a:pPr lvl="0"/>
            <a:r>
              <a:rPr lang="de-DE" dirty="0" smtClean="0"/>
              <a:t>x</a:t>
            </a:r>
          </a:p>
        </p:txBody>
      </p:sp>
      <p:sp>
        <p:nvSpPr>
          <p:cNvPr id="103" name="Textplatzhalter 11"/>
          <p:cNvSpPr>
            <a:spLocks noGrp="1"/>
          </p:cNvSpPr>
          <p:nvPr>
            <p:ph type="body" sz="quarter" idx="29" hasCustomPrompt="1"/>
          </p:nvPr>
        </p:nvSpPr>
        <p:spPr>
          <a:xfrm>
            <a:off x="-752649" y="3788717"/>
            <a:ext cx="360362" cy="360363"/>
          </a:xfrm>
          <a:prstGeom prst="rect">
            <a:avLst/>
          </a:prstGeom>
          <a:solidFill>
            <a:srgbClr val="1E476C"/>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4" name="Textplatzhalter 11"/>
          <p:cNvSpPr>
            <a:spLocks noGrp="1"/>
          </p:cNvSpPr>
          <p:nvPr>
            <p:ph type="body" sz="quarter" idx="30" hasCustomPrompt="1"/>
          </p:nvPr>
        </p:nvSpPr>
        <p:spPr>
          <a:xfrm>
            <a:off x="-1764704" y="3788717"/>
            <a:ext cx="360362" cy="360363"/>
          </a:xfrm>
          <a:prstGeom prst="rect">
            <a:avLst/>
          </a:prstGeom>
          <a:solidFill>
            <a:srgbClr val="29619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5" name="Textplatzhalter 11"/>
          <p:cNvSpPr>
            <a:spLocks noGrp="1"/>
          </p:cNvSpPr>
          <p:nvPr>
            <p:ph type="body" sz="quarter" idx="31" hasCustomPrompt="1"/>
          </p:nvPr>
        </p:nvSpPr>
        <p:spPr>
          <a:xfrm>
            <a:off x="-1256705" y="4292773"/>
            <a:ext cx="360362" cy="360363"/>
          </a:xfrm>
          <a:prstGeom prst="rect">
            <a:avLst/>
          </a:prstGeom>
          <a:solidFill>
            <a:srgbClr val="B2B2B2"/>
          </a:solidFill>
        </p:spPr>
        <p:txBody>
          <a:bodyPr/>
          <a:lstStyle>
            <a:lvl1pPr marL="0" indent="0" algn="ctr">
              <a:lnSpc>
                <a:spcPct val="150000"/>
              </a:lnSpc>
              <a:buNone/>
              <a:defRPr b="0"/>
            </a:lvl1pPr>
          </a:lstStyle>
          <a:p>
            <a:pPr lvl="0"/>
            <a:r>
              <a:rPr lang="de-DE" dirty="0" smtClean="0"/>
              <a:t>x</a:t>
            </a:r>
          </a:p>
        </p:txBody>
      </p:sp>
      <p:sp>
        <p:nvSpPr>
          <p:cNvPr id="106" name="Textplatzhalter 11"/>
          <p:cNvSpPr>
            <a:spLocks noGrp="1"/>
          </p:cNvSpPr>
          <p:nvPr>
            <p:ph type="body" sz="quarter" idx="32" hasCustomPrompt="1"/>
          </p:nvPr>
        </p:nvSpPr>
        <p:spPr>
          <a:xfrm>
            <a:off x="-752649" y="4292773"/>
            <a:ext cx="360362" cy="360363"/>
          </a:xfrm>
          <a:prstGeom prst="rect">
            <a:avLst/>
          </a:prstGeom>
          <a:solidFill>
            <a:srgbClr val="80808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7" name="Textplatzhalter 11"/>
          <p:cNvSpPr>
            <a:spLocks noGrp="1"/>
          </p:cNvSpPr>
          <p:nvPr>
            <p:ph type="body" sz="quarter" idx="33" hasCustomPrompt="1"/>
          </p:nvPr>
        </p:nvSpPr>
        <p:spPr>
          <a:xfrm>
            <a:off x="-1764704" y="4292773"/>
            <a:ext cx="360362" cy="360363"/>
          </a:xfrm>
          <a:prstGeom prst="rect">
            <a:avLst/>
          </a:prstGeom>
          <a:solidFill>
            <a:srgbClr val="DDDDDD"/>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108" name="Textplatzhalter 11"/>
          <p:cNvSpPr>
            <a:spLocks noGrp="1"/>
          </p:cNvSpPr>
          <p:nvPr>
            <p:ph type="body" sz="quarter" idx="34" hasCustomPrompt="1"/>
          </p:nvPr>
        </p:nvSpPr>
        <p:spPr>
          <a:xfrm>
            <a:off x="-1256705" y="4796829"/>
            <a:ext cx="360362" cy="360363"/>
          </a:xfrm>
          <a:prstGeom prst="rect">
            <a:avLst/>
          </a:prstGeom>
          <a:solidFill>
            <a:srgbClr val="33333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9" name="Textplatzhalter 11"/>
          <p:cNvSpPr>
            <a:spLocks noGrp="1"/>
          </p:cNvSpPr>
          <p:nvPr>
            <p:ph type="body" sz="quarter" idx="35" hasCustomPrompt="1"/>
          </p:nvPr>
        </p:nvSpPr>
        <p:spPr>
          <a:xfrm>
            <a:off x="-752649" y="4796829"/>
            <a:ext cx="360362" cy="360363"/>
          </a:xfrm>
          <a:prstGeom prst="rect">
            <a:avLst/>
          </a:prstGeom>
          <a:solidFill>
            <a:srgbClr val="0000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10" name="Textplatzhalter 11"/>
          <p:cNvSpPr>
            <a:spLocks noGrp="1"/>
          </p:cNvSpPr>
          <p:nvPr>
            <p:ph type="body" sz="quarter" idx="36" hasCustomPrompt="1"/>
          </p:nvPr>
        </p:nvSpPr>
        <p:spPr>
          <a:xfrm>
            <a:off x="-1764704" y="4796829"/>
            <a:ext cx="360362" cy="360363"/>
          </a:xfrm>
          <a:prstGeom prst="rect">
            <a:avLst/>
          </a:prstGeom>
          <a:solidFill>
            <a:srgbClr val="5F5F5F"/>
          </a:solidFill>
        </p:spPr>
        <p:txBody>
          <a:bodyPr/>
          <a:lstStyle>
            <a:lvl1pPr marL="0" indent="0" algn="ctr">
              <a:lnSpc>
                <a:spcPct val="150000"/>
              </a:lnSpc>
              <a:buNone/>
              <a:defRPr b="0">
                <a:solidFill>
                  <a:schemeClr val="bg1"/>
                </a:solidFill>
              </a:defRPr>
            </a:lvl1pPr>
          </a:lstStyle>
          <a:p>
            <a:pPr lvl="0"/>
            <a:r>
              <a:rPr lang="de-DE" dirty="0" smtClean="0"/>
              <a:t>x</a:t>
            </a:r>
          </a:p>
        </p:txBody>
      </p:sp>
      <p:pic>
        <p:nvPicPr>
          <p:cNvPr id="35" name="Picture 20" descr="TIAneu_P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cdtRectangle 16 Id836624"/>
          <p:cNvSpPr>
            <a:spLocks noChangeArrowheads="1"/>
          </p:cNvSpPr>
          <p:nvPr>
            <p:custDataLst>
              <p:tags r:id="rId1"/>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37" name="cdtText Box 12 Id836611"/>
          <p:cNvSpPr txBox="1">
            <a:spLocks noChangeArrowheads="1"/>
          </p:cNvSpPr>
          <p:nvPr>
            <p:custDataLst>
              <p:tags r:id="rId2"/>
            </p:custDataLst>
          </p:nvPr>
        </p:nvSpPr>
        <p:spPr bwMode="auto">
          <a:xfrm>
            <a:off x="3381375" y="1836738"/>
            <a:ext cx="5367338"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144000"/>
          <a:lstStyle>
            <a:lvl1pPr marL="180975" indent="-180975">
              <a:spcBef>
                <a:spcPct val="0"/>
              </a:spcBef>
              <a:defRPr>
                <a:solidFill>
                  <a:schemeClr val="tx1"/>
                </a:solidFill>
                <a:latin typeface="Arial" charset="0"/>
              </a:defRPr>
            </a:lvl1pPr>
            <a:lvl2pPr marL="549275" indent="-188913">
              <a:spcBef>
                <a:spcPct val="0"/>
              </a:spcBef>
              <a:defRPr>
                <a:solidFill>
                  <a:schemeClr val="tx1"/>
                </a:solidFill>
                <a:latin typeface="Arial" charset="0"/>
              </a:defRPr>
            </a:lvl2pPr>
            <a:lvl3pPr marL="917575" indent="-188913">
              <a:spcBef>
                <a:spcPct val="0"/>
              </a:spcBef>
              <a:defRPr>
                <a:solidFill>
                  <a:schemeClr val="tx1"/>
                </a:solidFill>
                <a:latin typeface="Arial" charset="0"/>
              </a:defRPr>
            </a:lvl3pPr>
            <a:lvl4pPr marL="1287463" indent="-190500">
              <a:spcBef>
                <a:spcPct val="0"/>
              </a:spcBef>
              <a:defRPr>
                <a:solidFill>
                  <a:schemeClr val="tx1"/>
                </a:solidFill>
                <a:latin typeface="Arial" charset="0"/>
              </a:defRPr>
            </a:lvl4pPr>
            <a:lvl5pPr marL="1655763" indent="-188913">
              <a:spcBef>
                <a:spcPct val="0"/>
              </a:spcBef>
              <a:defRPr>
                <a:solidFill>
                  <a:schemeClr val="tx1"/>
                </a:solidFill>
                <a:latin typeface="Arial" charset="0"/>
              </a:defRPr>
            </a:lvl5pPr>
            <a:lvl6pPr marL="2112963" indent="-188913" fontAlgn="base">
              <a:spcBef>
                <a:spcPct val="0"/>
              </a:spcBef>
              <a:spcAft>
                <a:spcPct val="0"/>
              </a:spcAft>
              <a:defRPr>
                <a:solidFill>
                  <a:schemeClr val="tx1"/>
                </a:solidFill>
                <a:latin typeface="Arial" charset="0"/>
              </a:defRPr>
            </a:lvl6pPr>
            <a:lvl7pPr marL="2570163" indent="-188913" fontAlgn="base">
              <a:spcBef>
                <a:spcPct val="0"/>
              </a:spcBef>
              <a:spcAft>
                <a:spcPct val="0"/>
              </a:spcAft>
              <a:defRPr>
                <a:solidFill>
                  <a:schemeClr val="tx1"/>
                </a:solidFill>
                <a:latin typeface="Arial" charset="0"/>
              </a:defRPr>
            </a:lvl7pPr>
            <a:lvl8pPr marL="3027363" indent="-188913" fontAlgn="base">
              <a:spcBef>
                <a:spcPct val="0"/>
              </a:spcBef>
              <a:spcAft>
                <a:spcPct val="0"/>
              </a:spcAft>
              <a:defRPr>
                <a:solidFill>
                  <a:schemeClr val="tx1"/>
                </a:solidFill>
                <a:latin typeface="Arial" charset="0"/>
              </a:defRPr>
            </a:lvl8pPr>
            <a:lvl9pPr marL="3484563" indent="-188913" fontAlgn="base">
              <a:spcBef>
                <a:spcPct val="0"/>
              </a:spcBef>
              <a:spcAft>
                <a:spcPct val="0"/>
              </a:spcAft>
              <a:defRPr>
                <a:solidFill>
                  <a:schemeClr val="tx1"/>
                </a:solidFill>
                <a:latin typeface="Arial" charset="0"/>
              </a:defRPr>
            </a:lvl9pPr>
          </a:lstStyle>
          <a:p>
            <a:pPr>
              <a:lnSpc>
                <a:spcPct val="110000"/>
              </a:lnSpc>
              <a:spcAft>
                <a:spcPct val="55000"/>
              </a:spcAft>
              <a:buClrTx/>
              <a:buFont typeface="Wingdings" pitchFamily="2" charset="2"/>
              <a:buChar char="§"/>
              <a:defRPr/>
            </a:pPr>
            <a:endParaRPr lang="en-US" smtClean="0">
              <a:solidFill>
                <a:schemeClr val="bg1"/>
              </a:solidFill>
            </a:endParaRPr>
          </a:p>
        </p:txBody>
      </p:sp>
      <p:sp>
        <p:nvSpPr>
          <p:cNvPr id="38" name="cdtLine 8 Id836613"/>
          <p:cNvSpPr>
            <a:spLocks noChangeShapeType="1"/>
          </p:cNvSpPr>
          <p:nvPr>
            <p:custDataLst>
              <p:tags r:id="rId3"/>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9" name="cdtRectangle 24 Id836615"/>
          <p:cNvSpPr>
            <a:spLocks noChangeArrowheads="1"/>
          </p:cNvSpPr>
          <p:nvPr>
            <p:custDataLst>
              <p:tags r:id="rId4"/>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000">
              <a:solidFill>
                <a:srgbClr val="FFFFFF"/>
              </a:solidFill>
            </a:endParaRPr>
          </a:p>
        </p:txBody>
      </p:sp>
      <p:sp>
        <p:nvSpPr>
          <p:cNvPr id="40" name="cdtFreeform 57 Id836617"/>
          <p:cNvSpPr>
            <a:spLocks noChangeAspect="1" noEditPoints="1"/>
          </p:cNvSpPr>
          <p:nvPr>
            <p:custDataLst>
              <p:tags r:id="rId5"/>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42" name="cdtRectangle 11 Id836614"/>
          <p:cNvSpPr>
            <a:spLocks noGrp="1" noChangeArrowheads="1"/>
          </p:cNvSpPr>
          <p:nvPr>
            <p:ph type="subTitle" sz="quarter" idx="1"/>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a:defRPr sz="2000">
                <a:solidFill>
                  <a:srgbClr val="FFFFFF"/>
                </a:solidFill>
              </a:defRPr>
            </a:lvl1pPr>
          </a:lstStyle>
          <a:p>
            <a:pPr lvl="0"/>
            <a:r>
              <a:rPr lang="de-DE" noProof="0" dirty="0" smtClean="0"/>
              <a:t>Master-Untertitelformat bearbeiten</a:t>
            </a:r>
          </a:p>
        </p:txBody>
      </p:sp>
      <p:sp>
        <p:nvSpPr>
          <p:cNvPr id="43" name="cdtRectangle 27 Id836616"/>
          <p:cNvSpPr>
            <a:spLocks noGrp="1" noChangeArrowheads="1"/>
          </p:cNvSpPr>
          <p:nvPr>
            <p:ph type="ctrTitle" sz="quarter"/>
          </p:nvPr>
        </p:nvSpPr>
        <p:spPr>
          <a:xfrm>
            <a:off x="3041650" y="1235075"/>
            <a:ext cx="5707063" cy="1422400"/>
          </a:xfr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defRPr sz="4000">
                <a:solidFill>
                  <a:srgbClr val="FFFFFF"/>
                </a:solidFill>
              </a:defRPr>
            </a:lvl1pPr>
          </a:lstStyle>
          <a:p>
            <a:pPr lvl="0"/>
            <a:r>
              <a:rPr lang="de-DE" noProof="0" dirty="0" smtClean="0"/>
              <a:t>Mastertitelformat bearbeiten</a:t>
            </a:r>
          </a:p>
        </p:txBody>
      </p:sp>
    </p:spTree>
    <p:extLst>
      <p:ext uri="{BB962C8B-B14F-4D97-AF65-F5344CB8AC3E}">
        <p14:creationId xmlns:p14="http://schemas.microsoft.com/office/powerpoint/2010/main" val="3804124364"/>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Master Siemens I IA+DT - Split">
    <p:spTree>
      <p:nvGrpSpPr>
        <p:cNvPr id="1" name=""/>
        <p:cNvGrpSpPr/>
        <p:nvPr/>
      </p:nvGrpSpPr>
      <p:grpSpPr>
        <a:xfrm>
          <a:off x="0" y="0"/>
          <a:ext cx="0" cy="0"/>
          <a:chOff x="0" y="0"/>
          <a:chExt cx="0" cy="0"/>
        </a:xfrm>
      </p:grpSpPr>
      <p:sp>
        <p:nvSpPr>
          <p:cNvPr id="5" name="cdtRectangle 16 Id836624"/>
          <p:cNvSpPr>
            <a:spLocks noChangeArrowheads="1"/>
          </p:cNvSpPr>
          <p:nvPr>
            <p:custDataLst>
              <p:tags r:id="rId1"/>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8" name="cdtLine 8 Id836613"/>
          <p:cNvSpPr>
            <a:spLocks noChangeShapeType="1"/>
          </p:cNvSpPr>
          <p:nvPr>
            <p:custDataLst>
              <p:tags r:id="rId2"/>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0" name="cdtFreeform 57 Id836617"/>
          <p:cNvSpPr>
            <a:spLocks noChangeAspect="1" noEditPoints="1"/>
          </p:cNvSpPr>
          <p:nvPr>
            <p:custDataLst>
              <p:tags r:id="rId3"/>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12" name="cdtMasterTags"/>
          <p:cNvSpPr>
            <a:spLocks noChangeShapeType="1"/>
          </p:cNvSpPr>
          <p:nvPr>
            <p:custDataLst>
              <p:tags r:id="rId4"/>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836614" name="cdtRectangle 11 Id836614"/>
          <p:cNvSpPr>
            <a:spLocks noGrp="1" noChangeArrowheads="1"/>
          </p:cNvSpPr>
          <p:nvPr>
            <p:ph type="subTitle" sz="quarter" idx="1"/>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a:defRPr sz="2000">
                <a:solidFill>
                  <a:srgbClr val="FFFFFF"/>
                </a:solidFill>
              </a:defRPr>
            </a:lvl1pPr>
          </a:lstStyle>
          <a:p>
            <a:pPr lvl="0"/>
            <a:r>
              <a:rPr lang="de-DE" noProof="0" dirty="0" smtClean="0"/>
              <a:t>Master-Untertitelformat bearbeiten</a:t>
            </a:r>
          </a:p>
        </p:txBody>
      </p:sp>
      <p:sp>
        <p:nvSpPr>
          <p:cNvPr id="836616" name="cdtRectangle 27 Id836616"/>
          <p:cNvSpPr>
            <a:spLocks noGrp="1" noChangeArrowheads="1"/>
          </p:cNvSpPr>
          <p:nvPr>
            <p:ph type="ctrTitle" sz="quarter"/>
          </p:nvPr>
        </p:nvSpPr>
        <p:spPr>
          <a:xfrm>
            <a:off x="3041650" y="1235075"/>
            <a:ext cx="5707063" cy="1422400"/>
          </a:xfrm>
          <a:ln>
            <a:noFill/>
          </a:ln>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defRPr sz="4000">
                <a:solidFill>
                  <a:srgbClr val="FFFFFF"/>
                </a:solidFill>
              </a:defRPr>
            </a:lvl1pPr>
          </a:lstStyle>
          <a:p>
            <a:pPr lvl="0"/>
            <a:r>
              <a:rPr lang="de-DE" noProof="0" dirty="0" smtClean="0"/>
              <a:t>Mastertitelformat bearbeiten</a:t>
            </a:r>
          </a:p>
        </p:txBody>
      </p:sp>
      <p:pic>
        <p:nvPicPr>
          <p:cNvPr id="4" name="Picture 20" descr="TIAneu_P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dtRectangle 24 Id836615"/>
          <p:cNvSpPr>
            <a:spLocks noChangeArrowheads="1"/>
          </p:cNvSpPr>
          <p:nvPr>
            <p:custDataLst>
              <p:tags r:id="rId5"/>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Tree>
    <p:extLst>
      <p:ext uri="{BB962C8B-B14F-4D97-AF65-F5344CB8AC3E}">
        <p14:creationId xmlns:p14="http://schemas.microsoft.com/office/powerpoint/2010/main" val="2725374302"/>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TitleMaster Siemens">
    <p:spTree>
      <p:nvGrpSpPr>
        <p:cNvPr id="1" name=""/>
        <p:cNvGrpSpPr/>
        <p:nvPr/>
      </p:nvGrpSpPr>
      <p:grpSpPr>
        <a:xfrm>
          <a:off x="0" y="0"/>
          <a:ext cx="0" cy="0"/>
          <a:chOff x="0" y="0"/>
          <a:chExt cx="0" cy="0"/>
        </a:xfrm>
      </p:grpSpPr>
      <p:sp>
        <p:nvSpPr>
          <p:cNvPr id="5" name="cdtRectangle 138 Id50181"/>
          <p:cNvSpPr>
            <a:spLocks noChangeArrowheads="1"/>
          </p:cNvSpPr>
          <p:nvPr>
            <p:custDataLst>
              <p:tags r:id="rId1"/>
            </p:custDataLst>
          </p:nvPr>
        </p:nvSpPr>
        <p:spPr bwMode="auto">
          <a:xfrm>
            <a:off x="287338" y="263525"/>
            <a:ext cx="8859837" cy="971550"/>
          </a:xfrm>
          <a:prstGeom prst="rect">
            <a:avLst/>
          </a:prstGeom>
          <a:solidFill>
            <a:srgbClr val="FFFFFF"/>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0" hangingPunct="0">
              <a:spcBef>
                <a:spcPct val="0"/>
              </a:spcBef>
              <a:buClrTx/>
              <a:buFontTx/>
              <a:buNone/>
              <a:defRPr/>
            </a:pPr>
            <a:endParaRPr lang="de-DE" sz="2000" smtClean="0">
              <a:solidFill>
                <a:srgbClr val="FFFFFF"/>
              </a:solidFill>
            </a:endParaRPr>
          </a:p>
        </p:txBody>
      </p:sp>
      <p:sp>
        <p:nvSpPr>
          <p:cNvPr id="6" name="cdtFreeform 57 Id50182"/>
          <p:cNvSpPr>
            <a:spLocks noChangeAspect="1" noEditPoints="1"/>
          </p:cNvSpPr>
          <p:nvPr>
            <p:custDataLst>
              <p:tags r:id="rId2"/>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9" name="cdtMasterTags"/>
          <p:cNvSpPr>
            <a:spLocks noChangeShapeType="1"/>
          </p:cNvSpPr>
          <p:nvPr>
            <p:custDataLst>
              <p:tags r:id="rId3"/>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10" name="cdtRectangle 24 Id836615"/>
          <p:cNvSpPr>
            <a:spLocks noChangeArrowheads="1"/>
          </p:cNvSpPr>
          <p:nvPr>
            <p:custDataLst>
              <p:tags r:id="rId4"/>
            </p:custDataLst>
          </p:nvPr>
        </p:nvSpPr>
        <p:spPr bwMode="auto">
          <a:xfrm>
            <a:off x="287338" y="263525"/>
            <a:ext cx="6811962"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
        <p:nvSpPr>
          <p:cNvPr id="11" name="cdtText Box 125 Id49158"/>
          <p:cNvSpPr txBox="1">
            <a:spLocks noChangeArrowheads="1"/>
          </p:cNvSpPr>
          <p:nvPr>
            <p:custDataLst>
              <p:tags r:id="rId5"/>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13" name="cdtText Box 125 Id49160"/>
          <p:cNvSpPr txBox="1">
            <a:spLocks noChangeArrowheads="1"/>
          </p:cNvSpPr>
          <p:nvPr>
            <p:custDataLst>
              <p:tags r:id="rId6"/>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14"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957777547"/>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ln>
            <a:noFill/>
          </a:ln>
        </p:spPr>
        <p:txBody>
          <a:bodyPr/>
          <a:lstStyle/>
          <a:p>
            <a:r>
              <a:rPr lang="de-DE" dirty="0" smtClean="0"/>
              <a:t>Titelmasterformat durch Klicken bearbeiten</a:t>
            </a:r>
            <a:endParaRPr lang="de-DE" dirty="0"/>
          </a:p>
        </p:txBody>
      </p:sp>
      <p:sp>
        <p:nvSpPr>
          <p:cNvPr id="3" name="cdtFreeform 57 Id50182"/>
          <p:cNvSpPr>
            <a:spLocks noChangeAspect="1" noEditPoints="1"/>
          </p:cNvSpPr>
          <p:nvPr>
            <p:custDataLst>
              <p:tags r:id="rId1"/>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4" name="cdtText Box 125 Id49158"/>
          <p:cNvSpPr txBox="1">
            <a:spLocks noChangeArrowheads="1"/>
          </p:cNvSpPr>
          <p:nvPr>
            <p:custDataLst>
              <p:tags r:id="rId2"/>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6" name="cdtText Box 125 Id49160"/>
          <p:cNvSpPr txBox="1">
            <a:spLocks noChangeArrowheads="1"/>
          </p:cNvSpPr>
          <p:nvPr>
            <p:custDataLst>
              <p:tags r:id="rId3"/>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7"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1746883709"/>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cSld name="Titel und Text">
    <p:spTree>
      <p:nvGrpSpPr>
        <p:cNvPr id="1" name=""/>
        <p:cNvGrpSpPr/>
        <p:nvPr/>
      </p:nvGrpSpPr>
      <p:grpSpPr>
        <a:xfrm>
          <a:off x="0" y="0"/>
          <a:ext cx="0" cy="0"/>
          <a:chOff x="0" y="0"/>
          <a:chExt cx="0" cy="0"/>
        </a:xfrm>
      </p:grpSpPr>
      <p:sp>
        <p:nvSpPr>
          <p:cNvPr id="2" name="Titel 1"/>
          <p:cNvSpPr>
            <a:spLocks noGrp="1"/>
          </p:cNvSpPr>
          <p:nvPr>
            <p:ph type="title"/>
          </p:nvPr>
        </p:nvSpPr>
        <p:spPr>
          <a:ln>
            <a:noFill/>
          </a:ln>
        </p:spPr>
        <p:txBody>
          <a:bodyPr/>
          <a:lstStyle/>
          <a:p>
            <a:r>
              <a:rPr lang="de-DE" dirty="0" smtClean="0"/>
              <a:t>Titelmasterformat durch Klicken bearbeiten</a:t>
            </a:r>
            <a:endParaRPr lang="de-DE" dirty="0"/>
          </a:p>
        </p:txBody>
      </p:sp>
      <p:sp>
        <p:nvSpPr>
          <p:cNvPr id="9" name="Textplatzhalter 8"/>
          <p:cNvSpPr>
            <a:spLocks noGrp="1"/>
          </p:cNvSpPr>
          <p:nvPr>
            <p:ph type="body" sz="quarter" idx="13"/>
          </p:nvPr>
        </p:nvSpPr>
        <p:spPr>
          <a:xfrm>
            <a:off x="611188" y="1844675"/>
            <a:ext cx="7777162" cy="4464050"/>
          </a:xfrm>
          <a:prstGeom prst="rect">
            <a:avLst/>
          </a:prstGeom>
        </p:spPr>
        <p:txBody>
          <a:bodyPr/>
          <a:lstStyle>
            <a:lvl1pPr>
              <a:buClr>
                <a:srgbClr val="92D050"/>
              </a:buClr>
              <a:buFont typeface="Wingdings" pitchFamily="2" charset="2"/>
              <a:buChar char="§"/>
              <a:defRPr/>
            </a:lvl1pPr>
            <a:lvl2pPr marL="190500" indent="-188913">
              <a:buClr>
                <a:srgbClr val="92D050"/>
              </a:buClr>
              <a:buFont typeface="Wingdings" pitchFamily="2" charset="2"/>
              <a:buChar char="§"/>
              <a:defRPr/>
            </a:lvl2pPr>
            <a:lvl3pPr marL="381000" indent="-188913">
              <a:buClr>
                <a:srgbClr val="92D050"/>
              </a:buClr>
              <a:buFont typeface="Wingdings" pitchFamily="2" charset="2"/>
              <a:buChar char="§"/>
              <a:defRPr/>
            </a:lvl3pPr>
            <a:lvl4pPr marL="571500" indent="-188913">
              <a:buClr>
                <a:srgbClr val="92D050"/>
              </a:buClr>
              <a:buFont typeface="Wingdings" pitchFamily="2" charset="2"/>
              <a:buChar char="§"/>
              <a:defRPr/>
            </a:lvl4pPr>
            <a:lvl5pPr marL="762000" indent="-188913">
              <a:buClr>
                <a:srgbClr val="92D050"/>
              </a:buClr>
              <a:buFont typeface="Wingdings" pitchFamily="2" charset="2"/>
              <a:buChar char="§"/>
              <a:defRPr/>
            </a:lvl5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7" name="Textplatzhalter 11"/>
          <p:cNvSpPr>
            <a:spLocks noGrp="1"/>
          </p:cNvSpPr>
          <p:nvPr>
            <p:ph type="body" sz="quarter" idx="14"/>
          </p:nvPr>
        </p:nvSpPr>
        <p:spPr>
          <a:xfrm>
            <a:off x="-1258219" y="1272355"/>
            <a:ext cx="360362" cy="360363"/>
          </a:xfrm>
          <a:prstGeom prst="rect">
            <a:avLst/>
          </a:prstGeom>
          <a:solidFill>
            <a:srgbClr val="CDE29E"/>
          </a:solidFill>
        </p:spPr>
        <p:txBody>
          <a:bodyPr/>
          <a:lstStyle>
            <a:lvl1pPr marL="0" indent="0" algn="ctr">
              <a:lnSpc>
                <a:spcPct val="150000"/>
              </a:lnSpc>
              <a:buNone/>
              <a:defRPr b="0"/>
            </a:lvl1pPr>
          </a:lstStyle>
          <a:p>
            <a:pPr lvl="0"/>
            <a:r>
              <a:rPr lang="de-DE" smtClean="0"/>
              <a:t>Textmasterformat bearbeiten</a:t>
            </a:r>
          </a:p>
        </p:txBody>
      </p:sp>
      <p:sp>
        <p:nvSpPr>
          <p:cNvPr id="10" name="Textplatzhalter 11"/>
          <p:cNvSpPr>
            <a:spLocks noGrp="1"/>
          </p:cNvSpPr>
          <p:nvPr>
            <p:ph type="body" sz="quarter" idx="15"/>
          </p:nvPr>
        </p:nvSpPr>
        <p:spPr>
          <a:xfrm>
            <a:off x="-754164" y="1272355"/>
            <a:ext cx="360362" cy="360363"/>
          </a:xfrm>
          <a:prstGeom prst="rect">
            <a:avLst/>
          </a:prstGeom>
          <a:solidFill>
            <a:schemeClr val="bg2">
              <a:lumMod val="75000"/>
            </a:schemeClr>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1" name="Textplatzhalter 11"/>
          <p:cNvSpPr>
            <a:spLocks noGrp="1"/>
          </p:cNvSpPr>
          <p:nvPr>
            <p:ph type="body" sz="quarter" idx="16"/>
          </p:nvPr>
        </p:nvSpPr>
        <p:spPr>
          <a:xfrm>
            <a:off x="-1768648" y="1272355"/>
            <a:ext cx="360362" cy="360363"/>
          </a:xfrm>
          <a:prstGeom prst="rect">
            <a:avLst/>
          </a:prstGeom>
          <a:solidFill>
            <a:schemeClr val="bg2"/>
          </a:solidFill>
        </p:spPr>
        <p:txBody>
          <a:bodyPr/>
          <a:lstStyle>
            <a:lvl1pPr marL="0" indent="0" algn="ctr">
              <a:lnSpc>
                <a:spcPct val="150000"/>
              </a:lnSpc>
              <a:buNone/>
              <a:defRPr b="0"/>
            </a:lvl1pPr>
          </a:lstStyle>
          <a:p>
            <a:pPr lvl="0"/>
            <a:r>
              <a:rPr lang="de-DE" smtClean="0"/>
              <a:t>Textmasterformat bearbeiten</a:t>
            </a:r>
          </a:p>
        </p:txBody>
      </p:sp>
      <p:sp>
        <p:nvSpPr>
          <p:cNvPr id="12" name="Textplatzhalter 11"/>
          <p:cNvSpPr>
            <a:spLocks noGrp="1"/>
          </p:cNvSpPr>
          <p:nvPr>
            <p:ph type="body" sz="quarter" idx="17"/>
          </p:nvPr>
        </p:nvSpPr>
        <p:spPr>
          <a:xfrm>
            <a:off x="-1260648" y="1772493"/>
            <a:ext cx="360362" cy="360363"/>
          </a:xfrm>
          <a:prstGeom prst="rect">
            <a:avLst/>
          </a:prstGeom>
          <a:solidFill>
            <a:srgbClr val="B4DBBB"/>
          </a:solidFill>
        </p:spPr>
        <p:txBody>
          <a:bodyPr/>
          <a:lstStyle>
            <a:lvl1pPr marL="0" indent="0" algn="ctr">
              <a:lnSpc>
                <a:spcPct val="150000"/>
              </a:lnSpc>
              <a:buNone/>
              <a:defRPr b="0"/>
            </a:lvl1pPr>
          </a:lstStyle>
          <a:p>
            <a:pPr lvl="0"/>
            <a:r>
              <a:rPr lang="de-DE" smtClean="0"/>
              <a:t>Textmasterformat bearbeiten</a:t>
            </a:r>
          </a:p>
        </p:txBody>
      </p:sp>
      <p:sp>
        <p:nvSpPr>
          <p:cNvPr id="13" name="Textplatzhalter 11"/>
          <p:cNvSpPr>
            <a:spLocks noGrp="1"/>
          </p:cNvSpPr>
          <p:nvPr>
            <p:ph type="body" sz="quarter" idx="18"/>
          </p:nvPr>
        </p:nvSpPr>
        <p:spPr>
          <a:xfrm>
            <a:off x="-756592" y="1772493"/>
            <a:ext cx="360362" cy="360363"/>
          </a:xfrm>
          <a:prstGeom prst="rect">
            <a:avLst/>
          </a:prstGeom>
          <a:solidFill>
            <a:srgbClr val="003E0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4" name="Textplatzhalter 11"/>
          <p:cNvSpPr>
            <a:spLocks noGrp="1"/>
          </p:cNvSpPr>
          <p:nvPr>
            <p:ph type="body" sz="quarter" idx="19"/>
          </p:nvPr>
        </p:nvSpPr>
        <p:spPr>
          <a:xfrm>
            <a:off x="-1768647" y="1772493"/>
            <a:ext cx="360362" cy="360363"/>
          </a:xfrm>
          <a:prstGeom prst="rect">
            <a:avLst/>
          </a:prstGeom>
          <a:solidFill>
            <a:schemeClr val="tx2"/>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5" name="Textplatzhalter 11"/>
          <p:cNvSpPr>
            <a:spLocks noGrp="1"/>
          </p:cNvSpPr>
          <p:nvPr>
            <p:ph type="body" sz="quarter" idx="20"/>
          </p:nvPr>
        </p:nvSpPr>
        <p:spPr>
          <a:xfrm>
            <a:off x="-1256705" y="2276549"/>
            <a:ext cx="360362" cy="360363"/>
          </a:xfrm>
          <a:prstGeom prst="rect">
            <a:avLst/>
          </a:prstGeom>
          <a:solidFill>
            <a:srgbClr val="FFEA93"/>
          </a:solidFill>
        </p:spPr>
        <p:txBody>
          <a:bodyPr/>
          <a:lstStyle>
            <a:lvl1pPr marL="0" indent="0" algn="ctr">
              <a:lnSpc>
                <a:spcPct val="150000"/>
              </a:lnSpc>
              <a:buNone/>
              <a:defRPr b="0"/>
            </a:lvl1pPr>
          </a:lstStyle>
          <a:p>
            <a:pPr lvl="0"/>
            <a:r>
              <a:rPr lang="de-DE" smtClean="0"/>
              <a:t>Textmasterformat bearbeiten</a:t>
            </a:r>
          </a:p>
        </p:txBody>
      </p:sp>
      <p:sp>
        <p:nvSpPr>
          <p:cNvPr id="16" name="Textplatzhalter 11"/>
          <p:cNvSpPr>
            <a:spLocks noGrp="1"/>
          </p:cNvSpPr>
          <p:nvPr>
            <p:ph type="body" sz="quarter" idx="21"/>
          </p:nvPr>
        </p:nvSpPr>
        <p:spPr>
          <a:xfrm>
            <a:off x="-752649" y="2276549"/>
            <a:ext cx="360362" cy="360363"/>
          </a:xfrm>
          <a:prstGeom prst="rect">
            <a:avLst/>
          </a:prstGeom>
          <a:solidFill>
            <a:srgbClr val="C8A20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7" name="Textplatzhalter 11"/>
          <p:cNvSpPr>
            <a:spLocks noGrp="1"/>
          </p:cNvSpPr>
          <p:nvPr>
            <p:ph type="body" sz="quarter" idx="22"/>
          </p:nvPr>
        </p:nvSpPr>
        <p:spPr>
          <a:xfrm>
            <a:off x="-1764704" y="2276549"/>
            <a:ext cx="360362" cy="360363"/>
          </a:xfrm>
          <a:prstGeom prst="rect">
            <a:avLst/>
          </a:prstGeom>
          <a:solidFill>
            <a:srgbClr val="FFCC00"/>
          </a:solidFill>
        </p:spPr>
        <p:txBody>
          <a:bodyPr/>
          <a:lstStyle>
            <a:lvl1pPr marL="0" indent="0" algn="ctr">
              <a:lnSpc>
                <a:spcPct val="150000"/>
              </a:lnSpc>
              <a:buNone/>
              <a:defRPr b="0">
                <a:solidFill>
                  <a:schemeClr val="tx1"/>
                </a:solidFill>
              </a:defRPr>
            </a:lvl1pPr>
          </a:lstStyle>
          <a:p>
            <a:pPr lvl="0"/>
            <a:r>
              <a:rPr lang="de-DE" smtClean="0"/>
              <a:t>Textmasterformat bearbeiten</a:t>
            </a:r>
          </a:p>
        </p:txBody>
      </p:sp>
      <p:sp>
        <p:nvSpPr>
          <p:cNvPr id="18" name="Textplatzhalter 11"/>
          <p:cNvSpPr>
            <a:spLocks noGrp="1"/>
          </p:cNvSpPr>
          <p:nvPr>
            <p:ph type="body" sz="quarter" idx="23"/>
          </p:nvPr>
        </p:nvSpPr>
        <p:spPr>
          <a:xfrm>
            <a:off x="-1256705" y="2780605"/>
            <a:ext cx="360362" cy="360363"/>
          </a:xfrm>
          <a:prstGeom prst="rect">
            <a:avLst/>
          </a:prstGeom>
          <a:solidFill>
            <a:srgbClr val="FFD1A3"/>
          </a:solidFill>
        </p:spPr>
        <p:txBody>
          <a:bodyPr/>
          <a:lstStyle>
            <a:lvl1pPr marL="0" indent="0" algn="ctr">
              <a:lnSpc>
                <a:spcPct val="150000"/>
              </a:lnSpc>
              <a:buNone/>
              <a:defRPr b="0"/>
            </a:lvl1pPr>
          </a:lstStyle>
          <a:p>
            <a:pPr lvl="0"/>
            <a:r>
              <a:rPr lang="de-DE" smtClean="0"/>
              <a:t>Textmasterformat bearbeiten</a:t>
            </a:r>
          </a:p>
        </p:txBody>
      </p:sp>
      <p:sp>
        <p:nvSpPr>
          <p:cNvPr id="19" name="Textplatzhalter 11"/>
          <p:cNvSpPr>
            <a:spLocks noGrp="1"/>
          </p:cNvSpPr>
          <p:nvPr>
            <p:ph type="body" sz="quarter" idx="24"/>
          </p:nvPr>
        </p:nvSpPr>
        <p:spPr>
          <a:xfrm>
            <a:off x="-752649" y="2780605"/>
            <a:ext cx="360362" cy="360363"/>
          </a:xfrm>
          <a:prstGeom prst="rect">
            <a:avLst/>
          </a:prstGeom>
          <a:solidFill>
            <a:srgbClr val="C8640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0" name="Textplatzhalter 11"/>
          <p:cNvSpPr>
            <a:spLocks noGrp="1"/>
          </p:cNvSpPr>
          <p:nvPr>
            <p:ph type="body" sz="quarter" idx="25"/>
          </p:nvPr>
        </p:nvSpPr>
        <p:spPr>
          <a:xfrm>
            <a:off x="-1764704" y="2780605"/>
            <a:ext cx="360362" cy="360363"/>
          </a:xfrm>
          <a:prstGeom prst="rect">
            <a:avLst/>
          </a:prstGeom>
          <a:solidFill>
            <a:srgbClr val="FF9933"/>
          </a:solidFill>
        </p:spPr>
        <p:txBody>
          <a:bodyPr/>
          <a:lstStyle>
            <a:lvl1pPr marL="0" indent="0" algn="ctr">
              <a:lnSpc>
                <a:spcPct val="150000"/>
              </a:lnSpc>
              <a:buNone/>
              <a:defRPr b="0">
                <a:solidFill>
                  <a:schemeClr val="tx1"/>
                </a:solidFill>
              </a:defRPr>
            </a:lvl1pPr>
          </a:lstStyle>
          <a:p>
            <a:pPr lvl="0"/>
            <a:r>
              <a:rPr lang="de-DE" smtClean="0"/>
              <a:t>Textmasterformat bearbeiten</a:t>
            </a:r>
          </a:p>
        </p:txBody>
      </p:sp>
      <p:sp>
        <p:nvSpPr>
          <p:cNvPr id="21" name="Textplatzhalter 11"/>
          <p:cNvSpPr>
            <a:spLocks noGrp="1"/>
          </p:cNvSpPr>
          <p:nvPr>
            <p:ph type="body" sz="quarter" idx="26"/>
          </p:nvPr>
        </p:nvSpPr>
        <p:spPr>
          <a:xfrm>
            <a:off x="-1256705" y="3284661"/>
            <a:ext cx="360362" cy="360363"/>
          </a:xfrm>
          <a:prstGeom prst="rect">
            <a:avLst/>
          </a:prstGeom>
          <a:solidFill>
            <a:srgbClr val="FFC9DB"/>
          </a:solidFill>
        </p:spPr>
        <p:txBody>
          <a:bodyPr/>
          <a:lstStyle>
            <a:lvl1pPr marL="0" indent="0" algn="ctr">
              <a:lnSpc>
                <a:spcPct val="150000"/>
              </a:lnSpc>
              <a:buNone/>
              <a:defRPr b="0"/>
            </a:lvl1pPr>
          </a:lstStyle>
          <a:p>
            <a:pPr lvl="0"/>
            <a:r>
              <a:rPr lang="de-DE" smtClean="0"/>
              <a:t>Textmasterformat bearbeiten</a:t>
            </a:r>
          </a:p>
        </p:txBody>
      </p:sp>
      <p:sp>
        <p:nvSpPr>
          <p:cNvPr id="22" name="Textplatzhalter 11"/>
          <p:cNvSpPr>
            <a:spLocks noGrp="1"/>
          </p:cNvSpPr>
          <p:nvPr>
            <p:ph type="body" sz="quarter" idx="27"/>
          </p:nvPr>
        </p:nvSpPr>
        <p:spPr>
          <a:xfrm>
            <a:off x="-752649" y="3284661"/>
            <a:ext cx="360362" cy="360363"/>
          </a:xfrm>
          <a:prstGeom prst="rect">
            <a:avLst/>
          </a:prstGeom>
          <a:solidFill>
            <a:srgbClr val="640021"/>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3" name="Textplatzhalter 11"/>
          <p:cNvSpPr>
            <a:spLocks noGrp="1"/>
          </p:cNvSpPr>
          <p:nvPr>
            <p:ph type="body" sz="quarter" idx="28"/>
          </p:nvPr>
        </p:nvSpPr>
        <p:spPr>
          <a:xfrm>
            <a:off x="-1764704" y="3284661"/>
            <a:ext cx="360362" cy="360363"/>
          </a:xfrm>
          <a:prstGeom prst="rect">
            <a:avLst/>
          </a:prstGeom>
          <a:solidFill>
            <a:srgbClr val="990033"/>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4" name="Textplatzhalter 11"/>
          <p:cNvSpPr>
            <a:spLocks noGrp="1"/>
          </p:cNvSpPr>
          <p:nvPr>
            <p:ph type="body" sz="quarter" idx="29"/>
          </p:nvPr>
        </p:nvSpPr>
        <p:spPr>
          <a:xfrm>
            <a:off x="-1256705" y="3788717"/>
            <a:ext cx="360362" cy="360363"/>
          </a:xfrm>
          <a:prstGeom prst="rect">
            <a:avLst/>
          </a:prstGeom>
          <a:solidFill>
            <a:srgbClr val="B4D0EA"/>
          </a:solidFill>
        </p:spPr>
        <p:txBody>
          <a:bodyPr/>
          <a:lstStyle>
            <a:lvl1pPr marL="0" indent="0" algn="ctr">
              <a:lnSpc>
                <a:spcPct val="150000"/>
              </a:lnSpc>
              <a:buNone/>
              <a:defRPr b="0"/>
            </a:lvl1pPr>
          </a:lstStyle>
          <a:p>
            <a:pPr lvl="0"/>
            <a:r>
              <a:rPr lang="de-DE" smtClean="0"/>
              <a:t>Textmasterformat bearbeiten</a:t>
            </a:r>
          </a:p>
        </p:txBody>
      </p:sp>
      <p:sp>
        <p:nvSpPr>
          <p:cNvPr id="25" name="Textplatzhalter 11"/>
          <p:cNvSpPr>
            <a:spLocks noGrp="1"/>
          </p:cNvSpPr>
          <p:nvPr>
            <p:ph type="body" sz="quarter" idx="30"/>
          </p:nvPr>
        </p:nvSpPr>
        <p:spPr>
          <a:xfrm>
            <a:off x="-752649" y="3788717"/>
            <a:ext cx="360362" cy="360363"/>
          </a:xfrm>
          <a:prstGeom prst="rect">
            <a:avLst/>
          </a:prstGeom>
          <a:solidFill>
            <a:srgbClr val="1E476C"/>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6" name="Textplatzhalter 11"/>
          <p:cNvSpPr>
            <a:spLocks noGrp="1"/>
          </p:cNvSpPr>
          <p:nvPr>
            <p:ph type="body" sz="quarter" idx="31"/>
          </p:nvPr>
        </p:nvSpPr>
        <p:spPr>
          <a:xfrm>
            <a:off x="-1764704" y="3788717"/>
            <a:ext cx="360362" cy="360363"/>
          </a:xfrm>
          <a:prstGeom prst="rect">
            <a:avLst/>
          </a:prstGeom>
          <a:solidFill>
            <a:srgbClr val="296193"/>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7" name="Textplatzhalter 11"/>
          <p:cNvSpPr>
            <a:spLocks noGrp="1"/>
          </p:cNvSpPr>
          <p:nvPr>
            <p:ph type="body" sz="quarter" idx="32"/>
          </p:nvPr>
        </p:nvSpPr>
        <p:spPr>
          <a:xfrm>
            <a:off x="-1256705" y="4292773"/>
            <a:ext cx="360362" cy="360363"/>
          </a:xfrm>
          <a:prstGeom prst="rect">
            <a:avLst/>
          </a:prstGeom>
          <a:solidFill>
            <a:srgbClr val="B2B2B2"/>
          </a:solidFill>
        </p:spPr>
        <p:txBody>
          <a:bodyPr/>
          <a:lstStyle>
            <a:lvl1pPr marL="0" indent="0" algn="ctr">
              <a:lnSpc>
                <a:spcPct val="150000"/>
              </a:lnSpc>
              <a:buNone/>
              <a:defRPr b="0"/>
            </a:lvl1pPr>
          </a:lstStyle>
          <a:p>
            <a:pPr lvl="0"/>
            <a:r>
              <a:rPr lang="de-DE" smtClean="0"/>
              <a:t>Textmasterformat bearbeiten</a:t>
            </a:r>
          </a:p>
        </p:txBody>
      </p:sp>
      <p:sp>
        <p:nvSpPr>
          <p:cNvPr id="28" name="Textplatzhalter 11"/>
          <p:cNvSpPr>
            <a:spLocks noGrp="1"/>
          </p:cNvSpPr>
          <p:nvPr>
            <p:ph type="body" sz="quarter" idx="33"/>
          </p:nvPr>
        </p:nvSpPr>
        <p:spPr>
          <a:xfrm>
            <a:off x="-752649" y="4292773"/>
            <a:ext cx="360362" cy="360363"/>
          </a:xfrm>
          <a:prstGeom prst="rect">
            <a:avLst/>
          </a:prstGeom>
          <a:solidFill>
            <a:srgbClr val="80808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9" name="Textplatzhalter 11"/>
          <p:cNvSpPr>
            <a:spLocks noGrp="1"/>
          </p:cNvSpPr>
          <p:nvPr>
            <p:ph type="body" sz="quarter" idx="34"/>
          </p:nvPr>
        </p:nvSpPr>
        <p:spPr>
          <a:xfrm>
            <a:off x="-1764704" y="4292773"/>
            <a:ext cx="360362" cy="360363"/>
          </a:xfrm>
          <a:prstGeom prst="rect">
            <a:avLst/>
          </a:prstGeom>
          <a:solidFill>
            <a:srgbClr val="DDDDDD"/>
          </a:solidFill>
        </p:spPr>
        <p:txBody>
          <a:bodyPr/>
          <a:lstStyle>
            <a:lvl1pPr marL="0" indent="0" algn="ctr">
              <a:lnSpc>
                <a:spcPct val="150000"/>
              </a:lnSpc>
              <a:buNone/>
              <a:defRPr b="0">
                <a:solidFill>
                  <a:schemeClr val="tx1"/>
                </a:solidFill>
              </a:defRPr>
            </a:lvl1pPr>
          </a:lstStyle>
          <a:p>
            <a:pPr lvl="0"/>
            <a:r>
              <a:rPr lang="de-DE" smtClean="0"/>
              <a:t>Textmasterformat bearbeiten</a:t>
            </a:r>
          </a:p>
        </p:txBody>
      </p:sp>
      <p:sp>
        <p:nvSpPr>
          <p:cNvPr id="30" name="Textplatzhalter 11"/>
          <p:cNvSpPr>
            <a:spLocks noGrp="1"/>
          </p:cNvSpPr>
          <p:nvPr>
            <p:ph type="body" sz="quarter" idx="35"/>
          </p:nvPr>
        </p:nvSpPr>
        <p:spPr>
          <a:xfrm>
            <a:off x="-1256705" y="4796829"/>
            <a:ext cx="360362" cy="360363"/>
          </a:xfrm>
          <a:prstGeom prst="rect">
            <a:avLst/>
          </a:prstGeom>
          <a:solidFill>
            <a:srgbClr val="333333"/>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31" name="Textplatzhalter 11"/>
          <p:cNvSpPr>
            <a:spLocks noGrp="1"/>
          </p:cNvSpPr>
          <p:nvPr>
            <p:ph type="body" sz="quarter" idx="36"/>
          </p:nvPr>
        </p:nvSpPr>
        <p:spPr>
          <a:xfrm>
            <a:off x="-752649" y="4796829"/>
            <a:ext cx="360362" cy="360363"/>
          </a:xfrm>
          <a:prstGeom prst="rect">
            <a:avLst/>
          </a:prstGeom>
          <a:solidFill>
            <a:srgbClr val="000000"/>
          </a:solidFill>
        </p:spPr>
        <p:txBody>
          <a:bodyPr/>
          <a:lstStyle>
            <a:lvl1pPr marL="0" indent="0" algn="ctr">
              <a:lnSpc>
                <a:spcPct val="150000"/>
              </a:lnSpc>
              <a:buNone/>
              <a:defRPr b="0">
                <a:solidFill>
                  <a:schemeClr val="bg1"/>
                </a:solidFill>
              </a:defRPr>
            </a:lvl1pPr>
          </a:lstStyle>
          <a:p>
            <a:pPr lvl="0"/>
            <a:r>
              <a:rPr lang="de-DE" dirty="0" smtClean="0"/>
              <a:t>Textmasterformat bearbeiten</a:t>
            </a:r>
          </a:p>
        </p:txBody>
      </p:sp>
      <p:sp>
        <p:nvSpPr>
          <p:cNvPr id="32" name="Textplatzhalter 11"/>
          <p:cNvSpPr>
            <a:spLocks noGrp="1"/>
          </p:cNvSpPr>
          <p:nvPr>
            <p:ph type="body" sz="quarter" idx="37"/>
          </p:nvPr>
        </p:nvSpPr>
        <p:spPr>
          <a:xfrm>
            <a:off x="-1764704" y="4796829"/>
            <a:ext cx="360362" cy="360363"/>
          </a:xfrm>
          <a:prstGeom prst="rect">
            <a:avLst/>
          </a:prstGeom>
          <a:solidFill>
            <a:srgbClr val="5F5F5F"/>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35" name="cdtFreeform 57 Id50182"/>
          <p:cNvSpPr>
            <a:spLocks noChangeAspect="1" noEditPoints="1"/>
          </p:cNvSpPr>
          <p:nvPr>
            <p:custDataLst>
              <p:tags r:id="rId1"/>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8" name="cdtText Box 125 Id49158"/>
          <p:cNvSpPr txBox="1">
            <a:spLocks noChangeArrowheads="1"/>
          </p:cNvSpPr>
          <p:nvPr>
            <p:custDataLst>
              <p:tags r:id="rId2"/>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39" name="cdtText Box 125 Id49160"/>
          <p:cNvSpPr txBox="1">
            <a:spLocks noChangeArrowheads="1"/>
          </p:cNvSpPr>
          <p:nvPr>
            <p:custDataLst>
              <p:tags r:id="rId3"/>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33"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1697682958"/>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Abschluss-Seite">
    <p:spTree>
      <p:nvGrpSpPr>
        <p:cNvPr id="1" name=""/>
        <p:cNvGrpSpPr/>
        <p:nvPr/>
      </p:nvGrpSpPr>
      <p:grpSpPr>
        <a:xfrm>
          <a:off x="0" y="0"/>
          <a:ext cx="0" cy="0"/>
          <a:chOff x="0" y="0"/>
          <a:chExt cx="0" cy="0"/>
        </a:xfrm>
      </p:grpSpPr>
      <p:sp>
        <p:nvSpPr>
          <p:cNvPr id="87" name="Textplatzhalter 11"/>
          <p:cNvSpPr>
            <a:spLocks noGrp="1"/>
          </p:cNvSpPr>
          <p:nvPr>
            <p:ph type="body" sz="quarter" idx="13" hasCustomPrompt="1"/>
          </p:nvPr>
        </p:nvSpPr>
        <p:spPr>
          <a:xfrm>
            <a:off x="-1258219" y="1272355"/>
            <a:ext cx="360362" cy="360363"/>
          </a:xfrm>
          <a:prstGeom prst="rect">
            <a:avLst/>
          </a:prstGeom>
          <a:solidFill>
            <a:srgbClr val="CDE29E"/>
          </a:solidFill>
        </p:spPr>
        <p:txBody>
          <a:bodyPr/>
          <a:lstStyle>
            <a:lvl1pPr marL="0" indent="0" algn="ctr">
              <a:lnSpc>
                <a:spcPct val="150000"/>
              </a:lnSpc>
              <a:buNone/>
              <a:defRPr b="0"/>
            </a:lvl1pPr>
          </a:lstStyle>
          <a:p>
            <a:pPr lvl="0"/>
            <a:r>
              <a:rPr lang="de-DE" dirty="0" smtClean="0"/>
              <a:t>x</a:t>
            </a:r>
          </a:p>
        </p:txBody>
      </p:sp>
      <p:sp>
        <p:nvSpPr>
          <p:cNvPr id="88" name="Textplatzhalter 11"/>
          <p:cNvSpPr>
            <a:spLocks noGrp="1"/>
          </p:cNvSpPr>
          <p:nvPr>
            <p:ph type="body" sz="quarter" idx="14" hasCustomPrompt="1"/>
          </p:nvPr>
        </p:nvSpPr>
        <p:spPr>
          <a:xfrm>
            <a:off x="-754164" y="1272355"/>
            <a:ext cx="360362" cy="360363"/>
          </a:xfrm>
          <a:prstGeom prst="rect">
            <a:avLst/>
          </a:prstGeom>
          <a:solidFill>
            <a:schemeClr val="bg2">
              <a:lumMod val="75000"/>
            </a:schemeClr>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89" name="Textplatzhalter 11"/>
          <p:cNvSpPr>
            <a:spLocks noGrp="1"/>
          </p:cNvSpPr>
          <p:nvPr>
            <p:ph type="body" sz="quarter" idx="15" hasCustomPrompt="1"/>
          </p:nvPr>
        </p:nvSpPr>
        <p:spPr>
          <a:xfrm>
            <a:off x="-1768648" y="1272355"/>
            <a:ext cx="360362" cy="360363"/>
          </a:xfrm>
          <a:prstGeom prst="rect">
            <a:avLst/>
          </a:prstGeom>
          <a:solidFill>
            <a:schemeClr val="bg2"/>
          </a:solidFill>
        </p:spPr>
        <p:txBody>
          <a:bodyPr/>
          <a:lstStyle>
            <a:lvl1pPr marL="0" indent="0" algn="ctr">
              <a:lnSpc>
                <a:spcPct val="150000"/>
              </a:lnSpc>
              <a:buNone/>
              <a:defRPr b="0"/>
            </a:lvl1pPr>
          </a:lstStyle>
          <a:p>
            <a:pPr lvl="0"/>
            <a:r>
              <a:rPr lang="de-DE" dirty="0" smtClean="0"/>
              <a:t>x</a:t>
            </a:r>
          </a:p>
        </p:txBody>
      </p:sp>
      <p:sp>
        <p:nvSpPr>
          <p:cNvPr id="90" name="Textplatzhalter 11"/>
          <p:cNvSpPr>
            <a:spLocks noGrp="1"/>
          </p:cNvSpPr>
          <p:nvPr>
            <p:ph type="body" sz="quarter" idx="16" hasCustomPrompt="1"/>
          </p:nvPr>
        </p:nvSpPr>
        <p:spPr>
          <a:xfrm>
            <a:off x="-1260648" y="1772493"/>
            <a:ext cx="360362" cy="360363"/>
          </a:xfrm>
          <a:prstGeom prst="rect">
            <a:avLst/>
          </a:prstGeom>
          <a:solidFill>
            <a:srgbClr val="B4DBBB"/>
          </a:solidFill>
        </p:spPr>
        <p:txBody>
          <a:bodyPr/>
          <a:lstStyle>
            <a:lvl1pPr marL="0" indent="0" algn="ctr">
              <a:lnSpc>
                <a:spcPct val="150000"/>
              </a:lnSpc>
              <a:buNone/>
              <a:defRPr b="0"/>
            </a:lvl1pPr>
          </a:lstStyle>
          <a:p>
            <a:pPr lvl="0"/>
            <a:r>
              <a:rPr lang="de-DE" dirty="0" smtClean="0"/>
              <a:t>x</a:t>
            </a:r>
          </a:p>
        </p:txBody>
      </p:sp>
      <p:sp>
        <p:nvSpPr>
          <p:cNvPr id="91" name="Textplatzhalter 11"/>
          <p:cNvSpPr>
            <a:spLocks noGrp="1"/>
          </p:cNvSpPr>
          <p:nvPr>
            <p:ph type="body" sz="quarter" idx="17" hasCustomPrompt="1"/>
          </p:nvPr>
        </p:nvSpPr>
        <p:spPr>
          <a:xfrm>
            <a:off x="-756592" y="1772493"/>
            <a:ext cx="360362" cy="360363"/>
          </a:xfrm>
          <a:prstGeom prst="rect">
            <a:avLst/>
          </a:prstGeom>
          <a:solidFill>
            <a:srgbClr val="003E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2" name="Textplatzhalter 11"/>
          <p:cNvSpPr>
            <a:spLocks noGrp="1"/>
          </p:cNvSpPr>
          <p:nvPr>
            <p:ph type="body" sz="quarter" idx="18" hasCustomPrompt="1"/>
          </p:nvPr>
        </p:nvSpPr>
        <p:spPr>
          <a:xfrm>
            <a:off x="-1768647" y="1772493"/>
            <a:ext cx="360362" cy="360363"/>
          </a:xfrm>
          <a:prstGeom prst="rect">
            <a:avLst/>
          </a:prstGeom>
          <a:solidFill>
            <a:schemeClr val="tx2"/>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3" name="Textplatzhalter 11"/>
          <p:cNvSpPr>
            <a:spLocks noGrp="1"/>
          </p:cNvSpPr>
          <p:nvPr>
            <p:ph type="body" sz="quarter" idx="19" hasCustomPrompt="1"/>
          </p:nvPr>
        </p:nvSpPr>
        <p:spPr>
          <a:xfrm>
            <a:off x="-1256705" y="2276549"/>
            <a:ext cx="360362" cy="360363"/>
          </a:xfrm>
          <a:prstGeom prst="rect">
            <a:avLst/>
          </a:prstGeom>
          <a:solidFill>
            <a:srgbClr val="FFEA93"/>
          </a:solidFill>
        </p:spPr>
        <p:txBody>
          <a:bodyPr/>
          <a:lstStyle>
            <a:lvl1pPr marL="0" indent="0" algn="ctr">
              <a:lnSpc>
                <a:spcPct val="150000"/>
              </a:lnSpc>
              <a:buNone/>
              <a:defRPr b="0"/>
            </a:lvl1pPr>
          </a:lstStyle>
          <a:p>
            <a:pPr lvl="0"/>
            <a:r>
              <a:rPr lang="de-DE" dirty="0" smtClean="0"/>
              <a:t>x</a:t>
            </a:r>
          </a:p>
        </p:txBody>
      </p:sp>
      <p:sp>
        <p:nvSpPr>
          <p:cNvPr id="94" name="Textplatzhalter 11"/>
          <p:cNvSpPr>
            <a:spLocks noGrp="1"/>
          </p:cNvSpPr>
          <p:nvPr>
            <p:ph type="body" sz="quarter" idx="20" hasCustomPrompt="1"/>
          </p:nvPr>
        </p:nvSpPr>
        <p:spPr>
          <a:xfrm>
            <a:off x="-752649" y="2276549"/>
            <a:ext cx="360362" cy="360363"/>
          </a:xfrm>
          <a:prstGeom prst="rect">
            <a:avLst/>
          </a:prstGeom>
          <a:solidFill>
            <a:srgbClr val="C8A2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5" name="Textplatzhalter 11"/>
          <p:cNvSpPr>
            <a:spLocks noGrp="1"/>
          </p:cNvSpPr>
          <p:nvPr>
            <p:ph type="body" sz="quarter" idx="21" hasCustomPrompt="1"/>
          </p:nvPr>
        </p:nvSpPr>
        <p:spPr>
          <a:xfrm>
            <a:off x="-1764704" y="2276549"/>
            <a:ext cx="360362" cy="360363"/>
          </a:xfrm>
          <a:prstGeom prst="rect">
            <a:avLst/>
          </a:prstGeom>
          <a:solidFill>
            <a:srgbClr val="FFCC00"/>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96" name="Textplatzhalter 11"/>
          <p:cNvSpPr>
            <a:spLocks noGrp="1"/>
          </p:cNvSpPr>
          <p:nvPr>
            <p:ph type="body" sz="quarter" idx="22" hasCustomPrompt="1"/>
          </p:nvPr>
        </p:nvSpPr>
        <p:spPr>
          <a:xfrm>
            <a:off x="-1256705" y="2780605"/>
            <a:ext cx="360362" cy="360363"/>
          </a:xfrm>
          <a:prstGeom prst="rect">
            <a:avLst/>
          </a:prstGeom>
          <a:solidFill>
            <a:srgbClr val="FFD1A3"/>
          </a:solidFill>
        </p:spPr>
        <p:txBody>
          <a:bodyPr/>
          <a:lstStyle>
            <a:lvl1pPr marL="0" indent="0" algn="ctr">
              <a:lnSpc>
                <a:spcPct val="150000"/>
              </a:lnSpc>
              <a:buNone/>
              <a:defRPr b="0"/>
            </a:lvl1pPr>
          </a:lstStyle>
          <a:p>
            <a:pPr lvl="0"/>
            <a:r>
              <a:rPr lang="de-DE" dirty="0" smtClean="0"/>
              <a:t>x</a:t>
            </a:r>
          </a:p>
        </p:txBody>
      </p:sp>
      <p:sp>
        <p:nvSpPr>
          <p:cNvPr id="97" name="Textplatzhalter 11"/>
          <p:cNvSpPr>
            <a:spLocks noGrp="1"/>
          </p:cNvSpPr>
          <p:nvPr>
            <p:ph type="body" sz="quarter" idx="23" hasCustomPrompt="1"/>
          </p:nvPr>
        </p:nvSpPr>
        <p:spPr>
          <a:xfrm>
            <a:off x="-752649" y="2780605"/>
            <a:ext cx="360362" cy="360363"/>
          </a:xfrm>
          <a:prstGeom prst="rect">
            <a:avLst/>
          </a:prstGeom>
          <a:solidFill>
            <a:srgbClr val="C864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8" name="Textplatzhalter 11"/>
          <p:cNvSpPr>
            <a:spLocks noGrp="1"/>
          </p:cNvSpPr>
          <p:nvPr>
            <p:ph type="body" sz="quarter" idx="24" hasCustomPrompt="1"/>
          </p:nvPr>
        </p:nvSpPr>
        <p:spPr>
          <a:xfrm>
            <a:off x="-1764704" y="2780605"/>
            <a:ext cx="360362" cy="360363"/>
          </a:xfrm>
          <a:prstGeom prst="rect">
            <a:avLst/>
          </a:prstGeom>
          <a:solidFill>
            <a:srgbClr val="FF9933"/>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99" name="Textplatzhalter 11"/>
          <p:cNvSpPr>
            <a:spLocks noGrp="1"/>
          </p:cNvSpPr>
          <p:nvPr>
            <p:ph type="body" sz="quarter" idx="25" hasCustomPrompt="1"/>
          </p:nvPr>
        </p:nvSpPr>
        <p:spPr>
          <a:xfrm>
            <a:off x="-1256705" y="3284661"/>
            <a:ext cx="360362" cy="360363"/>
          </a:xfrm>
          <a:prstGeom prst="rect">
            <a:avLst/>
          </a:prstGeom>
          <a:solidFill>
            <a:srgbClr val="FFC9DB"/>
          </a:solidFill>
        </p:spPr>
        <p:txBody>
          <a:bodyPr/>
          <a:lstStyle>
            <a:lvl1pPr marL="0" indent="0" algn="ctr">
              <a:lnSpc>
                <a:spcPct val="150000"/>
              </a:lnSpc>
              <a:buNone/>
              <a:defRPr b="0"/>
            </a:lvl1pPr>
          </a:lstStyle>
          <a:p>
            <a:pPr lvl="0"/>
            <a:r>
              <a:rPr lang="de-DE" dirty="0" smtClean="0"/>
              <a:t>x</a:t>
            </a:r>
          </a:p>
        </p:txBody>
      </p:sp>
      <p:sp>
        <p:nvSpPr>
          <p:cNvPr id="100" name="Textplatzhalter 11"/>
          <p:cNvSpPr>
            <a:spLocks noGrp="1"/>
          </p:cNvSpPr>
          <p:nvPr>
            <p:ph type="body" sz="quarter" idx="26" hasCustomPrompt="1"/>
          </p:nvPr>
        </p:nvSpPr>
        <p:spPr>
          <a:xfrm>
            <a:off x="-752649" y="3284661"/>
            <a:ext cx="360362" cy="360363"/>
          </a:xfrm>
          <a:prstGeom prst="rect">
            <a:avLst/>
          </a:prstGeom>
          <a:solidFill>
            <a:srgbClr val="640021"/>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1" name="Textplatzhalter 11"/>
          <p:cNvSpPr>
            <a:spLocks noGrp="1"/>
          </p:cNvSpPr>
          <p:nvPr>
            <p:ph type="body" sz="quarter" idx="27" hasCustomPrompt="1"/>
          </p:nvPr>
        </p:nvSpPr>
        <p:spPr>
          <a:xfrm>
            <a:off x="-1764704" y="3284661"/>
            <a:ext cx="360362" cy="360363"/>
          </a:xfrm>
          <a:prstGeom prst="rect">
            <a:avLst/>
          </a:prstGeom>
          <a:solidFill>
            <a:srgbClr val="99003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2" name="Textplatzhalter 11"/>
          <p:cNvSpPr>
            <a:spLocks noGrp="1"/>
          </p:cNvSpPr>
          <p:nvPr>
            <p:ph type="body" sz="quarter" idx="28" hasCustomPrompt="1"/>
          </p:nvPr>
        </p:nvSpPr>
        <p:spPr>
          <a:xfrm>
            <a:off x="-1256705" y="3788717"/>
            <a:ext cx="360362" cy="360363"/>
          </a:xfrm>
          <a:prstGeom prst="rect">
            <a:avLst/>
          </a:prstGeom>
          <a:solidFill>
            <a:srgbClr val="B4D0EA"/>
          </a:solidFill>
        </p:spPr>
        <p:txBody>
          <a:bodyPr/>
          <a:lstStyle>
            <a:lvl1pPr marL="0" indent="0" algn="ctr">
              <a:lnSpc>
                <a:spcPct val="150000"/>
              </a:lnSpc>
              <a:buNone/>
              <a:defRPr b="0"/>
            </a:lvl1pPr>
          </a:lstStyle>
          <a:p>
            <a:pPr lvl="0"/>
            <a:r>
              <a:rPr lang="de-DE" dirty="0" smtClean="0"/>
              <a:t>x</a:t>
            </a:r>
          </a:p>
        </p:txBody>
      </p:sp>
      <p:sp>
        <p:nvSpPr>
          <p:cNvPr id="103" name="Textplatzhalter 11"/>
          <p:cNvSpPr>
            <a:spLocks noGrp="1"/>
          </p:cNvSpPr>
          <p:nvPr>
            <p:ph type="body" sz="quarter" idx="29" hasCustomPrompt="1"/>
          </p:nvPr>
        </p:nvSpPr>
        <p:spPr>
          <a:xfrm>
            <a:off x="-752649" y="3788717"/>
            <a:ext cx="360362" cy="360363"/>
          </a:xfrm>
          <a:prstGeom prst="rect">
            <a:avLst/>
          </a:prstGeom>
          <a:solidFill>
            <a:srgbClr val="1E476C"/>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4" name="Textplatzhalter 11"/>
          <p:cNvSpPr>
            <a:spLocks noGrp="1"/>
          </p:cNvSpPr>
          <p:nvPr>
            <p:ph type="body" sz="quarter" idx="30" hasCustomPrompt="1"/>
          </p:nvPr>
        </p:nvSpPr>
        <p:spPr>
          <a:xfrm>
            <a:off x="-1764704" y="3788717"/>
            <a:ext cx="360362" cy="360363"/>
          </a:xfrm>
          <a:prstGeom prst="rect">
            <a:avLst/>
          </a:prstGeom>
          <a:solidFill>
            <a:srgbClr val="29619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5" name="Textplatzhalter 11"/>
          <p:cNvSpPr>
            <a:spLocks noGrp="1"/>
          </p:cNvSpPr>
          <p:nvPr>
            <p:ph type="body" sz="quarter" idx="31" hasCustomPrompt="1"/>
          </p:nvPr>
        </p:nvSpPr>
        <p:spPr>
          <a:xfrm>
            <a:off x="-1256705" y="4292773"/>
            <a:ext cx="360362" cy="360363"/>
          </a:xfrm>
          <a:prstGeom prst="rect">
            <a:avLst/>
          </a:prstGeom>
          <a:solidFill>
            <a:srgbClr val="B2B2B2"/>
          </a:solidFill>
        </p:spPr>
        <p:txBody>
          <a:bodyPr/>
          <a:lstStyle>
            <a:lvl1pPr marL="0" indent="0" algn="ctr">
              <a:lnSpc>
                <a:spcPct val="150000"/>
              </a:lnSpc>
              <a:buNone/>
              <a:defRPr b="0"/>
            </a:lvl1pPr>
          </a:lstStyle>
          <a:p>
            <a:pPr lvl="0"/>
            <a:r>
              <a:rPr lang="de-DE" dirty="0" smtClean="0"/>
              <a:t>x</a:t>
            </a:r>
          </a:p>
        </p:txBody>
      </p:sp>
      <p:sp>
        <p:nvSpPr>
          <p:cNvPr id="106" name="Textplatzhalter 11"/>
          <p:cNvSpPr>
            <a:spLocks noGrp="1"/>
          </p:cNvSpPr>
          <p:nvPr>
            <p:ph type="body" sz="quarter" idx="32" hasCustomPrompt="1"/>
          </p:nvPr>
        </p:nvSpPr>
        <p:spPr>
          <a:xfrm>
            <a:off x="-752649" y="4292773"/>
            <a:ext cx="360362" cy="360363"/>
          </a:xfrm>
          <a:prstGeom prst="rect">
            <a:avLst/>
          </a:prstGeom>
          <a:solidFill>
            <a:srgbClr val="80808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7" name="Textplatzhalter 11"/>
          <p:cNvSpPr>
            <a:spLocks noGrp="1"/>
          </p:cNvSpPr>
          <p:nvPr>
            <p:ph type="body" sz="quarter" idx="33" hasCustomPrompt="1"/>
          </p:nvPr>
        </p:nvSpPr>
        <p:spPr>
          <a:xfrm>
            <a:off x="-1764704" y="4292773"/>
            <a:ext cx="360362" cy="360363"/>
          </a:xfrm>
          <a:prstGeom prst="rect">
            <a:avLst/>
          </a:prstGeom>
          <a:solidFill>
            <a:srgbClr val="DDDDDD"/>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108" name="Textplatzhalter 11"/>
          <p:cNvSpPr>
            <a:spLocks noGrp="1"/>
          </p:cNvSpPr>
          <p:nvPr>
            <p:ph type="body" sz="quarter" idx="34" hasCustomPrompt="1"/>
          </p:nvPr>
        </p:nvSpPr>
        <p:spPr>
          <a:xfrm>
            <a:off x="-1256705" y="4796829"/>
            <a:ext cx="360362" cy="360363"/>
          </a:xfrm>
          <a:prstGeom prst="rect">
            <a:avLst/>
          </a:prstGeom>
          <a:solidFill>
            <a:srgbClr val="33333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9" name="Textplatzhalter 11"/>
          <p:cNvSpPr>
            <a:spLocks noGrp="1"/>
          </p:cNvSpPr>
          <p:nvPr>
            <p:ph type="body" sz="quarter" idx="35" hasCustomPrompt="1"/>
          </p:nvPr>
        </p:nvSpPr>
        <p:spPr>
          <a:xfrm>
            <a:off x="-752649" y="4796829"/>
            <a:ext cx="360362" cy="360363"/>
          </a:xfrm>
          <a:prstGeom prst="rect">
            <a:avLst/>
          </a:prstGeom>
          <a:solidFill>
            <a:srgbClr val="0000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10" name="Textplatzhalter 11"/>
          <p:cNvSpPr>
            <a:spLocks noGrp="1"/>
          </p:cNvSpPr>
          <p:nvPr>
            <p:ph type="body" sz="quarter" idx="36" hasCustomPrompt="1"/>
          </p:nvPr>
        </p:nvSpPr>
        <p:spPr>
          <a:xfrm>
            <a:off x="-1764704" y="4796829"/>
            <a:ext cx="360362" cy="360363"/>
          </a:xfrm>
          <a:prstGeom prst="rect">
            <a:avLst/>
          </a:prstGeom>
          <a:solidFill>
            <a:srgbClr val="5F5F5F"/>
          </a:solidFill>
        </p:spPr>
        <p:txBody>
          <a:bodyPr/>
          <a:lstStyle>
            <a:lvl1pPr marL="0" indent="0" algn="ctr">
              <a:lnSpc>
                <a:spcPct val="150000"/>
              </a:lnSpc>
              <a:buNone/>
              <a:defRPr b="0">
                <a:solidFill>
                  <a:schemeClr val="bg1"/>
                </a:solidFill>
              </a:defRPr>
            </a:lvl1pPr>
          </a:lstStyle>
          <a:p>
            <a:pPr lvl="0"/>
            <a:r>
              <a:rPr lang="de-DE" dirty="0" smtClean="0"/>
              <a:t>x</a:t>
            </a:r>
          </a:p>
        </p:txBody>
      </p:sp>
      <p:pic>
        <p:nvPicPr>
          <p:cNvPr id="35" name="Picture 20" descr="TIAneu_P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cdtRectangle 16 Id836624"/>
          <p:cNvSpPr>
            <a:spLocks noChangeArrowheads="1"/>
          </p:cNvSpPr>
          <p:nvPr>
            <p:custDataLst>
              <p:tags r:id="rId1"/>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37" name="cdtText Box 12 Id836611"/>
          <p:cNvSpPr txBox="1">
            <a:spLocks noChangeArrowheads="1"/>
          </p:cNvSpPr>
          <p:nvPr>
            <p:custDataLst>
              <p:tags r:id="rId2"/>
            </p:custDataLst>
          </p:nvPr>
        </p:nvSpPr>
        <p:spPr bwMode="auto">
          <a:xfrm>
            <a:off x="3381375" y="1836738"/>
            <a:ext cx="5367338"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144000"/>
          <a:lstStyle>
            <a:lvl1pPr marL="180975" indent="-180975">
              <a:spcBef>
                <a:spcPct val="0"/>
              </a:spcBef>
              <a:defRPr>
                <a:solidFill>
                  <a:schemeClr val="tx1"/>
                </a:solidFill>
                <a:latin typeface="Arial" charset="0"/>
              </a:defRPr>
            </a:lvl1pPr>
            <a:lvl2pPr marL="549275" indent="-188913">
              <a:spcBef>
                <a:spcPct val="0"/>
              </a:spcBef>
              <a:defRPr>
                <a:solidFill>
                  <a:schemeClr val="tx1"/>
                </a:solidFill>
                <a:latin typeface="Arial" charset="0"/>
              </a:defRPr>
            </a:lvl2pPr>
            <a:lvl3pPr marL="917575" indent="-188913">
              <a:spcBef>
                <a:spcPct val="0"/>
              </a:spcBef>
              <a:defRPr>
                <a:solidFill>
                  <a:schemeClr val="tx1"/>
                </a:solidFill>
                <a:latin typeface="Arial" charset="0"/>
              </a:defRPr>
            </a:lvl3pPr>
            <a:lvl4pPr marL="1287463" indent="-190500">
              <a:spcBef>
                <a:spcPct val="0"/>
              </a:spcBef>
              <a:defRPr>
                <a:solidFill>
                  <a:schemeClr val="tx1"/>
                </a:solidFill>
                <a:latin typeface="Arial" charset="0"/>
              </a:defRPr>
            </a:lvl4pPr>
            <a:lvl5pPr marL="1655763" indent="-188913">
              <a:spcBef>
                <a:spcPct val="0"/>
              </a:spcBef>
              <a:defRPr>
                <a:solidFill>
                  <a:schemeClr val="tx1"/>
                </a:solidFill>
                <a:latin typeface="Arial" charset="0"/>
              </a:defRPr>
            </a:lvl5pPr>
            <a:lvl6pPr marL="2112963" indent="-188913" fontAlgn="base">
              <a:spcBef>
                <a:spcPct val="0"/>
              </a:spcBef>
              <a:spcAft>
                <a:spcPct val="0"/>
              </a:spcAft>
              <a:defRPr>
                <a:solidFill>
                  <a:schemeClr val="tx1"/>
                </a:solidFill>
                <a:latin typeface="Arial" charset="0"/>
              </a:defRPr>
            </a:lvl6pPr>
            <a:lvl7pPr marL="2570163" indent="-188913" fontAlgn="base">
              <a:spcBef>
                <a:spcPct val="0"/>
              </a:spcBef>
              <a:spcAft>
                <a:spcPct val="0"/>
              </a:spcAft>
              <a:defRPr>
                <a:solidFill>
                  <a:schemeClr val="tx1"/>
                </a:solidFill>
                <a:latin typeface="Arial" charset="0"/>
              </a:defRPr>
            </a:lvl7pPr>
            <a:lvl8pPr marL="3027363" indent="-188913" fontAlgn="base">
              <a:spcBef>
                <a:spcPct val="0"/>
              </a:spcBef>
              <a:spcAft>
                <a:spcPct val="0"/>
              </a:spcAft>
              <a:defRPr>
                <a:solidFill>
                  <a:schemeClr val="tx1"/>
                </a:solidFill>
                <a:latin typeface="Arial" charset="0"/>
              </a:defRPr>
            </a:lvl8pPr>
            <a:lvl9pPr marL="3484563" indent="-188913" fontAlgn="base">
              <a:spcBef>
                <a:spcPct val="0"/>
              </a:spcBef>
              <a:spcAft>
                <a:spcPct val="0"/>
              </a:spcAft>
              <a:defRPr>
                <a:solidFill>
                  <a:schemeClr val="tx1"/>
                </a:solidFill>
                <a:latin typeface="Arial" charset="0"/>
              </a:defRPr>
            </a:lvl9pPr>
          </a:lstStyle>
          <a:p>
            <a:pPr>
              <a:lnSpc>
                <a:spcPct val="110000"/>
              </a:lnSpc>
              <a:spcAft>
                <a:spcPct val="55000"/>
              </a:spcAft>
              <a:buClrTx/>
              <a:buFont typeface="Wingdings" pitchFamily="2" charset="2"/>
              <a:buChar char="§"/>
              <a:defRPr/>
            </a:pPr>
            <a:endParaRPr lang="en-US" smtClean="0">
              <a:solidFill>
                <a:schemeClr val="bg1"/>
              </a:solidFill>
            </a:endParaRPr>
          </a:p>
        </p:txBody>
      </p:sp>
      <p:sp>
        <p:nvSpPr>
          <p:cNvPr id="38" name="cdtLine 8 Id836613"/>
          <p:cNvSpPr>
            <a:spLocks noChangeShapeType="1"/>
          </p:cNvSpPr>
          <p:nvPr>
            <p:custDataLst>
              <p:tags r:id="rId3"/>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9" name="cdtRectangle 24 Id836615"/>
          <p:cNvSpPr>
            <a:spLocks noChangeArrowheads="1"/>
          </p:cNvSpPr>
          <p:nvPr>
            <p:custDataLst>
              <p:tags r:id="rId4"/>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000">
              <a:solidFill>
                <a:srgbClr val="FFFFFF"/>
              </a:solidFill>
            </a:endParaRPr>
          </a:p>
        </p:txBody>
      </p:sp>
      <p:sp>
        <p:nvSpPr>
          <p:cNvPr id="40" name="cdtFreeform 57 Id836617"/>
          <p:cNvSpPr>
            <a:spLocks noChangeAspect="1" noEditPoints="1"/>
          </p:cNvSpPr>
          <p:nvPr>
            <p:custDataLst>
              <p:tags r:id="rId5"/>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42" name="cdtRectangle 11 Id836614"/>
          <p:cNvSpPr>
            <a:spLocks noGrp="1" noChangeArrowheads="1"/>
          </p:cNvSpPr>
          <p:nvPr>
            <p:ph type="subTitle" sz="quarter" idx="1"/>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a:defRPr sz="2000">
                <a:solidFill>
                  <a:srgbClr val="FFFFFF"/>
                </a:solidFill>
              </a:defRPr>
            </a:lvl1pPr>
          </a:lstStyle>
          <a:p>
            <a:pPr lvl="0"/>
            <a:r>
              <a:rPr lang="de-DE" noProof="0" dirty="0" smtClean="0"/>
              <a:t>Master-Untertitelformat bearbeiten</a:t>
            </a:r>
          </a:p>
        </p:txBody>
      </p:sp>
      <p:sp>
        <p:nvSpPr>
          <p:cNvPr id="43" name="cdtRectangle 27 Id836616"/>
          <p:cNvSpPr>
            <a:spLocks noGrp="1" noChangeArrowheads="1"/>
          </p:cNvSpPr>
          <p:nvPr>
            <p:ph type="ctrTitle" sz="quarter"/>
          </p:nvPr>
        </p:nvSpPr>
        <p:spPr>
          <a:xfrm>
            <a:off x="3041650" y="1235075"/>
            <a:ext cx="5707063" cy="1422400"/>
          </a:xfr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defRPr sz="4000">
                <a:solidFill>
                  <a:srgbClr val="FFFFFF"/>
                </a:solidFill>
              </a:defRPr>
            </a:lvl1pPr>
          </a:lstStyle>
          <a:p>
            <a:pPr lvl="0"/>
            <a:r>
              <a:rPr lang="de-DE" noProof="0" dirty="0" smtClean="0"/>
              <a:t>Mastertitelformat bearbeiten</a:t>
            </a:r>
          </a:p>
        </p:txBody>
      </p:sp>
    </p:spTree>
    <p:extLst>
      <p:ext uri="{BB962C8B-B14F-4D97-AF65-F5344CB8AC3E}">
        <p14:creationId xmlns:p14="http://schemas.microsoft.com/office/powerpoint/2010/main" val="3804124364"/>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Master Siemens I IA+DT - Split">
    <p:spTree>
      <p:nvGrpSpPr>
        <p:cNvPr id="1" name=""/>
        <p:cNvGrpSpPr/>
        <p:nvPr/>
      </p:nvGrpSpPr>
      <p:grpSpPr>
        <a:xfrm>
          <a:off x="0" y="0"/>
          <a:ext cx="0" cy="0"/>
          <a:chOff x="0" y="0"/>
          <a:chExt cx="0" cy="0"/>
        </a:xfrm>
      </p:grpSpPr>
      <p:sp>
        <p:nvSpPr>
          <p:cNvPr id="5" name="cdtRectangle 16 Id836624"/>
          <p:cNvSpPr>
            <a:spLocks noChangeArrowheads="1"/>
          </p:cNvSpPr>
          <p:nvPr>
            <p:custDataLst>
              <p:tags r:id="rId1"/>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8" name="cdtLine 8 Id836613"/>
          <p:cNvSpPr>
            <a:spLocks noChangeShapeType="1"/>
          </p:cNvSpPr>
          <p:nvPr>
            <p:custDataLst>
              <p:tags r:id="rId2"/>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0" name="cdtFreeform 57 Id836617"/>
          <p:cNvSpPr>
            <a:spLocks noChangeAspect="1" noEditPoints="1"/>
          </p:cNvSpPr>
          <p:nvPr>
            <p:custDataLst>
              <p:tags r:id="rId3"/>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12" name="cdtMasterTags"/>
          <p:cNvSpPr>
            <a:spLocks noChangeShapeType="1"/>
          </p:cNvSpPr>
          <p:nvPr>
            <p:custDataLst>
              <p:tags r:id="rId4"/>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836614" name="cdtRectangle 11 Id836614"/>
          <p:cNvSpPr>
            <a:spLocks noGrp="1" noChangeArrowheads="1"/>
          </p:cNvSpPr>
          <p:nvPr>
            <p:ph type="subTitle" sz="quarter" idx="1"/>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a:defRPr sz="2000">
                <a:solidFill>
                  <a:srgbClr val="FFFFFF"/>
                </a:solidFill>
              </a:defRPr>
            </a:lvl1pPr>
          </a:lstStyle>
          <a:p>
            <a:pPr lvl="0"/>
            <a:r>
              <a:rPr lang="de-DE" noProof="0" dirty="0" smtClean="0"/>
              <a:t>Master-Untertitelformat bearbeiten</a:t>
            </a:r>
          </a:p>
        </p:txBody>
      </p:sp>
      <p:sp>
        <p:nvSpPr>
          <p:cNvPr id="836616" name="cdtRectangle 27 Id836616"/>
          <p:cNvSpPr>
            <a:spLocks noGrp="1" noChangeArrowheads="1"/>
          </p:cNvSpPr>
          <p:nvPr>
            <p:ph type="ctrTitle" sz="quarter"/>
          </p:nvPr>
        </p:nvSpPr>
        <p:spPr>
          <a:xfrm>
            <a:off x="3041650" y="1235075"/>
            <a:ext cx="5707063" cy="1422400"/>
          </a:xfrm>
          <a:ln>
            <a:noFill/>
          </a:ln>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defRPr sz="4000">
                <a:solidFill>
                  <a:srgbClr val="FFFFFF"/>
                </a:solidFill>
              </a:defRPr>
            </a:lvl1pPr>
          </a:lstStyle>
          <a:p>
            <a:pPr lvl="0"/>
            <a:r>
              <a:rPr lang="de-DE" noProof="0" dirty="0" smtClean="0"/>
              <a:t>Mastertitelformat bearbeiten</a:t>
            </a:r>
          </a:p>
        </p:txBody>
      </p:sp>
      <p:pic>
        <p:nvPicPr>
          <p:cNvPr id="4" name="Picture 20" descr="TIAneu_P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dtRectangle 24 Id836615"/>
          <p:cNvSpPr>
            <a:spLocks noChangeArrowheads="1"/>
          </p:cNvSpPr>
          <p:nvPr>
            <p:custDataLst>
              <p:tags r:id="rId5"/>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Tree>
    <p:extLst>
      <p:ext uri="{BB962C8B-B14F-4D97-AF65-F5344CB8AC3E}">
        <p14:creationId xmlns:p14="http://schemas.microsoft.com/office/powerpoint/2010/main" val="2725374302"/>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TitleMaster Siemens">
    <p:spTree>
      <p:nvGrpSpPr>
        <p:cNvPr id="1" name=""/>
        <p:cNvGrpSpPr/>
        <p:nvPr/>
      </p:nvGrpSpPr>
      <p:grpSpPr>
        <a:xfrm>
          <a:off x="0" y="0"/>
          <a:ext cx="0" cy="0"/>
          <a:chOff x="0" y="0"/>
          <a:chExt cx="0" cy="0"/>
        </a:xfrm>
      </p:grpSpPr>
      <p:sp>
        <p:nvSpPr>
          <p:cNvPr id="5" name="cdtRectangle 138 Id50181"/>
          <p:cNvSpPr>
            <a:spLocks noChangeArrowheads="1"/>
          </p:cNvSpPr>
          <p:nvPr>
            <p:custDataLst>
              <p:tags r:id="rId1"/>
            </p:custDataLst>
          </p:nvPr>
        </p:nvSpPr>
        <p:spPr bwMode="auto">
          <a:xfrm>
            <a:off x="287338" y="263525"/>
            <a:ext cx="8859837" cy="971550"/>
          </a:xfrm>
          <a:prstGeom prst="rect">
            <a:avLst/>
          </a:prstGeom>
          <a:solidFill>
            <a:srgbClr val="FFFFFF"/>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0" hangingPunct="0">
              <a:spcBef>
                <a:spcPct val="0"/>
              </a:spcBef>
              <a:buClrTx/>
              <a:buFontTx/>
              <a:buNone/>
              <a:defRPr/>
            </a:pPr>
            <a:endParaRPr lang="de-DE" sz="2000" smtClean="0">
              <a:solidFill>
                <a:srgbClr val="FFFFFF"/>
              </a:solidFill>
            </a:endParaRPr>
          </a:p>
        </p:txBody>
      </p:sp>
      <p:sp>
        <p:nvSpPr>
          <p:cNvPr id="6" name="cdtFreeform 57 Id50182"/>
          <p:cNvSpPr>
            <a:spLocks noChangeAspect="1" noEditPoints="1"/>
          </p:cNvSpPr>
          <p:nvPr>
            <p:custDataLst>
              <p:tags r:id="rId2"/>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9" name="cdtMasterTags"/>
          <p:cNvSpPr>
            <a:spLocks noChangeShapeType="1"/>
          </p:cNvSpPr>
          <p:nvPr>
            <p:custDataLst>
              <p:tags r:id="rId3"/>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10" name="cdtRectangle 24 Id836615"/>
          <p:cNvSpPr>
            <a:spLocks noChangeArrowheads="1"/>
          </p:cNvSpPr>
          <p:nvPr>
            <p:custDataLst>
              <p:tags r:id="rId4"/>
            </p:custDataLst>
          </p:nvPr>
        </p:nvSpPr>
        <p:spPr bwMode="auto">
          <a:xfrm>
            <a:off x="287338" y="263525"/>
            <a:ext cx="6811962"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
        <p:nvSpPr>
          <p:cNvPr id="11" name="cdtText Box 125 Id49158"/>
          <p:cNvSpPr txBox="1">
            <a:spLocks noChangeArrowheads="1"/>
          </p:cNvSpPr>
          <p:nvPr>
            <p:custDataLst>
              <p:tags r:id="rId5"/>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13" name="cdtText Box 125 Id49160"/>
          <p:cNvSpPr txBox="1">
            <a:spLocks noChangeArrowheads="1"/>
          </p:cNvSpPr>
          <p:nvPr>
            <p:custDataLst>
              <p:tags r:id="rId6"/>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14"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957777547"/>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ln>
            <a:noFill/>
          </a:ln>
        </p:spPr>
        <p:txBody>
          <a:bodyPr/>
          <a:lstStyle/>
          <a:p>
            <a:r>
              <a:rPr lang="de-DE" dirty="0" smtClean="0"/>
              <a:t>Titelmasterformat durch Klicken bearbeiten</a:t>
            </a:r>
            <a:endParaRPr lang="de-DE" dirty="0"/>
          </a:p>
        </p:txBody>
      </p:sp>
      <p:sp>
        <p:nvSpPr>
          <p:cNvPr id="3" name="cdtFreeform 57 Id50182"/>
          <p:cNvSpPr>
            <a:spLocks noChangeAspect="1" noEditPoints="1"/>
          </p:cNvSpPr>
          <p:nvPr>
            <p:custDataLst>
              <p:tags r:id="rId1"/>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4" name="cdtText Box 125 Id49158"/>
          <p:cNvSpPr txBox="1">
            <a:spLocks noChangeArrowheads="1"/>
          </p:cNvSpPr>
          <p:nvPr>
            <p:custDataLst>
              <p:tags r:id="rId2"/>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6" name="cdtText Box 125 Id49160"/>
          <p:cNvSpPr txBox="1">
            <a:spLocks noChangeArrowheads="1"/>
          </p:cNvSpPr>
          <p:nvPr>
            <p:custDataLst>
              <p:tags r:id="rId3"/>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7"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1746883709"/>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Abschluss-Seite">
    <p:spTree>
      <p:nvGrpSpPr>
        <p:cNvPr id="1" name=""/>
        <p:cNvGrpSpPr/>
        <p:nvPr/>
      </p:nvGrpSpPr>
      <p:grpSpPr>
        <a:xfrm>
          <a:off x="0" y="0"/>
          <a:ext cx="0" cy="0"/>
          <a:chOff x="0" y="0"/>
          <a:chExt cx="0" cy="0"/>
        </a:xfrm>
      </p:grpSpPr>
      <p:sp>
        <p:nvSpPr>
          <p:cNvPr id="87" name="Textplatzhalter 11"/>
          <p:cNvSpPr>
            <a:spLocks noGrp="1"/>
          </p:cNvSpPr>
          <p:nvPr>
            <p:ph type="body" sz="quarter" idx="13" hasCustomPrompt="1"/>
          </p:nvPr>
        </p:nvSpPr>
        <p:spPr>
          <a:xfrm>
            <a:off x="-1258219" y="1272355"/>
            <a:ext cx="360362" cy="360363"/>
          </a:xfrm>
          <a:prstGeom prst="rect">
            <a:avLst/>
          </a:prstGeom>
          <a:solidFill>
            <a:srgbClr val="CDE29E"/>
          </a:solidFill>
        </p:spPr>
        <p:txBody>
          <a:bodyPr/>
          <a:lstStyle>
            <a:lvl1pPr marL="0" indent="0" algn="ctr">
              <a:lnSpc>
                <a:spcPct val="150000"/>
              </a:lnSpc>
              <a:buNone/>
              <a:defRPr b="0"/>
            </a:lvl1pPr>
          </a:lstStyle>
          <a:p>
            <a:pPr lvl="0"/>
            <a:r>
              <a:rPr lang="de-DE" dirty="0" smtClean="0"/>
              <a:t>x</a:t>
            </a:r>
          </a:p>
        </p:txBody>
      </p:sp>
      <p:sp>
        <p:nvSpPr>
          <p:cNvPr id="88" name="Textplatzhalter 11"/>
          <p:cNvSpPr>
            <a:spLocks noGrp="1"/>
          </p:cNvSpPr>
          <p:nvPr>
            <p:ph type="body" sz="quarter" idx="14" hasCustomPrompt="1"/>
          </p:nvPr>
        </p:nvSpPr>
        <p:spPr>
          <a:xfrm>
            <a:off x="-754164" y="1272355"/>
            <a:ext cx="360362" cy="360363"/>
          </a:xfrm>
          <a:prstGeom prst="rect">
            <a:avLst/>
          </a:prstGeom>
          <a:solidFill>
            <a:schemeClr val="bg2">
              <a:lumMod val="75000"/>
            </a:schemeClr>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89" name="Textplatzhalter 11"/>
          <p:cNvSpPr>
            <a:spLocks noGrp="1"/>
          </p:cNvSpPr>
          <p:nvPr>
            <p:ph type="body" sz="quarter" idx="15" hasCustomPrompt="1"/>
          </p:nvPr>
        </p:nvSpPr>
        <p:spPr>
          <a:xfrm>
            <a:off x="-1768648" y="1272355"/>
            <a:ext cx="360362" cy="360363"/>
          </a:xfrm>
          <a:prstGeom prst="rect">
            <a:avLst/>
          </a:prstGeom>
          <a:solidFill>
            <a:schemeClr val="bg2"/>
          </a:solidFill>
        </p:spPr>
        <p:txBody>
          <a:bodyPr/>
          <a:lstStyle>
            <a:lvl1pPr marL="0" indent="0" algn="ctr">
              <a:lnSpc>
                <a:spcPct val="150000"/>
              </a:lnSpc>
              <a:buNone/>
              <a:defRPr b="0"/>
            </a:lvl1pPr>
          </a:lstStyle>
          <a:p>
            <a:pPr lvl="0"/>
            <a:r>
              <a:rPr lang="de-DE" dirty="0" smtClean="0"/>
              <a:t>x</a:t>
            </a:r>
          </a:p>
        </p:txBody>
      </p:sp>
      <p:sp>
        <p:nvSpPr>
          <p:cNvPr id="90" name="Textplatzhalter 11"/>
          <p:cNvSpPr>
            <a:spLocks noGrp="1"/>
          </p:cNvSpPr>
          <p:nvPr>
            <p:ph type="body" sz="quarter" idx="16" hasCustomPrompt="1"/>
          </p:nvPr>
        </p:nvSpPr>
        <p:spPr>
          <a:xfrm>
            <a:off x="-1260648" y="1772493"/>
            <a:ext cx="360362" cy="360363"/>
          </a:xfrm>
          <a:prstGeom prst="rect">
            <a:avLst/>
          </a:prstGeom>
          <a:solidFill>
            <a:srgbClr val="B4DBBB"/>
          </a:solidFill>
        </p:spPr>
        <p:txBody>
          <a:bodyPr/>
          <a:lstStyle>
            <a:lvl1pPr marL="0" indent="0" algn="ctr">
              <a:lnSpc>
                <a:spcPct val="150000"/>
              </a:lnSpc>
              <a:buNone/>
              <a:defRPr b="0"/>
            </a:lvl1pPr>
          </a:lstStyle>
          <a:p>
            <a:pPr lvl="0"/>
            <a:r>
              <a:rPr lang="de-DE" dirty="0" smtClean="0"/>
              <a:t>x</a:t>
            </a:r>
          </a:p>
        </p:txBody>
      </p:sp>
      <p:sp>
        <p:nvSpPr>
          <p:cNvPr id="91" name="Textplatzhalter 11"/>
          <p:cNvSpPr>
            <a:spLocks noGrp="1"/>
          </p:cNvSpPr>
          <p:nvPr>
            <p:ph type="body" sz="quarter" idx="17" hasCustomPrompt="1"/>
          </p:nvPr>
        </p:nvSpPr>
        <p:spPr>
          <a:xfrm>
            <a:off x="-756592" y="1772493"/>
            <a:ext cx="360362" cy="360363"/>
          </a:xfrm>
          <a:prstGeom prst="rect">
            <a:avLst/>
          </a:prstGeom>
          <a:solidFill>
            <a:srgbClr val="003E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2" name="Textplatzhalter 11"/>
          <p:cNvSpPr>
            <a:spLocks noGrp="1"/>
          </p:cNvSpPr>
          <p:nvPr>
            <p:ph type="body" sz="quarter" idx="18" hasCustomPrompt="1"/>
          </p:nvPr>
        </p:nvSpPr>
        <p:spPr>
          <a:xfrm>
            <a:off x="-1768647" y="1772493"/>
            <a:ext cx="360362" cy="360363"/>
          </a:xfrm>
          <a:prstGeom prst="rect">
            <a:avLst/>
          </a:prstGeom>
          <a:solidFill>
            <a:schemeClr val="tx2"/>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3" name="Textplatzhalter 11"/>
          <p:cNvSpPr>
            <a:spLocks noGrp="1"/>
          </p:cNvSpPr>
          <p:nvPr>
            <p:ph type="body" sz="quarter" idx="19" hasCustomPrompt="1"/>
          </p:nvPr>
        </p:nvSpPr>
        <p:spPr>
          <a:xfrm>
            <a:off x="-1256705" y="2276549"/>
            <a:ext cx="360362" cy="360363"/>
          </a:xfrm>
          <a:prstGeom prst="rect">
            <a:avLst/>
          </a:prstGeom>
          <a:solidFill>
            <a:srgbClr val="FFEA93"/>
          </a:solidFill>
        </p:spPr>
        <p:txBody>
          <a:bodyPr/>
          <a:lstStyle>
            <a:lvl1pPr marL="0" indent="0" algn="ctr">
              <a:lnSpc>
                <a:spcPct val="150000"/>
              </a:lnSpc>
              <a:buNone/>
              <a:defRPr b="0"/>
            </a:lvl1pPr>
          </a:lstStyle>
          <a:p>
            <a:pPr lvl="0"/>
            <a:r>
              <a:rPr lang="de-DE" dirty="0" smtClean="0"/>
              <a:t>x</a:t>
            </a:r>
          </a:p>
        </p:txBody>
      </p:sp>
      <p:sp>
        <p:nvSpPr>
          <p:cNvPr id="94" name="Textplatzhalter 11"/>
          <p:cNvSpPr>
            <a:spLocks noGrp="1"/>
          </p:cNvSpPr>
          <p:nvPr>
            <p:ph type="body" sz="quarter" idx="20" hasCustomPrompt="1"/>
          </p:nvPr>
        </p:nvSpPr>
        <p:spPr>
          <a:xfrm>
            <a:off x="-752649" y="2276549"/>
            <a:ext cx="360362" cy="360363"/>
          </a:xfrm>
          <a:prstGeom prst="rect">
            <a:avLst/>
          </a:prstGeom>
          <a:solidFill>
            <a:srgbClr val="C8A2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5" name="Textplatzhalter 11"/>
          <p:cNvSpPr>
            <a:spLocks noGrp="1"/>
          </p:cNvSpPr>
          <p:nvPr>
            <p:ph type="body" sz="quarter" idx="21" hasCustomPrompt="1"/>
          </p:nvPr>
        </p:nvSpPr>
        <p:spPr>
          <a:xfrm>
            <a:off x="-1764704" y="2276549"/>
            <a:ext cx="360362" cy="360363"/>
          </a:xfrm>
          <a:prstGeom prst="rect">
            <a:avLst/>
          </a:prstGeom>
          <a:solidFill>
            <a:srgbClr val="FFCC00"/>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96" name="Textplatzhalter 11"/>
          <p:cNvSpPr>
            <a:spLocks noGrp="1"/>
          </p:cNvSpPr>
          <p:nvPr>
            <p:ph type="body" sz="quarter" idx="22" hasCustomPrompt="1"/>
          </p:nvPr>
        </p:nvSpPr>
        <p:spPr>
          <a:xfrm>
            <a:off x="-1256705" y="2780605"/>
            <a:ext cx="360362" cy="360363"/>
          </a:xfrm>
          <a:prstGeom prst="rect">
            <a:avLst/>
          </a:prstGeom>
          <a:solidFill>
            <a:srgbClr val="FFD1A3"/>
          </a:solidFill>
        </p:spPr>
        <p:txBody>
          <a:bodyPr/>
          <a:lstStyle>
            <a:lvl1pPr marL="0" indent="0" algn="ctr">
              <a:lnSpc>
                <a:spcPct val="150000"/>
              </a:lnSpc>
              <a:buNone/>
              <a:defRPr b="0"/>
            </a:lvl1pPr>
          </a:lstStyle>
          <a:p>
            <a:pPr lvl="0"/>
            <a:r>
              <a:rPr lang="de-DE" dirty="0" smtClean="0"/>
              <a:t>x</a:t>
            </a:r>
          </a:p>
        </p:txBody>
      </p:sp>
      <p:sp>
        <p:nvSpPr>
          <p:cNvPr id="97" name="Textplatzhalter 11"/>
          <p:cNvSpPr>
            <a:spLocks noGrp="1"/>
          </p:cNvSpPr>
          <p:nvPr>
            <p:ph type="body" sz="quarter" idx="23" hasCustomPrompt="1"/>
          </p:nvPr>
        </p:nvSpPr>
        <p:spPr>
          <a:xfrm>
            <a:off x="-752649" y="2780605"/>
            <a:ext cx="360362" cy="360363"/>
          </a:xfrm>
          <a:prstGeom prst="rect">
            <a:avLst/>
          </a:prstGeom>
          <a:solidFill>
            <a:srgbClr val="C864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8" name="Textplatzhalter 11"/>
          <p:cNvSpPr>
            <a:spLocks noGrp="1"/>
          </p:cNvSpPr>
          <p:nvPr>
            <p:ph type="body" sz="quarter" idx="24" hasCustomPrompt="1"/>
          </p:nvPr>
        </p:nvSpPr>
        <p:spPr>
          <a:xfrm>
            <a:off x="-1764704" y="2780605"/>
            <a:ext cx="360362" cy="360363"/>
          </a:xfrm>
          <a:prstGeom prst="rect">
            <a:avLst/>
          </a:prstGeom>
          <a:solidFill>
            <a:srgbClr val="FF9933"/>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99" name="Textplatzhalter 11"/>
          <p:cNvSpPr>
            <a:spLocks noGrp="1"/>
          </p:cNvSpPr>
          <p:nvPr>
            <p:ph type="body" sz="quarter" idx="25" hasCustomPrompt="1"/>
          </p:nvPr>
        </p:nvSpPr>
        <p:spPr>
          <a:xfrm>
            <a:off x="-1256705" y="3284661"/>
            <a:ext cx="360362" cy="360363"/>
          </a:xfrm>
          <a:prstGeom prst="rect">
            <a:avLst/>
          </a:prstGeom>
          <a:solidFill>
            <a:srgbClr val="FFC9DB"/>
          </a:solidFill>
        </p:spPr>
        <p:txBody>
          <a:bodyPr/>
          <a:lstStyle>
            <a:lvl1pPr marL="0" indent="0" algn="ctr">
              <a:lnSpc>
                <a:spcPct val="150000"/>
              </a:lnSpc>
              <a:buNone/>
              <a:defRPr b="0"/>
            </a:lvl1pPr>
          </a:lstStyle>
          <a:p>
            <a:pPr lvl="0"/>
            <a:r>
              <a:rPr lang="de-DE" dirty="0" smtClean="0"/>
              <a:t>x</a:t>
            </a:r>
          </a:p>
        </p:txBody>
      </p:sp>
      <p:sp>
        <p:nvSpPr>
          <p:cNvPr id="100" name="Textplatzhalter 11"/>
          <p:cNvSpPr>
            <a:spLocks noGrp="1"/>
          </p:cNvSpPr>
          <p:nvPr>
            <p:ph type="body" sz="quarter" idx="26" hasCustomPrompt="1"/>
          </p:nvPr>
        </p:nvSpPr>
        <p:spPr>
          <a:xfrm>
            <a:off x="-752649" y="3284661"/>
            <a:ext cx="360362" cy="360363"/>
          </a:xfrm>
          <a:prstGeom prst="rect">
            <a:avLst/>
          </a:prstGeom>
          <a:solidFill>
            <a:srgbClr val="640021"/>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1" name="Textplatzhalter 11"/>
          <p:cNvSpPr>
            <a:spLocks noGrp="1"/>
          </p:cNvSpPr>
          <p:nvPr>
            <p:ph type="body" sz="quarter" idx="27" hasCustomPrompt="1"/>
          </p:nvPr>
        </p:nvSpPr>
        <p:spPr>
          <a:xfrm>
            <a:off x="-1764704" y="3284661"/>
            <a:ext cx="360362" cy="360363"/>
          </a:xfrm>
          <a:prstGeom prst="rect">
            <a:avLst/>
          </a:prstGeom>
          <a:solidFill>
            <a:srgbClr val="99003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2" name="Textplatzhalter 11"/>
          <p:cNvSpPr>
            <a:spLocks noGrp="1"/>
          </p:cNvSpPr>
          <p:nvPr>
            <p:ph type="body" sz="quarter" idx="28" hasCustomPrompt="1"/>
          </p:nvPr>
        </p:nvSpPr>
        <p:spPr>
          <a:xfrm>
            <a:off x="-1256705" y="3788717"/>
            <a:ext cx="360362" cy="360363"/>
          </a:xfrm>
          <a:prstGeom prst="rect">
            <a:avLst/>
          </a:prstGeom>
          <a:solidFill>
            <a:srgbClr val="B4D0EA"/>
          </a:solidFill>
        </p:spPr>
        <p:txBody>
          <a:bodyPr/>
          <a:lstStyle>
            <a:lvl1pPr marL="0" indent="0" algn="ctr">
              <a:lnSpc>
                <a:spcPct val="150000"/>
              </a:lnSpc>
              <a:buNone/>
              <a:defRPr b="0"/>
            </a:lvl1pPr>
          </a:lstStyle>
          <a:p>
            <a:pPr lvl="0"/>
            <a:r>
              <a:rPr lang="de-DE" dirty="0" smtClean="0"/>
              <a:t>x</a:t>
            </a:r>
          </a:p>
        </p:txBody>
      </p:sp>
      <p:sp>
        <p:nvSpPr>
          <p:cNvPr id="103" name="Textplatzhalter 11"/>
          <p:cNvSpPr>
            <a:spLocks noGrp="1"/>
          </p:cNvSpPr>
          <p:nvPr>
            <p:ph type="body" sz="quarter" idx="29" hasCustomPrompt="1"/>
          </p:nvPr>
        </p:nvSpPr>
        <p:spPr>
          <a:xfrm>
            <a:off x="-752649" y="3788717"/>
            <a:ext cx="360362" cy="360363"/>
          </a:xfrm>
          <a:prstGeom prst="rect">
            <a:avLst/>
          </a:prstGeom>
          <a:solidFill>
            <a:srgbClr val="1E476C"/>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4" name="Textplatzhalter 11"/>
          <p:cNvSpPr>
            <a:spLocks noGrp="1"/>
          </p:cNvSpPr>
          <p:nvPr>
            <p:ph type="body" sz="quarter" idx="30" hasCustomPrompt="1"/>
          </p:nvPr>
        </p:nvSpPr>
        <p:spPr>
          <a:xfrm>
            <a:off x="-1764704" y="3788717"/>
            <a:ext cx="360362" cy="360363"/>
          </a:xfrm>
          <a:prstGeom prst="rect">
            <a:avLst/>
          </a:prstGeom>
          <a:solidFill>
            <a:srgbClr val="29619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5" name="Textplatzhalter 11"/>
          <p:cNvSpPr>
            <a:spLocks noGrp="1"/>
          </p:cNvSpPr>
          <p:nvPr>
            <p:ph type="body" sz="quarter" idx="31" hasCustomPrompt="1"/>
          </p:nvPr>
        </p:nvSpPr>
        <p:spPr>
          <a:xfrm>
            <a:off x="-1256705" y="4292773"/>
            <a:ext cx="360362" cy="360363"/>
          </a:xfrm>
          <a:prstGeom prst="rect">
            <a:avLst/>
          </a:prstGeom>
          <a:solidFill>
            <a:srgbClr val="B2B2B2"/>
          </a:solidFill>
        </p:spPr>
        <p:txBody>
          <a:bodyPr/>
          <a:lstStyle>
            <a:lvl1pPr marL="0" indent="0" algn="ctr">
              <a:lnSpc>
                <a:spcPct val="150000"/>
              </a:lnSpc>
              <a:buNone/>
              <a:defRPr b="0"/>
            </a:lvl1pPr>
          </a:lstStyle>
          <a:p>
            <a:pPr lvl="0"/>
            <a:r>
              <a:rPr lang="de-DE" dirty="0" smtClean="0"/>
              <a:t>x</a:t>
            </a:r>
          </a:p>
        </p:txBody>
      </p:sp>
      <p:sp>
        <p:nvSpPr>
          <p:cNvPr id="106" name="Textplatzhalter 11"/>
          <p:cNvSpPr>
            <a:spLocks noGrp="1"/>
          </p:cNvSpPr>
          <p:nvPr>
            <p:ph type="body" sz="quarter" idx="32" hasCustomPrompt="1"/>
          </p:nvPr>
        </p:nvSpPr>
        <p:spPr>
          <a:xfrm>
            <a:off x="-752649" y="4292773"/>
            <a:ext cx="360362" cy="360363"/>
          </a:xfrm>
          <a:prstGeom prst="rect">
            <a:avLst/>
          </a:prstGeom>
          <a:solidFill>
            <a:srgbClr val="80808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7" name="Textplatzhalter 11"/>
          <p:cNvSpPr>
            <a:spLocks noGrp="1"/>
          </p:cNvSpPr>
          <p:nvPr>
            <p:ph type="body" sz="quarter" idx="33" hasCustomPrompt="1"/>
          </p:nvPr>
        </p:nvSpPr>
        <p:spPr>
          <a:xfrm>
            <a:off x="-1764704" y="4292773"/>
            <a:ext cx="360362" cy="360363"/>
          </a:xfrm>
          <a:prstGeom prst="rect">
            <a:avLst/>
          </a:prstGeom>
          <a:solidFill>
            <a:srgbClr val="DDDDDD"/>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108" name="Textplatzhalter 11"/>
          <p:cNvSpPr>
            <a:spLocks noGrp="1"/>
          </p:cNvSpPr>
          <p:nvPr>
            <p:ph type="body" sz="quarter" idx="34" hasCustomPrompt="1"/>
          </p:nvPr>
        </p:nvSpPr>
        <p:spPr>
          <a:xfrm>
            <a:off x="-1256705" y="4796829"/>
            <a:ext cx="360362" cy="360363"/>
          </a:xfrm>
          <a:prstGeom prst="rect">
            <a:avLst/>
          </a:prstGeom>
          <a:solidFill>
            <a:srgbClr val="33333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9" name="Textplatzhalter 11"/>
          <p:cNvSpPr>
            <a:spLocks noGrp="1"/>
          </p:cNvSpPr>
          <p:nvPr>
            <p:ph type="body" sz="quarter" idx="35" hasCustomPrompt="1"/>
          </p:nvPr>
        </p:nvSpPr>
        <p:spPr>
          <a:xfrm>
            <a:off x="-752649" y="4796829"/>
            <a:ext cx="360362" cy="360363"/>
          </a:xfrm>
          <a:prstGeom prst="rect">
            <a:avLst/>
          </a:prstGeom>
          <a:solidFill>
            <a:srgbClr val="0000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10" name="Textplatzhalter 11"/>
          <p:cNvSpPr>
            <a:spLocks noGrp="1"/>
          </p:cNvSpPr>
          <p:nvPr>
            <p:ph type="body" sz="quarter" idx="36" hasCustomPrompt="1"/>
          </p:nvPr>
        </p:nvSpPr>
        <p:spPr>
          <a:xfrm>
            <a:off x="-1764704" y="4796829"/>
            <a:ext cx="360362" cy="360363"/>
          </a:xfrm>
          <a:prstGeom prst="rect">
            <a:avLst/>
          </a:prstGeom>
          <a:solidFill>
            <a:srgbClr val="5F5F5F"/>
          </a:solidFill>
        </p:spPr>
        <p:txBody>
          <a:bodyPr/>
          <a:lstStyle>
            <a:lvl1pPr marL="0" indent="0" algn="ctr">
              <a:lnSpc>
                <a:spcPct val="150000"/>
              </a:lnSpc>
              <a:buNone/>
              <a:defRPr b="0">
                <a:solidFill>
                  <a:schemeClr val="bg1"/>
                </a:solidFill>
              </a:defRPr>
            </a:lvl1pPr>
          </a:lstStyle>
          <a:p>
            <a:pPr lvl="0"/>
            <a:r>
              <a:rPr lang="de-DE" dirty="0" smtClean="0"/>
              <a:t>x</a:t>
            </a:r>
          </a:p>
        </p:txBody>
      </p:sp>
      <p:pic>
        <p:nvPicPr>
          <p:cNvPr id="35" name="Picture 20" descr="TIAneu_P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cdtRectangle 16 Id836624"/>
          <p:cNvSpPr>
            <a:spLocks noChangeArrowheads="1"/>
          </p:cNvSpPr>
          <p:nvPr>
            <p:custDataLst>
              <p:tags r:id="rId1"/>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37" name="cdtText Box 12 Id836611"/>
          <p:cNvSpPr txBox="1">
            <a:spLocks noChangeArrowheads="1"/>
          </p:cNvSpPr>
          <p:nvPr>
            <p:custDataLst>
              <p:tags r:id="rId2"/>
            </p:custDataLst>
          </p:nvPr>
        </p:nvSpPr>
        <p:spPr bwMode="auto">
          <a:xfrm>
            <a:off x="3381375" y="1836738"/>
            <a:ext cx="5367338"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144000"/>
          <a:lstStyle>
            <a:lvl1pPr marL="180975" indent="-180975">
              <a:spcBef>
                <a:spcPct val="0"/>
              </a:spcBef>
              <a:defRPr>
                <a:solidFill>
                  <a:schemeClr val="tx1"/>
                </a:solidFill>
                <a:latin typeface="Arial" charset="0"/>
              </a:defRPr>
            </a:lvl1pPr>
            <a:lvl2pPr marL="549275" indent="-188913">
              <a:spcBef>
                <a:spcPct val="0"/>
              </a:spcBef>
              <a:defRPr>
                <a:solidFill>
                  <a:schemeClr val="tx1"/>
                </a:solidFill>
                <a:latin typeface="Arial" charset="0"/>
              </a:defRPr>
            </a:lvl2pPr>
            <a:lvl3pPr marL="917575" indent="-188913">
              <a:spcBef>
                <a:spcPct val="0"/>
              </a:spcBef>
              <a:defRPr>
                <a:solidFill>
                  <a:schemeClr val="tx1"/>
                </a:solidFill>
                <a:latin typeface="Arial" charset="0"/>
              </a:defRPr>
            </a:lvl3pPr>
            <a:lvl4pPr marL="1287463" indent="-190500">
              <a:spcBef>
                <a:spcPct val="0"/>
              </a:spcBef>
              <a:defRPr>
                <a:solidFill>
                  <a:schemeClr val="tx1"/>
                </a:solidFill>
                <a:latin typeface="Arial" charset="0"/>
              </a:defRPr>
            </a:lvl4pPr>
            <a:lvl5pPr marL="1655763" indent="-188913">
              <a:spcBef>
                <a:spcPct val="0"/>
              </a:spcBef>
              <a:defRPr>
                <a:solidFill>
                  <a:schemeClr val="tx1"/>
                </a:solidFill>
                <a:latin typeface="Arial" charset="0"/>
              </a:defRPr>
            </a:lvl5pPr>
            <a:lvl6pPr marL="2112963" indent="-188913" fontAlgn="base">
              <a:spcBef>
                <a:spcPct val="0"/>
              </a:spcBef>
              <a:spcAft>
                <a:spcPct val="0"/>
              </a:spcAft>
              <a:defRPr>
                <a:solidFill>
                  <a:schemeClr val="tx1"/>
                </a:solidFill>
                <a:latin typeface="Arial" charset="0"/>
              </a:defRPr>
            </a:lvl6pPr>
            <a:lvl7pPr marL="2570163" indent="-188913" fontAlgn="base">
              <a:spcBef>
                <a:spcPct val="0"/>
              </a:spcBef>
              <a:spcAft>
                <a:spcPct val="0"/>
              </a:spcAft>
              <a:defRPr>
                <a:solidFill>
                  <a:schemeClr val="tx1"/>
                </a:solidFill>
                <a:latin typeface="Arial" charset="0"/>
              </a:defRPr>
            </a:lvl7pPr>
            <a:lvl8pPr marL="3027363" indent="-188913" fontAlgn="base">
              <a:spcBef>
                <a:spcPct val="0"/>
              </a:spcBef>
              <a:spcAft>
                <a:spcPct val="0"/>
              </a:spcAft>
              <a:defRPr>
                <a:solidFill>
                  <a:schemeClr val="tx1"/>
                </a:solidFill>
                <a:latin typeface="Arial" charset="0"/>
              </a:defRPr>
            </a:lvl8pPr>
            <a:lvl9pPr marL="3484563" indent="-188913" fontAlgn="base">
              <a:spcBef>
                <a:spcPct val="0"/>
              </a:spcBef>
              <a:spcAft>
                <a:spcPct val="0"/>
              </a:spcAft>
              <a:defRPr>
                <a:solidFill>
                  <a:schemeClr val="tx1"/>
                </a:solidFill>
                <a:latin typeface="Arial" charset="0"/>
              </a:defRPr>
            </a:lvl9pPr>
          </a:lstStyle>
          <a:p>
            <a:pPr>
              <a:lnSpc>
                <a:spcPct val="110000"/>
              </a:lnSpc>
              <a:spcAft>
                <a:spcPct val="55000"/>
              </a:spcAft>
              <a:buClrTx/>
              <a:buFont typeface="Wingdings" pitchFamily="2" charset="2"/>
              <a:buChar char="§"/>
              <a:defRPr/>
            </a:pPr>
            <a:endParaRPr lang="en-US" smtClean="0">
              <a:solidFill>
                <a:schemeClr val="bg1"/>
              </a:solidFill>
            </a:endParaRPr>
          </a:p>
        </p:txBody>
      </p:sp>
      <p:sp>
        <p:nvSpPr>
          <p:cNvPr id="38" name="cdtLine 8 Id836613"/>
          <p:cNvSpPr>
            <a:spLocks noChangeShapeType="1"/>
          </p:cNvSpPr>
          <p:nvPr>
            <p:custDataLst>
              <p:tags r:id="rId3"/>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9" name="cdtRectangle 24 Id836615"/>
          <p:cNvSpPr>
            <a:spLocks noChangeArrowheads="1"/>
          </p:cNvSpPr>
          <p:nvPr>
            <p:custDataLst>
              <p:tags r:id="rId4"/>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000">
              <a:solidFill>
                <a:srgbClr val="FFFFFF"/>
              </a:solidFill>
            </a:endParaRPr>
          </a:p>
        </p:txBody>
      </p:sp>
      <p:sp>
        <p:nvSpPr>
          <p:cNvPr id="40" name="cdtFreeform 57 Id836617"/>
          <p:cNvSpPr>
            <a:spLocks noChangeAspect="1" noEditPoints="1"/>
          </p:cNvSpPr>
          <p:nvPr>
            <p:custDataLst>
              <p:tags r:id="rId5"/>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42" name="cdtRectangle 11 Id836614"/>
          <p:cNvSpPr>
            <a:spLocks noGrp="1" noChangeArrowheads="1"/>
          </p:cNvSpPr>
          <p:nvPr>
            <p:ph type="subTitle" sz="quarter" idx="1"/>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a:defRPr sz="2000">
                <a:solidFill>
                  <a:srgbClr val="FFFFFF"/>
                </a:solidFill>
              </a:defRPr>
            </a:lvl1pPr>
          </a:lstStyle>
          <a:p>
            <a:pPr lvl="0"/>
            <a:r>
              <a:rPr lang="de-DE" noProof="0" dirty="0" smtClean="0"/>
              <a:t>Master-Untertitelformat bearbeiten</a:t>
            </a:r>
          </a:p>
        </p:txBody>
      </p:sp>
      <p:sp>
        <p:nvSpPr>
          <p:cNvPr id="43" name="cdtRectangle 27 Id836616"/>
          <p:cNvSpPr>
            <a:spLocks noGrp="1" noChangeArrowheads="1"/>
          </p:cNvSpPr>
          <p:nvPr>
            <p:ph type="ctrTitle" sz="quarter"/>
          </p:nvPr>
        </p:nvSpPr>
        <p:spPr>
          <a:xfrm>
            <a:off x="3041650" y="1235075"/>
            <a:ext cx="5707063" cy="1422400"/>
          </a:xfr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defRPr sz="4000">
                <a:solidFill>
                  <a:srgbClr val="FFFFFF"/>
                </a:solidFill>
              </a:defRPr>
            </a:lvl1pPr>
          </a:lstStyle>
          <a:p>
            <a:pPr lvl="0"/>
            <a:r>
              <a:rPr lang="de-DE" noProof="0" dirty="0" smtClean="0"/>
              <a:t>Mastertitelformat bearbeiten</a:t>
            </a:r>
          </a:p>
        </p:txBody>
      </p:sp>
    </p:spTree>
    <p:extLst>
      <p:ext uri="{BB962C8B-B14F-4D97-AF65-F5344CB8AC3E}">
        <p14:creationId xmlns:p14="http://schemas.microsoft.com/office/powerpoint/2010/main" val="3804124364"/>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Master Siemens I IA+DT - Split">
    <p:spTree>
      <p:nvGrpSpPr>
        <p:cNvPr id="1" name=""/>
        <p:cNvGrpSpPr/>
        <p:nvPr/>
      </p:nvGrpSpPr>
      <p:grpSpPr>
        <a:xfrm>
          <a:off x="0" y="0"/>
          <a:ext cx="0" cy="0"/>
          <a:chOff x="0" y="0"/>
          <a:chExt cx="0" cy="0"/>
        </a:xfrm>
      </p:grpSpPr>
      <p:sp>
        <p:nvSpPr>
          <p:cNvPr id="5" name="cdtRectangle 16 Id836624"/>
          <p:cNvSpPr>
            <a:spLocks noChangeArrowheads="1"/>
          </p:cNvSpPr>
          <p:nvPr>
            <p:custDataLst>
              <p:tags r:id="rId1"/>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8" name="cdtLine 8 Id836613"/>
          <p:cNvSpPr>
            <a:spLocks noChangeShapeType="1"/>
          </p:cNvSpPr>
          <p:nvPr>
            <p:custDataLst>
              <p:tags r:id="rId2"/>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0" name="cdtFreeform 57 Id836617"/>
          <p:cNvSpPr>
            <a:spLocks noChangeAspect="1" noEditPoints="1"/>
          </p:cNvSpPr>
          <p:nvPr>
            <p:custDataLst>
              <p:tags r:id="rId3"/>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12" name="cdtMasterTags"/>
          <p:cNvSpPr>
            <a:spLocks noChangeShapeType="1"/>
          </p:cNvSpPr>
          <p:nvPr>
            <p:custDataLst>
              <p:tags r:id="rId4"/>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836614" name="cdtRectangle 11 Id836614"/>
          <p:cNvSpPr>
            <a:spLocks noGrp="1" noChangeArrowheads="1"/>
          </p:cNvSpPr>
          <p:nvPr>
            <p:ph type="subTitle" sz="quarter" idx="1"/>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a:defRPr sz="2000">
                <a:solidFill>
                  <a:srgbClr val="FFFFFF"/>
                </a:solidFill>
              </a:defRPr>
            </a:lvl1pPr>
          </a:lstStyle>
          <a:p>
            <a:pPr lvl="0"/>
            <a:r>
              <a:rPr lang="de-DE" noProof="0" dirty="0" smtClean="0"/>
              <a:t>Master-Untertitelformat bearbeiten</a:t>
            </a:r>
          </a:p>
        </p:txBody>
      </p:sp>
      <p:sp>
        <p:nvSpPr>
          <p:cNvPr id="836616" name="cdtRectangle 27 Id836616"/>
          <p:cNvSpPr>
            <a:spLocks noGrp="1" noChangeArrowheads="1"/>
          </p:cNvSpPr>
          <p:nvPr>
            <p:ph type="ctrTitle" sz="quarter"/>
          </p:nvPr>
        </p:nvSpPr>
        <p:spPr>
          <a:xfrm>
            <a:off x="3041650" y="1235075"/>
            <a:ext cx="5707063" cy="1422400"/>
          </a:xfrm>
          <a:ln>
            <a:noFill/>
          </a:ln>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defRPr sz="4000">
                <a:solidFill>
                  <a:srgbClr val="FFFFFF"/>
                </a:solidFill>
              </a:defRPr>
            </a:lvl1pPr>
          </a:lstStyle>
          <a:p>
            <a:pPr lvl="0"/>
            <a:r>
              <a:rPr lang="de-DE" noProof="0" dirty="0" smtClean="0"/>
              <a:t>Mastertitelformat bearbeiten</a:t>
            </a:r>
          </a:p>
        </p:txBody>
      </p:sp>
      <p:pic>
        <p:nvPicPr>
          <p:cNvPr id="4" name="Picture 20" descr="TIAneu_P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dtRectangle 24 Id836615"/>
          <p:cNvSpPr>
            <a:spLocks noChangeArrowheads="1"/>
          </p:cNvSpPr>
          <p:nvPr>
            <p:custDataLst>
              <p:tags r:id="rId5"/>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Tree>
    <p:extLst>
      <p:ext uri="{BB962C8B-B14F-4D97-AF65-F5344CB8AC3E}">
        <p14:creationId xmlns:p14="http://schemas.microsoft.com/office/powerpoint/2010/main" val="272537430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Grafik 10"/>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8763" cy="523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1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5173" name="think-cell Slide" r:id="rId5" imgW="270" imgH="270" progId="TCLayout.ActiveDocument.1">
                  <p:embed/>
                </p:oleObj>
              </mc:Choice>
              <mc:Fallback>
                <p:oleObj name="think-cell Slide" r:id="rId5" imgW="270" imgH="270" progId="TCLayout.ActiveDocument.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 name="Picture 13" descr="SIE_Logo_Layer_Petrol_RGB_A3_76mm"/>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539750" y="0"/>
            <a:ext cx="1727200" cy="96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33"/>
          <p:cNvSpPr txBox="1">
            <a:spLocks noChangeArrowheads="1"/>
          </p:cNvSpPr>
          <p:nvPr userDrawn="1"/>
        </p:nvSpPr>
        <p:spPr bwMode="auto">
          <a:xfrm>
            <a:off x="6156325" y="6165850"/>
            <a:ext cx="298767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lIns="0" tIns="144000" rIns="396000" bIns="0" anchor="ctr"/>
          <a:lstStyle>
            <a:lvl1pPr algn="l">
              <a:spcBef>
                <a:spcPct val="0"/>
              </a:spcBef>
              <a:defRPr>
                <a:solidFill>
                  <a:schemeClr val="tx1"/>
                </a:solidFill>
                <a:latin typeface="Arial" charset="0"/>
              </a:defRPr>
            </a:lvl1pPr>
            <a:lvl2pPr marL="742950" indent="-285750" algn="l">
              <a:spcBef>
                <a:spcPct val="0"/>
              </a:spcBef>
              <a:defRPr>
                <a:solidFill>
                  <a:schemeClr val="tx1"/>
                </a:solidFill>
                <a:latin typeface="Arial" charset="0"/>
              </a:defRPr>
            </a:lvl2pPr>
            <a:lvl3pPr marL="1143000" indent="-228600" algn="l">
              <a:spcBef>
                <a:spcPct val="0"/>
              </a:spcBef>
              <a:defRPr>
                <a:solidFill>
                  <a:schemeClr val="tx1"/>
                </a:solidFill>
                <a:latin typeface="Arial" charset="0"/>
              </a:defRPr>
            </a:lvl3pPr>
            <a:lvl4pPr marL="1600200" indent="-228600" algn="l">
              <a:spcBef>
                <a:spcPct val="0"/>
              </a:spcBef>
              <a:defRPr>
                <a:solidFill>
                  <a:schemeClr val="tx1"/>
                </a:solidFill>
                <a:latin typeface="Arial" charset="0"/>
              </a:defRPr>
            </a:lvl4pPr>
            <a:lvl5pPr marL="2057400" indent="-228600" algn="l">
              <a:spcBef>
                <a:spcPct val="0"/>
              </a:spcBef>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r">
              <a:spcBef>
                <a:spcPct val="50000"/>
              </a:spcBef>
              <a:buClrTx/>
              <a:buFontTx/>
              <a:buNone/>
              <a:defRPr/>
            </a:pPr>
            <a:r>
              <a:rPr lang="en-US" sz="1000" b="1" smtClean="0">
                <a:solidFill>
                  <a:srgbClr val="000000"/>
                </a:solidFill>
                <a:ea typeface="ＭＳ Ｐゴシック" pitchFamily="34" charset="-128"/>
              </a:rPr>
              <a:t>Answers for industry.</a:t>
            </a:r>
          </a:p>
        </p:txBody>
      </p:sp>
      <p:sp>
        <p:nvSpPr>
          <p:cNvPr id="6149" name="Rectangle 115"/>
          <p:cNvSpPr>
            <a:spLocks noGrp="1" noChangeArrowheads="1"/>
          </p:cNvSpPr>
          <p:nvPr>
            <p:ph type="ctrTitle"/>
          </p:nvPr>
        </p:nvSpPr>
        <p:spPr bwMode="gray">
          <a:xfrm>
            <a:off x="250825" y="3760788"/>
            <a:ext cx="8893175" cy="1471612"/>
          </a:xfrm>
          <a:solidFill>
            <a:srgbClr val="233746">
              <a:alpha val="64999"/>
            </a:srgbClr>
          </a:solidFill>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70000" tIns="144000" rIns="396000" bIns="108000">
            <a:spAutoFit/>
          </a:bodyPr>
          <a:lstStyle>
            <a:lvl1pPr>
              <a:defRPr sz="4000">
                <a:solidFill>
                  <a:schemeClr val="bg1"/>
                </a:solidFill>
              </a:defRPr>
            </a:lvl1pPr>
          </a:lstStyle>
          <a:p>
            <a:pPr lvl="0"/>
            <a:r>
              <a:rPr lang="en-US" noProof="0" smtClean="0"/>
              <a:t>Titelmasterformat durch Klicken bearbeiten</a:t>
            </a:r>
          </a:p>
        </p:txBody>
      </p:sp>
      <p:sp>
        <p:nvSpPr>
          <p:cNvPr id="6150" name="Rectangle 116"/>
          <p:cNvSpPr>
            <a:spLocks noGrp="1" noChangeArrowheads="1"/>
          </p:cNvSpPr>
          <p:nvPr>
            <p:ph type="subTitle" idx="1"/>
          </p:nvPr>
        </p:nvSpPr>
        <p:spPr bwMode="gray">
          <a:xfrm>
            <a:off x="250825" y="5232400"/>
            <a:ext cx="8893175" cy="388938"/>
          </a:xfrm>
          <a:solidFill>
            <a:schemeClr val="accent1"/>
          </a:solidFill>
        </p:spPr>
        <p:txBody>
          <a:bodyPr lIns="270000" tIns="36000" rIns="396000" bIns="36000" anchor="ctr"/>
          <a:lstStyle>
            <a:lvl1pPr>
              <a:defRPr sz="2000">
                <a:solidFill>
                  <a:schemeClr val="bg1"/>
                </a:solidFill>
              </a:defRPr>
            </a:lvl1pPr>
          </a:lstStyle>
          <a:p>
            <a:pPr lvl="0"/>
            <a:r>
              <a:rPr lang="en-US" noProof="0" dirty="0" err="1" smtClean="0"/>
              <a:t>Formatvorlage</a:t>
            </a:r>
            <a:r>
              <a:rPr lang="en-US" noProof="0" dirty="0" smtClean="0"/>
              <a:t> des </a:t>
            </a:r>
            <a:r>
              <a:rPr lang="en-US" noProof="0" dirty="0" err="1" smtClean="0"/>
              <a:t>Untertitelmasters</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p:txBody>
      </p:sp>
      <p:sp>
        <p:nvSpPr>
          <p:cNvPr id="9" name="Rechteck 2"/>
          <p:cNvSpPr>
            <a:spLocks noChangeArrowheads="1"/>
          </p:cNvSpPr>
          <p:nvPr userDrawn="1"/>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2605193174"/>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TitleMaster Siemens">
    <p:spTree>
      <p:nvGrpSpPr>
        <p:cNvPr id="1" name=""/>
        <p:cNvGrpSpPr/>
        <p:nvPr/>
      </p:nvGrpSpPr>
      <p:grpSpPr>
        <a:xfrm>
          <a:off x="0" y="0"/>
          <a:ext cx="0" cy="0"/>
          <a:chOff x="0" y="0"/>
          <a:chExt cx="0" cy="0"/>
        </a:xfrm>
      </p:grpSpPr>
      <p:sp>
        <p:nvSpPr>
          <p:cNvPr id="5" name="cdtRectangle 138 Id50181"/>
          <p:cNvSpPr>
            <a:spLocks noChangeArrowheads="1"/>
          </p:cNvSpPr>
          <p:nvPr>
            <p:custDataLst>
              <p:tags r:id="rId1"/>
            </p:custDataLst>
          </p:nvPr>
        </p:nvSpPr>
        <p:spPr bwMode="auto">
          <a:xfrm>
            <a:off x="287338" y="263525"/>
            <a:ext cx="8859837" cy="971550"/>
          </a:xfrm>
          <a:prstGeom prst="rect">
            <a:avLst/>
          </a:prstGeom>
          <a:solidFill>
            <a:srgbClr val="FFFFFF"/>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0" hangingPunct="0">
              <a:spcBef>
                <a:spcPct val="0"/>
              </a:spcBef>
              <a:buClrTx/>
              <a:buFontTx/>
              <a:buNone/>
              <a:defRPr/>
            </a:pPr>
            <a:endParaRPr lang="de-DE" sz="2000" smtClean="0">
              <a:solidFill>
                <a:srgbClr val="FFFFFF"/>
              </a:solidFill>
            </a:endParaRPr>
          </a:p>
        </p:txBody>
      </p:sp>
      <p:sp>
        <p:nvSpPr>
          <p:cNvPr id="6" name="cdtFreeform 57 Id50182"/>
          <p:cNvSpPr>
            <a:spLocks noChangeAspect="1" noEditPoints="1"/>
          </p:cNvSpPr>
          <p:nvPr>
            <p:custDataLst>
              <p:tags r:id="rId2"/>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9" name="cdtMasterTags"/>
          <p:cNvSpPr>
            <a:spLocks noChangeShapeType="1"/>
          </p:cNvSpPr>
          <p:nvPr>
            <p:custDataLst>
              <p:tags r:id="rId3"/>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10" name="cdtRectangle 24 Id836615"/>
          <p:cNvSpPr>
            <a:spLocks noChangeArrowheads="1"/>
          </p:cNvSpPr>
          <p:nvPr>
            <p:custDataLst>
              <p:tags r:id="rId4"/>
            </p:custDataLst>
          </p:nvPr>
        </p:nvSpPr>
        <p:spPr bwMode="auto">
          <a:xfrm>
            <a:off x="287338" y="263525"/>
            <a:ext cx="6811962"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
        <p:nvSpPr>
          <p:cNvPr id="11" name="cdtText Box 125 Id49158"/>
          <p:cNvSpPr txBox="1">
            <a:spLocks noChangeArrowheads="1"/>
          </p:cNvSpPr>
          <p:nvPr>
            <p:custDataLst>
              <p:tags r:id="rId5"/>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13" name="cdtText Box 125 Id49160"/>
          <p:cNvSpPr txBox="1">
            <a:spLocks noChangeArrowheads="1"/>
          </p:cNvSpPr>
          <p:nvPr>
            <p:custDataLst>
              <p:tags r:id="rId6"/>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14"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957777547"/>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ln>
            <a:noFill/>
          </a:ln>
        </p:spPr>
        <p:txBody>
          <a:bodyPr/>
          <a:lstStyle/>
          <a:p>
            <a:r>
              <a:rPr lang="de-DE" dirty="0" smtClean="0"/>
              <a:t>Titelmasterformat durch Klicken bearbeiten</a:t>
            </a:r>
            <a:endParaRPr lang="de-DE" dirty="0"/>
          </a:p>
        </p:txBody>
      </p:sp>
      <p:sp>
        <p:nvSpPr>
          <p:cNvPr id="3" name="cdtFreeform 57 Id50182"/>
          <p:cNvSpPr>
            <a:spLocks noChangeAspect="1" noEditPoints="1"/>
          </p:cNvSpPr>
          <p:nvPr>
            <p:custDataLst>
              <p:tags r:id="rId1"/>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4" name="cdtText Box 125 Id49158"/>
          <p:cNvSpPr txBox="1">
            <a:spLocks noChangeArrowheads="1"/>
          </p:cNvSpPr>
          <p:nvPr>
            <p:custDataLst>
              <p:tags r:id="rId2"/>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6" name="cdtText Box 125 Id49160"/>
          <p:cNvSpPr txBox="1">
            <a:spLocks noChangeArrowheads="1"/>
          </p:cNvSpPr>
          <p:nvPr>
            <p:custDataLst>
              <p:tags r:id="rId3"/>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7"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1746883709"/>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cSld name="Titel und Text">
    <p:spTree>
      <p:nvGrpSpPr>
        <p:cNvPr id="1" name=""/>
        <p:cNvGrpSpPr/>
        <p:nvPr/>
      </p:nvGrpSpPr>
      <p:grpSpPr>
        <a:xfrm>
          <a:off x="0" y="0"/>
          <a:ext cx="0" cy="0"/>
          <a:chOff x="0" y="0"/>
          <a:chExt cx="0" cy="0"/>
        </a:xfrm>
      </p:grpSpPr>
      <p:sp>
        <p:nvSpPr>
          <p:cNvPr id="2" name="Titel 1"/>
          <p:cNvSpPr>
            <a:spLocks noGrp="1"/>
          </p:cNvSpPr>
          <p:nvPr>
            <p:ph type="title"/>
          </p:nvPr>
        </p:nvSpPr>
        <p:spPr>
          <a:ln>
            <a:noFill/>
          </a:ln>
        </p:spPr>
        <p:txBody>
          <a:bodyPr/>
          <a:lstStyle/>
          <a:p>
            <a:r>
              <a:rPr lang="de-DE" dirty="0" smtClean="0"/>
              <a:t>Titelmasterformat durch Klicken bearbeiten</a:t>
            </a:r>
            <a:endParaRPr lang="de-DE" dirty="0"/>
          </a:p>
        </p:txBody>
      </p:sp>
      <p:sp>
        <p:nvSpPr>
          <p:cNvPr id="9" name="Textplatzhalter 8"/>
          <p:cNvSpPr>
            <a:spLocks noGrp="1"/>
          </p:cNvSpPr>
          <p:nvPr>
            <p:ph type="body" sz="quarter" idx="13"/>
          </p:nvPr>
        </p:nvSpPr>
        <p:spPr>
          <a:xfrm>
            <a:off x="611188" y="1844675"/>
            <a:ext cx="7777162" cy="4464050"/>
          </a:xfrm>
          <a:prstGeom prst="rect">
            <a:avLst/>
          </a:prstGeom>
        </p:spPr>
        <p:txBody>
          <a:bodyPr/>
          <a:lstStyle>
            <a:lvl1pPr>
              <a:buClr>
                <a:srgbClr val="92D050"/>
              </a:buClr>
              <a:buFont typeface="Wingdings" pitchFamily="2" charset="2"/>
              <a:buChar char="§"/>
              <a:defRPr/>
            </a:lvl1pPr>
            <a:lvl2pPr marL="190500" indent="-188913">
              <a:buClr>
                <a:srgbClr val="92D050"/>
              </a:buClr>
              <a:buFont typeface="Wingdings" pitchFamily="2" charset="2"/>
              <a:buChar char="§"/>
              <a:defRPr/>
            </a:lvl2pPr>
            <a:lvl3pPr marL="381000" indent="-188913">
              <a:buClr>
                <a:srgbClr val="92D050"/>
              </a:buClr>
              <a:buFont typeface="Wingdings" pitchFamily="2" charset="2"/>
              <a:buChar char="§"/>
              <a:defRPr/>
            </a:lvl3pPr>
            <a:lvl4pPr marL="571500" indent="-188913">
              <a:buClr>
                <a:srgbClr val="92D050"/>
              </a:buClr>
              <a:buFont typeface="Wingdings" pitchFamily="2" charset="2"/>
              <a:buChar char="§"/>
              <a:defRPr/>
            </a:lvl4pPr>
            <a:lvl5pPr marL="762000" indent="-188913">
              <a:buClr>
                <a:srgbClr val="92D050"/>
              </a:buClr>
              <a:buFont typeface="Wingdings" pitchFamily="2" charset="2"/>
              <a:buChar char="§"/>
              <a:defRPr/>
            </a:lvl5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7" name="Textplatzhalter 11"/>
          <p:cNvSpPr>
            <a:spLocks noGrp="1"/>
          </p:cNvSpPr>
          <p:nvPr>
            <p:ph type="body" sz="quarter" idx="14"/>
          </p:nvPr>
        </p:nvSpPr>
        <p:spPr>
          <a:xfrm>
            <a:off x="-1258219" y="1272355"/>
            <a:ext cx="360362" cy="360363"/>
          </a:xfrm>
          <a:prstGeom prst="rect">
            <a:avLst/>
          </a:prstGeom>
          <a:solidFill>
            <a:srgbClr val="CDE29E"/>
          </a:solidFill>
        </p:spPr>
        <p:txBody>
          <a:bodyPr/>
          <a:lstStyle>
            <a:lvl1pPr marL="0" indent="0" algn="ctr">
              <a:lnSpc>
                <a:spcPct val="150000"/>
              </a:lnSpc>
              <a:buNone/>
              <a:defRPr b="0"/>
            </a:lvl1pPr>
          </a:lstStyle>
          <a:p>
            <a:pPr lvl="0"/>
            <a:r>
              <a:rPr lang="de-DE" smtClean="0"/>
              <a:t>Textmasterformat bearbeiten</a:t>
            </a:r>
          </a:p>
        </p:txBody>
      </p:sp>
      <p:sp>
        <p:nvSpPr>
          <p:cNvPr id="10" name="Textplatzhalter 11"/>
          <p:cNvSpPr>
            <a:spLocks noGrp="1"/>
          </p:cNvSpPr>
          <p:nvPr>
            <p:ph type="body" sz="quarter" idx="15"/>
          </p:nvPr>
        </p:nvSpPr>
        <p:spPr>
          <a:xfrm>
            <a:off x="-754164" y="1272355"/>
            <a:ext cx="360362" cy="360363"/>
          </a:xfrm>
          <a:prstGeom prst="rect">
            <a:avLst/>
          </a:prstGeom>
          <a:solidFill>
            <a:schemeClr val="bg2">
              <a:lumMod val="75000"/>
            </a:schemeClr>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1" name="Textplatzhalter 11"/>
          <p:cNvSpPr>
            <a:spLocks noGrp="1"/>
          </p:cNvSpPr>
          <p:nvPr>
            <p:ph type="body" sz="quarter" idx="16"/>
          </p:nvPr>
        </p:nvSpPr>
        <p:spPr>
          <a:xfrm>
            <a:off x="-1768648" y="1272355"/>
            <a:ext cx="360362" cy="360363"/>
          </a:xfrm>
          <a:prstGeom prst="rect">
            <a:avLst/>
          </a:prstGeom>
          <a:solidFill>
            <a:schemeClr val="bg2"/>
          </a:solidFill>
        </p:spPr>
        <p:txBody>
          <a:bodyPr/>
          <a:lstStyle>
            <a:lvl1pPr marL="0" indent="0" algn="ctr">
              <a:lnSpc>
                <a:spcPct val="150000"/>
              </a:lnSpc>
              <a:buNone/>
              <a:defRPr b="0"/>
            </a:lvl1pPr>
          </a:lstStyle>
          <a:p>
            <a:pPr lvl="0"/>
            <a:r>
              <a:rPr lang="de-DE" smtClean="0"/>
              <a:t>Textmasterformat bearbeiten</a:t>
            </a:r>
          </a:p>
        </p:txBody>
      </p:sp>
      <p:sp>
        <p:nvSpPr>
          <p:cNvPr id="12" name="Textplatzhalter 11"/>
          <p:cNvSpPr>
            <a:spLocks noGrp="1"/>
          </p:cNvSpPr>
          <p:nvPr>
            <p:ph type="body" sz="quarter" idx="17"/>
          </p:nvPr>
        </p:nvSpPr>
        <p:spPr>
          <a:xfrm>
            <a:off x="-1260648" y="1772493"/>
            <a:ext cx="360362" cy="360363"/>
          </a:xfrm>
          <a:prstGeom prst="rect">
            <a:avLst/>
          </a:prstGeom>
          <a:solidFill>
            <a:srgbClr val="B4DBBB"/>
          </a:solidFill>
        </p:spPr>
        <p:txBody>
          <a:bodyPr/>
          <a:lstStyle>
            <a:lvl1pPr marL="0" indent="0" algn="ctr">
              <a:lnSpc>
                <a:spcPct val="150000"/>
              </a:lnSpc>
              <a:buNone/>
              <a:defRPr b="0"/>
            </a:lvl1pPr>
          </a:lstStyle>
          <a:p>
            <a:pPr lvl="0"/>
            <a:r>
              <a:rPr lang="de-DE" smtClean="0"/>
              <a:t>Textmasterformat bearbeiten</a:t>
            </a:r>
          </a:p>
        </p:txBody>
      </p:sp>
      <p:sp>
        <p:nvSpPr>
          <p:cNvPr id="13" name="Textplatzhalter 11"/>
          <p:cNvSpPr>
            <a:spLocks noGrp="1"/>
          </p:cNvSpPr>
          <p:nvPr>
            <p:ph type="body" sz="quarter" idx="18"/>
          </p:nvPr>
        </p:nvSpPr>
        <p:spPr>
          <a:xfrm>
            <a:off x="-756592" y="1772493"/>
            <a:ext cx="360362" cy="360363"/>
          </a:xfrm>
          <a:prstGeom prst="rect">
            <a:avLst/>
          </a:prstGeom>
          <a:solidFill>
            <a:srgbClr val="003E0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4" name="Textplatzhalter 11"/>
          <p:cNvSpPr>
            <a:spLocks noGrp="1"/>
          </p:cNvSpPr>
          <p:nvPr>
            <p:ph type="body" sz="quarter" idx="19"/>
          </p:nvPr>
        </p:nvSpPr>
        <p:spPr>
          <a:xfrm>
            <a:off x="-1768647" y="1772493"/>
            <a:ext cx="360362" cy="360363"/>
          </a:xfrm>
          <a:prstGeom prst="rect">
            <a:avLst/>
          </a:prstGeom>
          <a:solidFill>
            <a:schemeClr val="tx2"/>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5" name="Textplatzhalter 11"/>
          <p:cNvSpPr>
            <a:spLocks noGrp="1"/>
          </p:cNvSpPr>
          <p:nvPr>
            <p:ph type="body" sz="quarter" idx="20"/>
          </p:nvPr>
        </p:nvSpPr>
        <p:spPr>
          <a:xfrm>
            <a:off x="-1256705" y="2276549"/>
            <a:ext cx="360362" cy="360363"/>
          </a:xfrm>
          <a:prstGeom prst="rect">
            <a:avLst/>
          </a:prstGeom>
          <a:solidFill>
            <a:srgbClr val="FFEA93"/>
          </a:solidFill>
        </p:spPr>
        <p:txBody>
          <a:bodyPr/>
          <a:lstStyle>
            <a:lvl1pPr marL="0" indent="0" algn="ctr">
              <a:lnSpc>
                <a:spcPct val="150000"/>
              </a:lnSpc>
              <a:buNone/>
              <a:defRPr b="0"/>
            </a:lvl1pPr>
          </a:lstStyle>
          <a:p>
            <a:pPr lvl="0"/>
            <a:r>
              <a:rPr lang="de-DE" smtClean="0"/>
              <a:t>Textmasterformat bearbeiten</a:t>
            </a:r>
          </a:p>
        </p:txBody>
      </p:sp>
      <p:sp>
        <p:nvSpPr>
          <p:cNvPr id="16" name="Textplatzhalter 11"/>
          <p:cNvSpPr>
            <a:spLocks noGrp="1"/>
          </p:cNvSpPr>
          <p:nvPr>
            <p:ph type="body" sz="quarter" idx="21"/>
          </p:nvPr>
        </p:nvSpPr>
        <p:spPr>
          <a:xfrm>
            <a:off x="-752649" y="2276549"/>
            <a:ext cx="360362" cy="360363"/>
          </a:xfrm>
          <a:prstGeom prst="rect">
            <a:avLst/>
          </a:prstGeom>
          <a:solidFill>
            <a:srgbClr val="C8A20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7" name="Textplatzhalter 11"/>
          <p:cNvSpPr>
            <a:spLocks noGrp="1"/>
          </p:cNvSpPr>
          <p:nvPr>
            <p:ph type="body" sz="quarter" idx="22"/>
          </p:nvPr>
        </p:nvSpPr>
        <p:spPr>
          <a:xfrm>
            <a:off x="-1764704" y="2276549"/>
            <a:ext cx="360362" cy="360363"/>
          </a:xfrm>
          <a:prstGeom prst="rect">
            <a:avLst/>
          </a:prstGeom>
          <a:solidFill>
            <a:srgbClr val="FFCC00"/>
          </a:solidFill>
        </p:spPr>
        <p:txBody>
          <a:bodyPr/>
          <a:lstStyle>
            <a:lvl1pPr marL="0" indent="0" algn="ctr">
              <a:lnSpc>
                <a:spcPct val="150000"/>
              </a:lnSpc>
              <a:buNone/>
              <a:defRPr b="0">
                <a:solidFill>
                  <a:schemeClr val="tx1"/>
                </a:solidFill>
              </a:defRPr>
            </a:lvl1pPr>
          </a:lstStyle>
          <a:p>
            <a:pPr lvl="0"/>
            <a:r>
              <a:rPr lang="de-DE" smtClean="0"/>
              <a:t>Textmasterformat bearbeiten</a:t>
            </a:r>
          </a:p>
        </p:txBody>
      </p:sp>
      <p:sp>
        <p:nvSpPr>
          <p:cNvPr id="18" name="Textplatzhalter 11"/>
          <p:cNvSpPr>
            <a:spLocks noGrp="1"/>
          </p:cNvSpPr>
          <p:nvPr>
            <p:ph type="body" sz="quarter" idx="23"/>
          </p:nvPr>
        </p:nvSpPr>
        <p:spPr>
          <a:xfrm>
            <a:off x="-1256705" y="2780605"/>
            <a:ext cx="360362" cy="360363"/>
          </a:xfrm>
          <a:prstGeom prst="rect">
            <a:avLst/>
          </a:prstGeom>
          <a:solidFill>
            <a:srgbClr val="FFD1A3"/>
          </a:solidFill>
        </p:spPr>
        <p:txBody>
          <a:bodyPr/>
          <a:lstStyle>
            <a:lvl1pPr marL="0" indent="0" algn="ctr">
              <a:lnSpc>
                <a:spcPct val="150000"/>
              </a:lnSpc>
              <a:buNone/>
              <a:defRPr b="0"/>
            </a:lvl1pPr>
          </a:lstStyle>
          <a:p>
            <a:pPr lvl="0"/>
            <a:r>
              <a:rPr lang="de-DE" smtClean="0"/>
              <a:t>Textmasterformat bearbeiten</a:t>
            </a:r>
          </a:p>
        </p:txBody>
      </p:sp>
      <p:sp>
        <p:nvSpPr>
          <p:cNvPr id="19" name="Textplatzhalter 11"/>
          <p:cNvSpPr>
            <a:spLocks noGrp="1"/>
          </p:cNvSpPr>
          <p:nvPr>
            <p:ph type="body" sz="quarter" idx="24"/>
          </p:nvPr>
        </p:nvSpPr>
        <p:spPr>
          <a:xfrm>
            <a:off x="-752649" y="2780605"/>
            <a:ext cx="360362" cy="360363"/>
          </a:xfrm>
          <a:prstGeom prst="rect">
            <a:avLst/>
          </a:prstGeom>
          <a:solidFill>
            <a:srgbClr val="C8640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0" name="Textplatzhalter 11"/>
          <p:cNvSpPr>
            <a:spLocks noGrp="1"/>
          </p:cNvSpPr>
          <p:nvPr>
            <p:ph type="body" sz="quarter" idx="25"/>
          </p:nvPr>
        </p:nvSpPr>
        <p:spPr>
          <a:xfrm>
            <a:off x="-1764704" y="2780605"/>
            <a:ext cx="360362" cy="360363"/>
          </a:xfrm>
          <a:prstGeom prst="rect">
            <a:avLst/>
          </a:prstGeom>
          <a:solidFill>
            <a:srgbClr val="FF9933"/>
          </a:solidFill>
        </p:spPr>
        <p:txBody>
          <a:bodyPr/>
          <a:lstStyle>
            <a:lvl1pPr marL="0" indent="0" algn="ctr">
              <a:lnSpc>
                <a:spcPct val="150000"/>
              </a:lnSpc>
              <a:buNone/>
              <a:defRPr b="0">
                <a:solidFill>
                  <a:schemeClr val="tx1"/>
                </a:solidFill>
              </a:defRPr>
            </a:lvl1pPr>
          </a:lstStyle>
          <a:p>
            <a:pPr lvl="0"/>
            <a:r>
              <a:rPr lang="de-DE" smtClean="0"/>
              <a:t>Textmasterformat bearbeiten</a:t>
            </a:r>
          </a:p>
        </p:txBody>
      </p:sp>
      <p:sp>
        <p:nvSpPr>
          <p:cNvPr id="21" name="Textplatzhalter 11"/>
          <p:cNvSpPr>
            <a:spLocks noGrp="1"/>
          </p:cNvSpPr>
          <p:nvPr>
            <p:ph type="body" sz="quarter" idx="26"/>
          </p:nvPr>
        </p:nvSpPr>
        <p:spPr>
          <a:xfrm>
            <a:off x="-1256705" y="3284661"/>
            <a:ext cx="360362" cy="360363"/>
          </a:xfrm>
          <a:prstGeom prst="rect">
            <a:avLst/>
          </a:prstGeom>
          <a:solidFill>
            <a:srgbClr val="FFC9DB"/>
          </a:solidFill>
        </p:spPr>
        <p:txBody>
          <a:bodyPr/>
          <a:lstStyle>
            <a:lvl1pPr marL="0" indent="0" algn="ctr">
              <a:lnSpc>
                <a:spcPct val="150000"/>
              </a:lnSpc>
              <a:buNone/>
              <a:defRPr b="0"/>
            </a:lvl1pPr>
          </a:lstStyle>
          <a:p>
            <a:pPr lvl="0"/>
            <a:r>
              <a:rPr lang="de-DE" smtClean="0"/>
              <a:t>Textmasterformat bearbeiten</a:t>
            </a:r>
          </a:p>
        </p:txBody>
      </p:sp>
      <p:sp>
        <p:nvSpPr>
          <p:cNvPr id="22" name="Textplatzhalter 11"/>
          <p:cNvSpPr>
            <a:spLocks noGrp="1"/>
          </p:cNvSpPr>
          <p:nvPr>
            <p:ph type="body" sz="quarter" idx="27"/>
          </p:nvPr>
        </p:nvSpPr>
        <p:spPr>
          <a:xfrm>
            <a:off x="-752649" y="3284661"/>
            <a:ext cx="360362" cy="360363"/>
          </a:xfrm>
          <a:prstGeom prst="rect">
            <a:avLst/>
          </a:prstGeom>
          <a:solidFill>
            <a:srgbClr val="640021"/>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3" name="Textplatzhalter 11"/>
          <p:cNvSpPr>
            <a:spLocks noGrp="1"/>
          </p:cNvSpPr>
          <p:nvPr>
            <p:ph type="body" sz="quarter" idx="28"/>
          </p:nvPr>
        </p:nvSpPr>
        <p:spPr>
          <a:xfrm>
            <a:off x="-1764704" y="3284661"/>
            <a:ext cx="360362" cy="360363"/>
          </a:xfrm>
          <a:prstGeom prst="rect">
            <a:avLst/>
          </a:prstGeom>
          <a:solidFill>
            <a:srgbClr val="990033"/>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4" name="Textplatzhalter 11"/>
          <p:cNvSpPr>
            <a:spLocks noGrp="1"/>
          </p:cNvSpPr>
          <p:nvPr>
            <p:ph type="body" sz="quarter" idx="29"/>
          </p:nvPr>
        </p:nvSpPr>
        <p:spPr>
          <a:xfrm>
            <a:off x="-1256705" y="3788717"/>
            <a:ext cx="360362" cy="360363"/>
          </a:xfrm>
          <a:prstGeom prst="rect">
            <a:avLst/>
          </a:prstGeom>
          <a:solidFill>
            <a:srgbClr val="B4D0EA"/>
          </a:solidFill>
        </p:spPr>
        <p:txBody>
          <a:bodyPr/>
          <a:lstStyle>
            <a:lvl1pPr marL="0" indent="0" algn="ctr">
              <a:lnSpc>
                <a:spcPct val="150000"/>
              </a:lnSpc>
              <a:buNone/>
              <a:defRPr b="0"/>
            </a:lvl1pPr>
          </a:lstStyle>
          <a:p>
            <a:pPr lvl="0"/>
            <a:r>
              <a:rPr lang="de-DE" smtClean="0"/>
              <a:t>Textmasterformat bearbeiten</a:t>
            </a:r>
          </a:p>
        </p:txBody>
      </p:sp>
      <p:sp>
        <p:nvSpPr>
          <p:cNvPr id="25" name="Textplatzhalter 11"/>
          <p:cNvSpPr>
            <a:spLocks noGrp="1"/>
          </p:cNvSpPr>
          <p:nvPr>
            <p:ph type="body" sz="quarter" idx="30"/>
          </p:nvPr>
        </p:nvSpPr>
        <p:spPr>
          <a:xfrm>
            <a:off x="-752649" y="3788717"/>
            <a:ext cx="360362" cy="360363"/>
          </a:xfrm>
          <a:prstGeom prst="rect">
            <a:avLst/>
          </a:prstGeom>
          <a:solidFill>
            <a:srgbClr val="1E476C"/>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6" name="Textplatzhalter 11"/>
          <p:cNvSpPr>
            <a:spLocks noGrp="1"/>
          </p:cNvSpPr>
          <p:nvPr>
            <p:ph type="body" sz="quarter" idx="31"/>
          </p:nvPr>
        </p:nvSpPr>
        <p:spPr>
          <a:xfrm>
            <a:off x="-1764704" y="3788717"/>
            <a:ext cx="360362" cy="360363"/>
          </a:xfrm>
          <a:prstGeom prst="rect">
            <a:avLst/>
          </a:prstGeom>
          <a:solidFill>
            <a:srgbClr val="296193"/>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7" name="Textplatzhalter 11"/>
          <p:cNvSpPr>
            <a:spLocks noGrp="1"/>
          </p:cNvSpPr>
          <p:nvPr>
            <p:ph type="body" sz="quarter" idx="32"/>
          </p:nvPr>
        </p:nvSpPr>
        <p:spPr>
          <a:xfrm>
            <a:off x="-1256705" y="4292773"/>
            <a:ext cx="360362" cy="360363"/>
          </a:xfrm>
          <a:prstGeom prst="rect">
            <a:avLst/>
          </a:prstGeom>
          <a:solidFill>
            <a:srgbClr val="B2B2B2"/>
          </a:solidFill>
        </p:spPr>
        <p:txBody>
          <a:bodyPr/>
          <a:lstStyle>
            <a:lvl1pPr marL="0" indent="0" algn="ctr">
              <a:lnSpc>
                <a:spcPct val="150000"/>
              </a:lnSpc>
              <a:buNone/>
              <a:defRPr b="0"/>
            </a:lvl1pPr>
          </a:lstStyle>
          <a:p>
            <a:pPr lvl="0"/>
            <a:r>
              <a:rPr lang="de-DE" smtClean="0"/>
              <a:t>Textmasterformat bearbeiten</a:t>
            </a:r>
          </a:p>
        </p:txBody>
      </p:sp>
      <p:sp>
        <p:nvSpPr>
          <p:cNvPr id="28" name="Textplatzhalter 11"/>
          <p:cNvSpPr>
            <a:spLocks noGrp="1"/>
          </p:cNvSpPr>
          <p:nvPr>
            <p:ph type="body" sz="quarter" idx="33"/>
          </p:nvPr>
        </p:nvSpPr>
        <p:spPr>
          <a:xfrm>
            <a:off x="-752649" y="4292773"/>
            <a:ext cx="360362" cy="360363"/>
          </a:xfrm>
          <a:prstGeom prst="rect">
            <a:avLst/>
          </a:prstGeom>
          <a:solidFill>
            <a:srgbClr val="80808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9" name="Textplatzhalter 11"/>
          <p:cNvSpPr>
            <a:spLocks noGrp="1"/>
          </p:cNvSpPr>
          <p:nvPr>
            <p:ph type="body" sz="quarter" idx="34"/>
          </p:nvPr>
        </p:nvSpPr>
        <p:spPr>
          <a:xfrm>
            <a:off x="-1764704" y="4292773"/>
            <a:ext cx="360362" cy="360363"/>
          </a:xfrm>
          <a:prstGeom prst="rect">
            <a:avLst/>
          </a:prstGeom>
          <a:solidFill>
            <a:srgbClr val="DDDDDD"/>
          </a:solidFill>
        </p:spPr>
        <p:txBody>
          <a:bodyPr/>
          <a:lstStyle>
            <a:lvl1pPr marL="0" indent="0" algn="ctr">
              <a:lnSpc>
                <a:spcPct val="150000"/>
              </a:lnSpc>
              <a:buNone/>
              <a:defRPr b="0">
                <a:solidFill>
                  <a:schemeClr val="tx1"/>
                </a:solidFill>
              </a:defRPr>
            </a:lvl1pPr>
          </a:lstStyle>
          <a:p>
            <a:pPr lvl="0"/>
            <a:r>
              <a:rPr lang="de-DE" smtClean="0"/>
              <a:t>Textmasterformat bearbeiten</a:t>
            </a:r>
          </a:p>
        </p:txBody>
      </p:sp>
      <p:sp>
        <p:nvSpPr>
          <p:cNvPr id="30" name="Textplatzhalter 11"/>
          <p:cNvSpPr>
            <a:spLocks noGrp="1"/>
          </p:cNvSpPr>
          <p:nvPr>
            <p:ph type="body" sz="quarter" idx="35"/>
          </p:nvPr>
        </p:nvSpPr>
        <p:spPr>
          <a:xfrm>
            <a:off x="-1256705" y="4796829"/>
            <a:ext cx="360362" cy="360363"/>
          </a:xfrm>
          <a:prstGeom prst="rect">
            <a:avLst/>
          </a:prstGeom>
          <a:solidFill>
            <a:srgbClr val="333333"/>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31" name="Textplatzhalter 11"/>
          <p:cNvSpPr>
            <a:spLocks noGrp="1"/>
          </p:cNvSpPr>
          <p:nvPr>
            <p:ph type="body" sz="quarter" idx="36"/>
          </p:nvPr>
        </p:nvSpPr>
        <p:spPr>
          <a:xfrm>
            <a:off x="-752649" y="4796829"/>
            <a:ext cx="360362" cy="360363"/>
          </a:xfrm>
          <a:prstGeom prst="rect">
            <a:avLst/>
          </a:prstGeom>
          <a:solidFill>
            <a:srgbClr val="000000"/>
          </a:solidFill>
        </p:spPr>
        <p:txBody>
          <a:bodyPr/>
          <a:lstStyle>
            <a:lvl1pPr marL="0" indent="0" algn="ctr">
              <a:lnSpc>
                <a:spcPct val="150000"/>
              </a:lnSpc>
              <a:buNone/>
              <a:defRPr b="0">
                <a:solidFill>
                  <a:schemeClr val="bg1"/>
                </a:solidFill>
              </a:defRPr>
            </a:lvl1pPr>
          </a:lstStyle>
          <a:p>
            <a:pPr lvl="0"/>
            <a:r>
              <a:rPr lang="de-DE" dirty="0" smtClean="0"/>
              <a:t>Textmasterformat bearbeiten</a:t>
            </a:r>
          </a:p>
        </p:txBody>
      </p:sp>
      <p:sp>
        <p:nvSpPr>
          <p:cNvPr id="32" name="Textplatzhalter 11"/>
          <p:cNvSpPr>
            <a:spLocks noGrp="1"/>
          </p:cNvSpPr>
          <p:nvPr>
            <p:ph type="body" sz="quarter" idx="37"/>
          </p:nvPr>
        </p:nvSpPr>
        <p:spPr>
          <a:xfrm>
            <a:off x="-1764704" y="4796829"/>
            <a:ext cx="360362" cy="360363"/>
          </a:xfrm>
          <a:prstGeom prst="rect">
            <a:avLst/>
          </a:prstGeom>
          <a:solidFill>
            <a:srgbClr val="5F5F5F"/>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35" name="cdtFreeform 57 Id50182"/>
          <p:cNvSpPr>
            <a:spLocks noChangeAspect="1" noEditPoints="1"/>
          </p:cNvSpPr>
          <p:nvPr>
            <p:custDataLst>
              <p:tags r:id="rId1"/>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8" name="cdtText Box 125 Id49158"/>
          <p:cNvSpPr txBox="1">
            <a:spLocks noChangeArrowheads="1"/>
          </p:cNvSpPr>
          <p:nvPr>
            <p:custDataLst>
              <p:tags r:id="rId2"/>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39" name="cdtText Box 125 Id49160"/>
          <p:cNvSpPr txBox="1">
            <a:spLocks noChangeArrowheads="1"/>
          </p:cNvSpPr>
          <p:nvPr>
            <p:custDataLst>
              <p:tags r:id="rId3"/>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33"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1697682958"/>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Abschluss-Seite">
    <p:spTree>
      <p:nvGrpSpPr>
        <p:cNvPr id="1" name=""/>
        <p:cNvGrpSpPr/>
        <p:nvPr/>
      </p:nvGrpSpPr>
      <p:grpSpPr>
        <a:xfrm>
          <a:off x="0" y="0"/>
          <a:ext cx="0" cy="0"/>
          <a:chOff x="0" y="0"/>
          <a:chExt cx="0" cy="0"/>
        </a:xfrm>
      </p:grpSpPr>
      <p:sp>
        <p:nvSpPr>
          <p:cNvPr id="87" name="Textplatzhalter 11"/>
          <p:cNvSpPr>
            <a:spLocks noGrp="1"/>
          </p:cNvSpPr>
          <p:nvPr>
            <p:ph type="body" sz="quarter" idx="13" hasCustomPrompt="1"/>
          </p:nvPr>
        </p:nvSpPr>
        <p:spPr>
          <a:xfrm>
            <a:off x="-1258219" y="1272355"/>
            <a:ext cx="360362" cy="360363"/>
          </a:xfrm>
          <a:prstGeom prst="rect">
            <a:avLst/>
          </a:prstGeom>
          <a:solidFill>
            <a:srgbClr val="CDE29E"/>
          </a:solidFill>
        </p:spPr>
        <p:txBody>
          <a:bodyPr/>
          <a:lstStyle>
            <a:lvl1pPr marL="0" indent="0" algn="ctr">
              <a:lnSpc>
                <a:spcPct val="150000"/>
              </a:lnSpc>
              <a:buNone/>
              <a:defRPr b="0"/>
            </a:lvl1pPr>
          </a:lstStyle>
          <a:p>
            <a:pPr lvl="0"/>
            <a:r>
              <a:rPr lang="de-DE" dirty="0" smtClean="0"/>
              <a:t>x</a:t>
            </a:r>
          </a:p>
        </p:txBody>
      </p:sp>
      <p:sp>
        <p:nvSpPr>
          <p:cNvPr id="88" name="Textplatzhalter 11"/>
          <p:cNvSpPr>
            <a:spLocks noGrp="1"/>
          </p:cNvSpPr>
          <p:nvPr>
            <p:ph type="body" sz="quarter" idx="14" hasCustomPrompt="1"/>
          </p:nvPr>
        </p:nvSpPr>
        <p:spPr>
          <a:xfrm>
            <a:off x="-754164" y="1272355"/>
            <a:ext cx="360362" cy="360363"/>
          </a:xfrm>
          <a:prstGeom prst="rect">
            <a:avLst/>
          </a:prstGeom>
          <a:solidFill>
            <a:schemeClr val="bg2">
              <a:lumMod val="75000"/>
            </a:schemeClr>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89" name="Textplatzhalter 11"/>
          <p:cNvSpPr>
            <a:spLocks noGrp="1"/>
          </p:cNvSpPr>
          <p:nvPr>
            <p:ph type="body" sz="quarter" idx="15" hasCustomPrompt="1"/>
          </p:nvPr>
        </p:nvSpPr>
        <p:spPr>
          <a:xfrm>
            <a:off x="-1768648" y="1272355"/>
            <a:ext cx="360362" cy="360363"/>
          </a:xfrm>
          <a:prstGeom prst="rect">
            <a:avLst/>
          </a:prstGeom>
          <a:solidFill>
            <a:schemeClr val="bg2"/>
          </a:solidFill>
        </p:spPr>
        <p:txBody>
          <a:bodyPr/>
          <a:lstStyle>
            <a:lvl1pPr marL="0" indent="0" algn="ctr">
              <a:lnSpc>
                <a:spcPct val="150000"/>
              </a:lnSpc>
              <a:buNone/>
              <a:defRPr b="0"/>
            </a:lvl1pPr>
          </a:lstStyle>
          <a:p>
            <a:pPr lvl="0"/>
            <a:r>
              <a:rPr lang="de-DE" dirty="0" smtClean="0"/>
              <a:t>x</a:t>
            </a:r>
          </a:p>
        </p:txBody>
      </p:sp>
      <p:sp>
        <p:nvSpPr>
          <p:cNvPr id="90" name="Textplatzhalter 11"/>
          <p:cNvSpPr>
            <a:spLocks noGrp="1"/>
          </p:cNvSpPr>
          <p:nvPr>
            <p:ph type="body" sz="quarter" idx="16" hasCustomPrompt="1"/>
          </p:nvPr>
        </p:nvSpPr>
        <p:spPr>
          <a:xfrm>
            <a:off x="-1260648" y="1772493"/>
            <a:ext cx="360362" cy="360363"/>
          </a:xfrm>
          <a:prstGeom prst="rect">
            <a:avLst/>
          </a:prstGeom>
          <a:solidFill>
            <a:srgbClr val="B4DBBB"/>
          </a:solidFill>
        </p:spPr>
        <p:txBody>
          <a:bodyPr/>
          <a:lstStyle>
            <a:lvl1pPr marL="0" indent="0" algn="ctr">
              <a:lnSpc>
                <a:spcPct val="150000"/>
              </a:lnSpc>
              <a:buNone/>
              <a:defRPr b="0"/>
            </a:lvl1pPr>
          </a:lstStyle>
          <a:p>
            <a:pPr lvl="0"/>
            <a:r>
              <a:rPr lang="de-DE" dirty="0" smtClean="0"/>
              <a:t>x</a:t>
            </a:r>
          </a:p>
        </p:txBody>
      </p:sp>
      <p:sp>
        <p:nvSpPr>
          <p:cNvPr id="91" name="Textplatzhalter 11"/>
          <p:cNvSpPr>
            <a:spLocks noGrp="1"/>
          </p:cNvSpPr>
          <p:nvPr>
            <p:ph type="body" sz="quarter" idx="17" hasCustomPrompt="1"/>
          </p:nvPr>
        </p:nvSpPr>
        <p:spPr>
          <a:xfrm>
            <a:off x="-756592" y="1772493"/>
            <a:ext cx="360362" cy="360363"/>
          </a:xfrm>
          <a:prstGeom prst="rect">
            <a:avLst/>
          </a:prstGeom>
          <a:solidFill>
            <a:srgbClr val="003E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2" name="Textplatzhalter 11"/>
          <p:cNvSpPr>
            <a:spLocks noGrp="1"/>
          </p:cNvSpPr>
          <p:nvPr>
            <p:ph type="body" sz="quarter" idx="18" hasCustomPrompt="1"/>
          </p:nvPr>
        </p:nvSpPr>
        <p:spPr>
          <a:xfrm>
            <a:off x="-1768647" y="1772493"/>
            <a:ext cx="360362" cy="360363"/>
          </a:xfrm>
          <a:prstGeom prst="rect">
            <a:avLst/>
          </a:prstGeom>
          <a:solidFill>
            <a:schemeClr val="tx2"/>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3" name="Textplatzhalter 11"/>
          <p:cNvSpPr>
            <a:spLocks noGrp="1"/>
          </p:cNvSpPr>
          <p:nvPr>
            <p:ph type="body" sz="quarter" idx="19" hasCustomPrompt="1"/>
          </p:nvPr>
        </p:nvSpPr>
        <p:spPr>
          <a:xfrm>
            <a:off x="-1256705" y="2276549"/>
            <a:ext cx="360362" cy="360363"/>
          </a:xfrm>
          <a:prstGeom prst="rect">
            <a:avLst/>
          </a:prstGeom>
          <a:solidFill>
            <a:srgbClr val="FFEA93"/>
          </a:solidFill>
        </p:spPr>
        <p:txBody>
          <a:bodyPr/>
          <a:lstStyle>
            <a:lvl1pPr marL="0" indent="0" algn="ctr">
              <a:lnSpc>
                <a:spcPct val="150000"/>
              </a:lnSpc>
              <a:buNone/>
              <a:defRPr b="0"/>
            </a:lvl1pPr>
          </a:lstStyle>
          <a:p>
            <a:pPr lvl="0"/>
            <a:r>
              <a:rPr lang="de-DE" dirty="0" smtClean="0"/>
              <a:t>x</a:t>
            </a:r>
          </a:p>
        </p:txBody>
      </p:sp>
      <p:sp>
        <p:nvSpPr>
          <p:cNvPr id="94" name="Textplatzhalter 11"/>
          <p:cNvSpPr>
            <a:spLocks noGrp="1"/>
          </p:cNvSpPr>
          <p:nvPr>
            <p:ph type="body" sz="quarter" idx="20" hasCustomPrompt="1"/>
          </p:nvPr>
        </p:nvSpPr>
        <p:spPr>
          <a:xfrm>
            <a:off x="-752649" y="2276549"/>
            <a:ext cx="360362" cy="360363"/>
          </a:xfrm>
          <a:prstGeom prst="rect">
            <a:avLst/>
          </a:prstGeom>
          <a:solidFill>
            <a:srgbClr val="C8A2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5" name="Textplatzhalter 11"/>
          <p:cNvSpPr>
            <a:spLocks noGrp="1"/>
          </p:cNvSpPr>
          <p:nvPr>
            <p:ph type="body" sz="quarter" idx="21" hasCustomPrompt="1"/>
          </p:nvPr>
        </p:nvSpPr>
        <p:spPr>
          <a:xfrm>
            <a:off x="-1764704" y="2276549"/>
            <a:ext cx="360362" cy="360363"/>
          </a:xfrm>
          <a:prstGeom prst="rect">
            <a:avLst/>
          </a:prstGeom>
          <a:solidFill>
            <a:srgbClr val="FFCC00"/>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96" name="Textplatzhalter 11"/>
          <p:cNvSpPr>
            <a:spLocks noGrp="1"/>
          </p:cNvSpPr>
          <p:nvPr>
            <p:ph type="body" sz="quarter" idx="22" hasCustomPrompt="1"/>
          </p:nvPr>
        </p:nvSpPr>
        <p:spPr>
          <a:xfrm>
            <a:off x="-1256705" y="2780605"/>
            <a:ext cx="360362" cy="360363"/>
          </a:xfrm>
          <a:prstGeom prst="rect">
            <a:avLst/>
          </a:prstGeom>
          <a:solidFill>
            <a:srgbClr val="FFD1A3"/>
          </a:solidFill>
        </p:spPr>
        <p:txBody>
          <a:bodyPr/>
          <a:lstStyle>
            <a:lvl1pPr marL="0" indent="0" algn="ctr">
              <a:lnSpc>
                <a:spcPct val="150000"/>
              </a:lnSpc>
              <a:buNone/>
              <a:defRPr b="0"/>
            </a:lvl1pPr>
          </a:lstStyle>
          <a:p>
            <a:pPr lvl="0"/>
            <a:r>
              <a:rPr lang="de-DE" dirty="0" smtClean="0"/>
              <a:t>x</a:t>
            </a:r>
          </a:p>
        </p:txBody>
      </p:sp>
      <p:sp>
        <p:nvSpPr>
          <p:cNvPr id="97" name="Textplatzhalter 11"/>
          <p:cNvSpPr>
            <a:spLocks noGrp="1"/>
          </p:cNvSpPr>
          <p:nvPr>
            <p:ph type="body" sz="quarter" idx="23" hasCustomPrompt="1"/>
          </p:nvPr>
        </p:nvSpPr>
        <p:spPr>
          <a:xfrm>
            <a:off x="-752649" y="2780605"/>
            <a:ext cx="360362" cy="360363"/>
          </a:xfrm>
          <a:prstGeom prst="rect">
            <a:avLst/>
          </a:prstGeom>
          <a:solidFill>
            <a:srgbClr val="C864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8" name="Textplatzhalter 11"/>
          <p:cNvSpPr>
            <a:spLocks noGrp="1"/>
          </p:cNvSpPr>
          <p:nvPr>
            <p:ph type="body" sz="quarter" idx="24" hasCustomPrompt="1"/>
          </p:nvPr>
        </p:nvSpPr>
        <p:spPr>
          <a:xfrm>
            <a:off x="-1764704" y="2780605"/>
            <a:ext cx="360362" cy="360363"/>
          </a:xfrm>
          <a:prstGeom prst="rect">
            <a:avLst/>
          </a:prstGeom>
          <a:solidFill>
            <a:srgbClr val="FF9933"/>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99" name="Textplatzhalter 11"/>
          <p:cNvSpPr>
            <a:spLocks noGrp="1"/>
          </p:cNvSpPr>
          <p:nvPr>
            <p:ph type="body" sz="quarter" idx="25" hasCustomPrompt="1"/>
          </p:nvPr>
        </p:nvSpPr>
        <p:spPr>
          <a:xfrm>
            <a:off x="-1256705" y="3284661"/>
            <a:ext cx="360362" cy="360363"/>
          </a:xfrm>
          <a:prstGeom prst="rect">
            <a:avLst/>
          </a:prstGeom>
          <a:solidFill>
            <a:srgbClr val="FFC9DB"/>
          </a:solidFill>
        </p:spPr>
        <p:txBody>
          <a:bodyPr/>
          <a:lstStyle>
            <a:lvl1pPr marL="0" indent="0" algn="ctr">
              <a:lnSpc>
                <a:spcPct val="150000"/>
              </a:lnSpc>
              <a:buNone/>
              <a:defRPr b="0"/>
            </a:lvl1pPr>
          </a:lstStyle>
          <a:p>
            <a:pPr lvl="0"/>
            <a:r>
              <a:rPr lang="de-DE" dirty="0" smtClean="0"/>
              <a:t>x</a:t>
            </a:r>
          </a:p>
        </p:txBody>
      </p:sp>
      <p:sp>
        <p:nvSpPr>
          <p:cNvPr id="100" name="Textplatzhalter 11"/>
          <p:cNvSpPr>
            <a:spLocks noGrp="1"/>
          </p:cNvSpPr>
          <p:nvPr>
            <p:ph type="body" sz="quarter" idx="26" hasCustomPrompt="1"/>
          </p:nvPr>
        </p:nvSpPr>
        <p:spPr>
          <a:xfrm>
            <a:off x="-752649" y="3284661"/>
            <a:ext cx="360362" cy="360363"/>
          </a:xfrm>
          <a:prstGeom prst="rect">
            <a:avLst/>
          </a:prstGeom>
          <a:solidFill>
            <a:srgbClr val="640021"/>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1" name="Textplatzhalter 11"/>
          <p:cNvSpPr>
            <a:spLocks noGrp="1"/>
          </p:cNvSpPr>
          <p:nvPr>
            <p:ph type="body" sz="quarter" idx="27" hasCustomPrompt="1"/>
          </p:nvPr>
        </p:nvSpPr>
        <p:spPr>
          <a:xfrm>
            <a:off x="-1764704" y="3284661"/>
            <a:ext cx="360362" cy="360363"/>
          </a:xfrm>
          <a:prstGeom prst="rect">
            <a:avLst/>
          </a:prstGeom>
          <a:solidFill>
            <a:srgbClr val="99003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2" name="Textplatzhalter 11"/>
          <p:cNvSpPr>
            <a:spLocks noGrp="1"/>
          </p:cNvSpPr>
          <p:nvPr>
            <p:ph type="body" sz="quarter" idx="28" hasCustomPrompt="1"/>
          </p:nvPr>
        </p:nvSpPr>
        <p:spPr>
          <a:xfrm>
            <a:off x="-1256705" y="3788717"/>
            <a:ext cx="360362" cy="360363"/>
          </a:xfrm>
          <a:prstGeom prst="rect">
            <a:avLst/>
          </a:prstGeom>
          <a:solidFill>
            <a:srgbClr val="B4D0EA"/>
          </a:solidFill>
        </p:spPr>
        <p:txBody>
          <a:bodyPr/>
          <a:lstStyle>
            <a:lvl1pPr marL="0" indent="0" algn="ctr">
              <a:lnSpc>
                <a:spcPct val="150000"/>
              </a:lnSpc>
              <a:buNone/>
              <a:defRPr b="0"/>
            </a:lvl1pPr>
          </a:lstStyle>
          <a:p>
            <a:pPr lvl="0"/>
            <a:r>
              <a:rPr lang="de-DE" dirty="0" smtClean="0"/>
              <a:t>x</a:t>
            </a:r>
          </a:p>
        </p:txBody>
      </p:sp>
      <p:sp>
        <p:nvSpPr>
          <p:cNvPr id="103" name="Textplatzhalter 11"/>
          <p:cNvSpPr>
            <a:spLocks noGrp="1"/>
          </p:cNvSpPr>
          <p:nvPr>
            <p:ph type="body" sz="quarter" idx="29" hasCustomPrompt="1"/>
          </p:nvPr>
        </p:nvSpPr>
        <p:spPr>
          <a:xfrm>
            <a:off x="-752649" y="3788717"/>
            <a:ext cx="360362" cy="360363"/>
          </a:xfrm>
          <a:prstGeom prst="rect">
            <a:avLst/>
          </a:prstGeom>
          <a:solidFill>
            <a:srgbClr val="1E476C"/>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4" name="Textplatzhalter 11"/>
          <p:cNvSpPr>
            <a:spLocks noGrp="1"/>
          </p:cNvSpPr>
          <p:nvPr>
            <p:ph type="body" sz="quarter" idx="30" hasCustomPrompt="1"/>
          </p:nvPr>
        </p:nvSpPr>
        <p:spPr>
          <a:xfrm>
            <a:off x="-1764704" y="3788717"/>
            <a:ext cx="360362" cy="360363"/>
          </a:xfrm>
          <a:prstGeom prst="rect">
            <a:avLst/>
          </a:prstGeom>
          <a:solidFill>
            <a:srgbClr val="29619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5" name="Textplatzhalter 11"/>
          <p:cNvSpPr>
            <a:spLocks noGrp="1"/>
          </p:cNvSpPr>
          <p:nvPr>
            <p:ph type="body" sz="quarter" idx="31" hasCustomPrompt="1"/>
          </p:nvPr>
        </p:nvSpPr>
        <p:spPr>
          <a:xfrm>
            <a:off x="-1256705" y="4292773"/>
            <a:ext cx="360362" cy="360363"/>
          </a:xfrm>
          <a:prstGeom prst="rect">
            <a:avLst/>
          </a:prstGeom>
          <a:solidFill>
            <a:srgbClr val="B2B2B2"/>
          </a:solidFill>
        </p:spPr>
        <p:txBody>
          <a:bodyPr/>
          <a:lstStyle>
            <a:lvl1pPr marL="0" indent="0" algn="ctr">
              <a:lnSpc>
                <a:spcPct val="150000"/>
              </a:lnSpc>
              <a:buNone/>
              <a:defRPr b="0"/>
            </a:lvl1pPr>
          </a:lstStyle>
          <a:p>
            <a:pPr lvl="0"/>
            <a:r>
              <a:rPr lang="de-DE" dirty="0" smtClean="0"/>
              <a:t>x</a:t>
            </a:r>
          </a:p>
        </p:txBody>
      </p:sp>
      <p:sp>
        <p:nvSpPr>
          <p:cNvPr id="106" name="Textplatzhalter 11"/>
          <p:cNvSpPr>
            <a:spLocks noGrp="1"/>
          </p:cNvSpPr>
          <p:nvPr>
            <p:ph type="body" sz="quarter" idx="32" hasCustomPrompt="1"/>
          </p:nvPr>
        </p:nvSpPr>
        <p:spPr>
          <a:xfrm>
            <a:off x="-752649" y="4292773"/>
            <a:ext cx="360362" cy="360363"/>
          </a:xfrm>
          <a:prstGeom prst="rect">
            <a:avLst/>
          </a:prstGeom>
          <a:solidFill>
            <a:srgbClr val="80808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7" name="Textplatzhalter 11"/>
          <p:cNvSpPr>
            <a:spLocks noGrp="1"/>
          </p:cNvSpPr>
          <p:nvPr>
            <p:ph type="body" sz="quarter" idx="33" hasCustomPrompt="1"/>
          </p:nvPr>
        </p:nvSpPr>
        <p:spPr>
          <a:xfrm>
            <a:off x="-1764704" y="4292773"/>
            <a:ext cx="360362" cy="360363"/>
          </a:xfrm>
          <a:prstGeom prst="rect">
            <a:avLst/>
          </a:prstGeom>
          <a:solidFill>
            <a:srgbClr val="DDDDDD"/>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108" name="Textplatzhalter 11"/>
          <p:cNvSpPr>
            <a:spLocks noGrp="1"/>
          </p:cNvSpPr>
          <p:nvPr>
            <p:ph type="body" sz="quarter" idx="34" hasCustomPrompt="1"/>
          </p:nvPr>
        </p:nvSpPr>
        <p:spPr>
          <a:xfrm>
            <a:off x="-1256705" y="4796829"/>
            <a:ext cx="360362" cy="360363"/>
          </a:xfrm>
          <a:prstGeom prst="rect">
            <a:avLst/>
          </a:prstGeom>
          <a:solidFill>
            <a:srgbClr val="33333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9" name="Textplatzhalter 11"/>
          <p:cNvSpPr>
            <a:spLocks noGrp="1"/>
          </p:cNvSpPr>
          <p:nvPr>
            <p:ph type="body" sz="quarter" idx="35" hasCustomPrompt="1"/>
          </p:nvPr>
        </p:nvSpPr>
        <p:spPr>
          <a:xfrm>
            <a:off x="-752649" y="4796829"/>
            <a:ext cx="360362" cy="360363"/>
          </a:xfrm>
          <a:prstGeom prst="rect">
            <a:avLst/>
          </a:prstGeom>
          <a:solidFill>
            <a:srgbClr val="0000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10" name="Textplatzhalter 11"/>
          <p:cNvSpPr>
            <a:spLocks noGrp="1"/>
          </p:cNvSpPr>
          <p:nvPr>
            <p:ph type="body" sz="quarter" idx="36" hasCustomPrompt="1"/>
          </p:nvPr>
        </p:nvSpPr>
        <p:spPr>
          <a:xfrm>
            <a:off x="-1764704" y="4796829"/>
            <a:ext cx="360362" cy="360363"/>
          </a:xfrm>
          <a:prstGeom prst="rect">
            <a:avLst/>
          </a:prstGeom>
          <a:solidFill>
            <a:srgbClr val="5F5F5F"/>
          </a:solidFill>
        </p:spPr>
        <p:txBody>
          <a:bodyPr/>
          <a:lstStyle>
            <a:lvl1pPr marL="0" indent="0" algn="ctr">
              <a:lnSpc>
                <a:spcPct val="150000"/>
              </a:lnSpc>
              <a:buNone/>
              <a:defRPr b="0">
                <a:solidFill>
                  <a:schemeClr val="bg1"/>
                </a:solidFill>
              </a:defRPr>
            </a:lvl1pPr>
          </a:lstStyle>
          <a:p>
            <a:pPr lvl="0"/>
            <a:r>
              <a:rPr lang="de-DE" dirty="0" smtClean="0"/>
              <a:t>x</a:t>
            </a:r>
          </a:p>
        </p:txBody>
      </p:sp>
      <p:pic>
        <p:nvPicPr>
          <p:cNvPr id="35" name="Picture 20" descr="TIAneu_P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cdtRectangle 16 Id836624"/>
          <p:cNvSpPr>
            <a:spLocks noChangeArrowheads="1"/>
          </p:cNvSpPr>
          <p:nvPr>
            <p:custDataLst>
              <p:tags r:id="rId1"/>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37" name="cdtText Box 12 Id836611"/>
          <p:cNvSpPr txBox="1">
            <a:spLocks noChangeArrowheads="1"/>
          </p:cNvSpPr>
          <p:nvPr>
            <p:custDataLst>
              <p:tags r:id="rId2"/>
            </p:custDataLst>
          </p:nvPr>
        </p:nvSpPr>
        <p:spPr bwMode="auto">
          <a:xfrm>
            <a:off x="3381375" y="1836738"/>
            <a:ext cx="5367338"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144000"/>
          <a:lstStyle>
            <a:lvl1pPr marL="180975" indent="-180975">
              <a:spcBef>
                <a:spcPct val="0"/>
              </a:spcBef>
              <a:defRPr>
                <a:solidFill>
                  <a:schemeClr val="tx1"/>
                </a:solidFill>
                <a:latin typeface="Arial" charset="0"/>
              </a:defRPr>
            </a:lvl1pPr>
            <a:lvl2pPr marL="549275" indent="-188913">
              <a:spcBef>
                <a:spcPct val="0"/>
              </a:spcBef>
              <a:defRPr>
                <a:solidFill>
                  <a:schemeClr val="tx1"/>
                </a:solidFill>
                <a:latin typeface="Arial" charset="0"/>
              </a:defRPr>
            </a:lvl2pPr>
            <a:lvl3pPr marL="917575" indent="-188913">
              <a:spcBef>
                <a:spcPct val="0"/>
              </a:spcBef>
              <a:defRPr>
                <a:solidFill>
                  <a:schemeClr val="tx1"/>
                </a:solidFill>
                <a:latin typeface="Arial" charset="0"/>
              </a:defRPr>
            </a:lvl3pPr>
            <a:lvl4pPr marL="1287463" indent="-190500">
              <a:spcBef>
                <a:spcPct val="0"/>
              </a:spcBef>
              <a:defRPr>
                <a:solidFill>
                  <a:schemeClr val="tx1"/>
                </a:solidFill>
                <a:latin typeface="Arial" charset="0"/>
              </a:defRPr>
            </a:lvl4pPr>
            <a:lvl5pPr marL="1655763" indent="-188913">
              <a:spcBef>
                <a:spcPct val="0"/>
              </a:spcBef>
              <a:defRPr>
                <a:solidFill>
                  <a:schemeClr val="tx1"/>
                </a:solidFill>
                <a:latin typeface="Arial" charset="0"/>
              </a:defRPr>
            </a:lvl5pPr>
            <a:lvl6pPr marL="2112963" indent="-188913" fontAlgn="base">
              <a:spcBef>
                <a:spcPct val="0"/>
              </a:spcBef>
              <a:spcAft>
                <a:spcPct val="0"/>
              </a:spcAft>
              <a:defRPr>
                <a:solidFill>
                  <a:schemeClr val="tx1"/>
                </a:solidFill>
                <a:latin typeface="Arial" charset="0"/>
              </a:defRPr>
            </a:lvl6pPr>
            <a:lvl7pPr marL="2570163" indent="-188913" fontAlgn="base">
              <a:spcBef>
                <a:spcPct val="0"/>
              </a:spcBef>
              <a:spcAft>
                <a:spcPct val="0"/>
              </a:spcAft>
              <a:defRPr>
                <a:solidFill>
                  <a:schemeClr val="tx1"/>
                </a:solidFill>
                <a:latin typeface="Arial" charset="0"/>
              </a:defRPr>
            </a:lvl7pPr>
            <a:lvl8pPr marL="3027363" indent="-188913" fontAlgn="base">
              <a:spcBef>
                <a:spcPct val="0"/>
              </a:spcBef>
              <a:spcAft>
                <a:spcPct val="0"/>
              </a:spcAft>
              <a:defRPr>
                <a:solidFill>
                  <a:schemeClr val="tx1"/>
                </a:solidFill>
                <a:latin typeface="Arial" charset="0"/>
              </a:defRPr>
            </a:lvl8pPr>
            <a:lvl9pPr marL="3484563" indent="-188913" fontAlgn="base">
              <a:spcBef>
                <a:spcPct val="0"/>
              </a:spcBef>
              <a:spcAft>
                <a:spcPct val="0"/>
              </a:spcAft>
              <a:defRPr>
                <a:solidFill>
                  <a:schemeClr val="tx1"/>
                </a:solidFill>
                <a:latin typeface="Arial" charset="0"/>
              </a:defRPr>
            </a:lvl9pPr>
          </a:lstStyle>
          <a:p>
            <a:pPr>
              <a:lnSpc>
                <a:spcPct val="110000"/>
              </a:lnSpc>
              <a:spcAft>
                <a:spcPct val="55000"/>
              </a:spcAft>
              <a:buClrTx/>
              <a:buFont typeface="Wingdings" pitchFamily="2" charset="2"/>
              <a:buChar char="§"/>
              <a:defRPr/>
            </a:pPr>
            <a:endParaRPr lang="en-US" smtClean="0">
              <a:solidFill>
                <a:schemeClr val="bg1"/>
              </a:solidFill>
            </a:endParaRPr>
          </a:p>
        </p:txBody>
      </p:sp>
      <p:sp>
        <p:nvSpPr>
          <p:cNvPr id="38" name="cdtLine 8 Id836613"/>
          <p:cNvSpPr>
            <a:spLocks noChangeShapeType="1"/>
          </p:cNvSpPr>
          <p:nvPr>
            <p:custDataLst>
              <p:tags r:id="rId3"/>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9" name="cdtRectangle 24 Id836615"/>
          <p:cNvSpPr>
            <a:spLocks noChangeArrowheads="1"/>
          </p:cNvSpPr>
          <p:nvPr>
            <p:custDataLst>
              <p:tags r:id="rId4"/>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000">
              <a:solidFill>
                <a:srgbClr val="FFFFFF"/>
              </a:solidFill>
            </a:endParaRPr>
          </a:p>
        </p:txBody>
      </p:sp>
      <p:sp>
        <p:nvSpPr>
          <p:cNvPr id="40" name="cdtFreeform 57 Id836617"/>
          <p:cNvSpPr>
            <a:spLocks noChangeAspect="1" noEditPoints="1"/>
          </p:cNvSpPr>
          <p:nvPr>
            <p:custDataLst>
              <p:tags r:id="rId5"/>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42" name="cdtRectangle 11 Id836614"/>
          <p:cNvSpPr>
            <a:spLocks noGrp="1" noChangeArrowheads="1"/>
          </p:cNvSpPr>
          <p:nvPr>
            <p:ph type="subTitle" sz="quarter" idx="1"/>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a:defRPr sz="2000">
                <a:solidFill>
                  <a:srgbClr val="FFFFFF"/>
                </a:solidFill>
              </a:defRPr>
            </a:lvl1pPr>
          </a:lstStyle>
          <a:p>
            <a:pPr lvl="0"/>
            <a:r>
              <a:rPr lang="de-DE" noProof="0" dirty="0" smtClean="0"/>
              <a:t>Master-Untertitelformat bearbeiten</a:t>
            </a:r>
          </a:p>
        </p:txBody>
      </p:sp>
      <p:sp>
        <p:nvSpPr>
          <p:cNvPr id="43" name="cdtRectangle 27 Id836616"/>
          <p:cNvSpPr>
            <a:spLocks noGrp="1" noChangeArrowheads="1"/>
          </p:cNvSpPr>
          <p:nvPr>
            <p:ph type="ctrTitle" sz="quarter"/>
          </p:nvPr>
        </p:nvSpPr>
        <p:spPr>
          <a:xfrm>
            <a:off x="3041650" y="1235075"/>
            <a:ext cx="5707063" cy="1422400"/>
          </a:xfr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defRPr sz="4000">
                <a:solidFill>
                  <a:srgbClr val="FFFFFF"/>
                </a:solidFill>
              </a:defRPr>
            </a:lvl1pPr>
          </a:lstStyle>
          <a:p>
            <a:pPr lvl="0"/>
            <a:r>
              <a:rPr lang="de-DE" noProof="0" dirty="0" smtClean="0"/>
              <a:t>Mastertitelformat bearbeiten</a:t>
            </a:r>
          </a:p>
        </p:txBody>
      </p:sp>
    </p:spTree>
    <p:extLst>
      <p:ext uri="{BB962C8B-B14F-4D97-AF65-F5344CB8AC3E}">
        <p14:creationId xmlns:p14="http://schemas.microsoft.com/office/powerpoint/2010/main" val="3804124364"/>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TitleMaster Siemens I IA+DT - Split">
    <p:spTree>
      <p:nvGrpSpPr>
        <p:cNvPr id="1" name=""/>
        <p:cNvGrpSpPr/>
        <p:nvPr/>
      </p:nvGrpSpPr>
      <p:grpSpPr>
        <a:xfrm>
          <a:off x="0" y="0"/>
          <a:ext cx="0" cy="0"/>
          <a:chOff x="0" y="0"/>
          <a:chExt cx="0" cy="0"/>
        </a:xfrm>
      </p:grpSpPr>
      <p:sp>
        <p:nvSpPr>
          <p:cNvPr id="5" name="cdtRectangle 16 Id836624"/>
          <p:cNvSpPr>
            <a:spLocks noChangeArrowheads="1"/>
          </p:cNvSpPr>
          <p:nvPr>
            <p:custDataLst>
              <p:tags r:id="rId1"/>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8" name="cdtLine 8 Id836613"/>
          <p:cNvSpPr>
            <a:spLocks noChangeShapeType="1"/>
          </p:cNvSpPr>
          <p:nvPr>
            <p:custDataLst>
              <p:tags r:id="rId2"/>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0" name="cdtFreeform 57 Id836617"/>
          <p:cNvSpPr>
            <a:spLocks noChangeAspect="1" noEditPoints="1"/>
          </p:cNvSpPr>
          <p:nvPr>
            <p:custDataLst>
              <p:tags r:id="rId3"/>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12" name="cdtMasterTags"/>
          <p:cNvSpPr>
            <a:spLocks noChangeShapeType="1"/>
          </p:cNvSpPr>
          <p:nvPr>
            <p:custDataLst>
              <p:tags r:id="rId4"/>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836614" name="cdtRectangle 11 Id836614"/>
          <p:cNvSpPr>
            <a:spLocks noGrp="1" noChangeArrowheads="1"/>
          </p:cNvSpPr>
          <p:nvPr>
            <p:ph type="subTitle" sz="quarter" idx="1"/>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a:defRPr sz="2000">
                <a:solidFill>
                  <a:srgbClr val="FFFFFF"/>
                </a:solidFill>
              </a:defRPr>
            </a:lvl1pPr>
          </a:lstStyle>
          <a:p>
            <a:pPr lvl="0"/>
            <a:r>
              <a:rPr lang="de-DE" noProof="0" dirty="0" smtClean="0"/>
              <a:t>Master-Untertitelformat bearbeiten</a:t>
            </a:r>
          </a:p>
        </p:txBody>
      </p:sp>
      <p:sp>
        <p:nvSpPr>
          <p:cNvPr id="836616" name="cdtRectangle 27 Id836616"/>
          <p:cNvSpPr>
            <a:spLocks noGrp="1" noChangeArrowheads="1"/>
          </p:cNvSpPr>
          <p:nvPr>
            <p:ph type="ctrTitle" sz="quarter"/>
          </p:nvPr>
        </p:nvSpPr>
        <p:spPr>
          <a:xfrm>
            <a:off x="3041650" y="1235075"/>
            <a:ext cx="5707063" cy="1422400"/>
          </a:xfrm>
          <a:ln>
            <a:noFill/>
          </a:ln>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defRPr sz="4000">
                <a:solidFill>
                  <a:srgbClr val="FFFFFF"/>
                </a:solidFill>
              </a:defRPr>
            </a:lvl1pPr>
          </a:lstStyle>
          <a:p>
            <a:pPr lvl="0"/>
            <a:r>
              <a:rPr lang="de-DE" noProof="0" dirty="0" smtClean="0"/>
              <a:t>Mastertitelformat bearbeiten</a:t>
            </a:r>
          </a:p>
        </p:txBody>
      </p:sp>
      <p:pic>
        <p:nvPicPr>
          <p:cNvPr id="4" name="Picture 20" descr="TIAneu_P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dtRectangle 24 Id836615"/>
          <p:cNvSpPr>
            <a:spLocks noChangeArrowheads="1"/>
          </p:cNvSpPr>
          <p:nvPr>
            <p:custDataLst>
              <p:tags r:id="rId5"/>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Tree>
    <p:extLst>
      <p:ext uri="{BB962C8B-B14F-4D97-AF65-F5344CB8AC3E}">
        <p14:creationId xmlns:p14="http://schemas.microsoft.com/office/powerpoint/2010/main" val="2725374302"/>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TitleMaster Siemens">
    <p:spTree>
      <p:nvGrpSpPr>
        <p:cNvPr id="1" name=""/>
        <p:cNvGrpSpPr/>
        <p:nvPr/>
      </p:nvGrpSpPr>
      <p:grpSpPr>
        <a:xfrm>
          <a:off x="0" y="0"/>
          <a:ext cx="0" cy="0"/>
          <a:chOff x="0" y="0"/>
          <a:chExt cx="0" cy="0"/>
        </a:xfrm>
      </p:grpSpPr>
      <p:sp>
        <p:nvSpPr>
          <p:cNvPr id="5" name="cdtRectangle 138 Id50181"/>
          <p:cNvSpPr>
            <a:spLocks noChangeArrowheads="1"/>
          </p:cNvSpPr>
          <p:nvPr>
            <p:custDataLst>
              <p:tags r:id="rId1"/>
            </p:custDataLst>
          </p:nvPr>
        </p:nvSpPr>
        <p:spPr bwMode="auto">
          <a:xfrm>
            <a:off x="287338" y="263525"/>
            <a:ext cx="8859837" cy="971550"/>
          </a:xfrm>
          <a:prstGeom prst="rect">
            <a:avLst/>
          </a:prstGeom>
          <a:solidFill>
            <a:srgbClr val="FFFFFF"/>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0" hangingPunct="0">
              <a:spcBef>
                <a:spcPct val="0"/>
              </a:spcBef>
              <a:buClrTx/>
              <a:buFontTx/>
              <a:buNone/>
              <a:defRPr/>
            </a:pPr>
            <a:endParaRPr lang="de-DE" sz="2000" smtClean="0">
              <a:solidFill>
                <a:srgbClr val="FFFFFF"/>
              </a:solidFill>
            </a:endParaRPr>
          </a:p>
        </p:txBody>
      </p:sp>
      <p:sp>
        <p:nvSpPr>
          <p:cNvPr id="6" name="cdtFreeform 57 Id50182"/>
          <p:cNvSpPr>
            <a:spLocks noChangeAspect="1" noEditPoints="1"/>
          </p:cNvSpPr>
          <p:nvPr>
            <p:custDataLst>
              <p:tags r:id="rId2"/>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9" name="cdtMasterTags"/>
          <p:cNvSpPr>
            <a:spLocks noChangeShapeType="1"/>
          </p:cNvSpPr>
          <p:nvPr>
            <p:custDataLst>
              <p:tags r:id="rId3"/>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10" name="cdtRectangle 24 Id836615"/>
          <p:cNvSpPr>
            <a:spLocks noChangeArrowheads="1"/>
          </p:cNvSpPr>
          <p:nvPr>
            <p:custDataLst>
              <p:tags r:id="rId4"/>
            </p:custDataLst>
          </p:nvPr>
        </p:nvSpPr>
        <p:spPr bwMode="auto">
          <a:xfrm>
            <a:off x="287338" y="263525"/>
            <a:ext cx="6811962"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
        <p:nvSpPr>
          <p:cNvPr id="11" name="cdtText Box 125 Id49158"/>
          <p:cNvSpPr txBox="1">
            <a:spLocks noChangeArrowheads="1"/>
          </p:cNvSpPr>
          <p:nvPr>
            <p:custDataLst>
              <p:tags r:id="rId5"/>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13" name="cdtText Box 125 Id49160"/>
          <p:cNvSpPr txBox="1">
            <a:spLocks noChangeArrowheads="1"/>
          </p:cNvSpPr>
          <p:nvPr>
            <p:custDataLst>
              <p:tags r:id="rId6"/>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14"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957777547"/>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ln>
            <a:noFill/>
          </a:ln>
        </p:spPr>
        <p:txBody>
          <a:bodyPr/>
          <a:lstStyle/>
          <a:p>
            <a:r>
              <a:rPr lang="de-DE" dirty="0" smtClean="0"/>
              <a:t>Titelmasterformat durch Klicken bearbeiten</a:t>
            </a:r>
            <a:endParaRPr lang="de-DE" dirty="0"/>
          </a:p>
        </p:txBody>
      </p:sp>
      <p:sp>
        <p:nvSpPr>
          <p:cNvPr id="3" name="cdtFreeform 57 Id50182"/>
          <p:cNvSpPr>
            <a:spLocks noChangeAspect="1" noEditPoints="1"/>
          </p:cNvSpPr>
          <p:nvPr>
            <p:custDataLst>
              <p:tags r:id="rId1"/>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4" name="cdtText Box 125 Id49158"/>
          <p:cNvSpPr txBox="1">
            <a:spLocks noChangeArrowheads="1"/>
          </p:cNvSpPr>
          <p:nvPr>
            <p:custDataLst>
              <p:tags r:id="rId2"/>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6" name="cdtText Box 125 Id49160"/>
          <p:cNvSpPr txBox="1">
            <a:spLocks noChangeArrowheads="1"/>
          </p:cNvSpPr>
          <p:nvPr>
            <p:custDataLst>
              <p:tags r:id="rId3"/>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7"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1746883709"/>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cSld name="Titel und Text">
    <p:spTree>
      <p:nvGrpSpPr>
        <p:cNvPr id="1" name=""/>
        <p:cNvGrpSpPr/>
        <p:nvPr/>
      </p:nvGrpSpPr>
      <p:grpSpPr>
        <a:xfrm>
          <a:off x="0" y="0"/>
          <a:ext cx="0" cy="0"/>
          <a:chOff x="0" y="0"/>
          <a:chExt cx="0" cy="0"/>
        </a:xfrm>
      </p:grpSpPr>
      <p:sp>
        <p:nvSpPr>
          <p:cNvPr id="2" name="Titel 1"/>
          <p:cNvSpPr>
            <a:spLocks noGrp="1"/>
          </p:cNvSpPr>
          <p:nvPr>
            <p:ph type="title"/>
          </p:nvPr>
        </p:nvSpPr>
        <p:spPr>
          <a:ln>
            <a:noFill/>
          </a:ln>
        </p:spPr>
        <p:txBody>
          <a:bodyPr/>
          <a:lstStyle/>
          <a:p>
            <a:r>
              <a:rPr lang="de-DE" dirty="0" smtClean="0"/>
              <a:t>Titelmasterformat durch Klicken bearbeiten</a:t>
            </a:r>
            <a:endParaRPr lang="de-DE" dirty="0"/>
          </a:p>
        </p:txBody>
      </p:sp>
      <p:sp>
        <p:nvSpPr>
          <p:cNvPr id="9" name="Textplatzhalter 8"/>
          <p:cNvSpPr>
            <a:spLocks noGrp="1"/>
          </p:cNvSpPr>
          <p:nvPr>
            <p:ph type="body" sz="quarter" idx="13"/>
          </p:nvPr>
        </p:nvSpPr>
        <p:spPr>
          <a:xfrm>
            <a:off x="611188" y="1844675"/>
            <a:ext cx="7777162" cy="4464050"/>
          </a:xfrm>
          <a:prstGeom prst="rect">
            <a:avLst/>
          </a:prstGeom>
        </p:spPr>
        <p:txBody>
          <a:bodyPr/>
          <a:lstStyle>
            <a:lvl1pPr>
              <a:buClr>
                <a:srgbClr val="92D050"/>
              </a:buClr>
              <a:buFont typeface="Wingdings" pitchFamily="2" charset="2"/>
              <a:buChar char="§"/>
              <a:defRPr/>
            </a:lvl1pPr>
            <a:lvl2pPr marL="190500" indent="-188913">
              <a:buClr>
                <a:srgbClr val="92D050"/>
              </a:buClr>
              <a:buFont typeface="Wingdings" pitchFamily="2" charset="2"/>
              <a:buChar char="§"/>
              <a:defRPr/>
            </a:lvl2pPr>
            <a:lvl3pPr marL="381000" indent="-188913">
              <a:buClr>
                <a:srgbClr val="92D050"/>
              </a:buClr>
              <a:buFont typeface="Wingdings" pitchFamily="2" charset="2"/>
              <a:buChar char="§"/>
              <a:defRPr/>
            </a:lvl3pPr>
            <a:lvl4pPr marL="571500" indent="-188913">
              <a:buClr>
                <a:srgbClr val="92D050"/>
              </a:buClr>
              <a:buFont typeface="Wingdings" pitchFamily="2" charset="2"/>
              <a:buChar char="§"/>
              <a:defRPr/>
            </a:lvl4pPr>
            <a:lvl5pPr marL="762000" indent="-188913">
              <a:buClr>
                <a:srgbClr val="92D050"/>
              </a:buClr>
              <a:buFont typeface="Wingdings" pitchFamily="2" charset="2"/>
              <a:buChar char="§"/>
              <a:defRPr/>
            </a:lvl5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7" name="Textplatzhalter 11"/>
          <p:cNvSpPr>
            <a:spLocks noGrp="1"/>
          </p:cNvSpPr>
          <p:nvPr>
            <p:ph type="body" sz="quarter" idx="14"/>
          </p:nvPr>
        </p:nvSpPr>
        <p:spPr>
          <a:xfrm>
            <a:off x="-1258219" y="1272355"/>
            <a:ext cx="360362" cy="360363"/>
          </a:xfrm>
          <a:prstGeom prst="rect">
            <a:avLst/>
          </a:prstGeom>
          <a:solidFill>
            <a:srgbClr val="CDE29E"/>
          </a:solidFill>
        </p:spPr>
        <p:txBody>
          <a:bodyPr/>
          <a:lstStyle>
            <a:lvl1pPr marL="0" indent="0" algn="ctr">
              <a:lnSpc>
                <a:spcPct val="150000"/>
              </a:lnSpc>
              <a:buNone/>
              <a:defRPr b="0"/>
            </a:lvl1pPr>
          </a:lstStyle>
          <a:p>
            <a:pPr lvl="0"/>
            <a:r>
              <a:rPr lang="de-DE" smtClean="0"/>
              <a:t>Textmasterformat bearbeiten</a:t>
            </a:r>
          </a:p>
        </p:txBody>
      </p:sp>
      <p:sp>
        <p:nvSpPr>
          <p:cNvPr id="10" name="Textplatzhalter 11"/>
          <p:cNvSpPr>
            <a:spLocks noGrp="1"/>
          </p:cNvSpPr>
          <p:nvPr>
            <p:ph type="body" sz="quarter" idx="15"/>
          </p:nvPr>
        </p:nvSpPr>
        <p:spPr>
          <a:xfrm>
            <a:off x="-754164" y="1272355"/>
            <a:ext cx="360362" cy="360363"/>
          </a:xfrm>
          <a:prstGeom prst="rect">
            <a:avLst/>
          </a:prstGeom>
          <a:solidFill>
            <a:schemeClr val="bg2">
              <a:lumMod val="75000"/>
            </a:schemeClr>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1" name="Textplatzhalter 11"/>
          <p:cNvSpPr>
            <a:spLocks noGrp="1"/>
          </p:cNvSpPr>
          <p:nvPr>
            <p:ph type="body" sz="quarter" idx="16"/>
          </p:nvPr>
        </p:nvSpPr>
        <p:spPr>
          <a:xfrm>
            <a:off x="-1768648" y="1272355"/>
            <a:ext cx="360362" cy="360363"/>
          </a:xfrm>
          <a:prstGeom prst="rect">
            <a:avLst/>
          </a:prstGeom>
          <a:solidFill>
            <a:schemeClr val="bg2"/>
          </a:solidFill>
        </p:spPr>
        <p:txBody>
          <a:bodyPr/>
          <a:lstStyle>
            <a:lvl1pPr marL="0" indent="0" algn="ctr">
              <a:lnSpc>
                <a:spcPct val="150000"/>
              </a:lnSpc>
              <a:buNone/>
              <a:defRPr b="0"/>
            </a:lvl1pPr>
          </a:lstStyle>
          <a:p>
            <a:pPr lvl="0"/>
            <a:r>
              <a:rPr lang="de-DE" smtClean="0"/>
              <a:t>Textmasterformat bearbeiten</a:t>
            </a:r>
          </a:p>
        </p:txBody>
      </p:sp>
      <p:sp>
        <p:nvSpPr>
          <p:cNvPr id="12" name="Textplatzhalter 11"/>
          <p:cNvSpPr>
            <a:spLocks noGrp="1"/>
          </p:cNvSpPr>
          <p:nvPr>
            <p:ph type="body" sz="quarter" idx="17"/>
          </p:nvPr>
        </p:nvSpPr>
        <p:spPr>
          <a:xfrm>
            <a:off x="-1260648" y="1772493"/>
            <a:ext cx="360362" cy="360363"/>
          </a:xfrm>
          <a:prstGeom prst="rect">
            <a:avLst/>
          </a:prstGeom>
          <a:solidFill>
            <a:srgbClr val="B4DBBB"/>
          </a:solidFill>
        </p:spPr>
        <p:txBody>
          <a:bodyPr/>
          <a:lstStyle>
            <a:lvl1pPr marL="0" indent="0" algn="ctr">
              <a:lnSpc>
                <a:spcPct val="150000"/>
              </a:lnSpc>
              <a:buNone/>
              <a:defRPr b="0"/>
            </a:lvl1pPr>
          </a:lstStyle>
          <a:p>
            <a:pPr lvl="0"/>
            <a:r>
              <a:rPr lang="de-DE" smtClean="0"/>
              <a:t>Textmasterformat bearbeiten</a:t>
            </a:r>
          </a:p>
        </p:txBody>
      </p:sp>
      <p:sp>
        <p:nvSpPr>
          <p:cNvPr id="13" name="Textplatzhalter 11"/>
          <p:cNvSpPr>
            <a:spLocks noGrp="1"/>
          </p:cNvSpPr>
          <p:nvPr>
            <p:ph type="body" sz="quarter" idx="18"/>
          </p:nvPr>
        </p:nvSpPr>
        <p:spPr>
          <a:xfrm>
            <a:off x="-756592" y="1772493"/>
            <a:ext cx="360362" cy="360363"/>
          </a:xfrm>
          <a:prstGeom prst="rect">
            <a:avLst/>
          </a:prstGeom>
          <a:solidFill>
            <a:srgbClr val="003E0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4" name="Textplatzhalter 11"/>
          <p:cNvSpPr>
            <a:spLocks noGrp="1"/>
          </p:cNvSpPr>
          <p:nvPr>
            <p:ph type="body" sz="quarter" idx="19"/>
          </p:nvPr>
        </p:nvSpPr>
        <p:spPr>
          <a:xfrm>
            <a:off x="-1768647" y="1772493"/>
            <a:ext cx="360362" cy="360363"/>
          </a:xfrm>
          <a:prstGeom prst="rect">
            <a:avLst/>
          </a:prstGeom>
          <a:solidFill>
            <a:schemeClr val="tx2"/>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5" name="Textplatzhalter 11"/>
          <p:cNvSpPr>
            <a:spLocks noGrp="1"/>
          </p:cNvSpPr>
          <p:nvPr>
            <p:ph type="body" sz="quarter" idx="20"/>
          </p:nvPr>
        </p:nvSpPr>
        <p:spPr>
          <a:xfrm>
            <a:off x="-1256705" y="2276549"/>
            <a:ext cx="360362" cy="360363"/>
          </a:xfrm>
          <a:prstGeom prst="rect">
            <a:avLst/>
          </a:prstGeom>
          <a:solidFill>
            <a:srgbClr val="FFEA93"/>
          </a:solidFill>
        </p:spPr>
        <p:txBody>
          <a:bodyPr/>
          <a:lstStyle>
            <a:lvl1pPr marL="0" indent="0" algn="ctr">
              <a:lnSpc>
                <a:spcPct val="150000"/>
              </a:lnSpc>
              <a:buNone/>
              <a:defRPr b="0"/>
            </a:lvl1pPr>
          </a:lstStyle>
          <a:p>
            <a:pPr lvl="0"/>
            <a:r>
              <a:rPr lang="de-DE" smtClean="0"/>
              <a:t>Textmasterformat bearbeiten</a:t>
            </a:r>
          </a:p>
        </p:txBody>
      </p:sp>
      <p:sp>
        <p:nvSpPr>
          <p:cNvPr id="16" name="Textplatzhalter 11"/>
          <p:cNvSpPr>
            <a:spLocks noGrp="1"/>
          </p:cNvSpPr>
          <p:nvPr>
            <p:ph type="body" sz="quarter" idx="21"/>
          </p:nvPr>
        </p:nvSpPr>
        <p:spPr>
          <a:xfrm>
            <a:off x="-752649" y="2276549"/>
            <a:ext cx="360362" cy="360363"/>
          </a:xfrm>
          <a:prstGeom prst="rect">
            <a:avLst/>
          </a:prstGeom>
          <a:solidFill>
            <a:srgbClr val="C8A20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7" name="Textplatzhalter 11"/>
          <p:cNvSpPr>
            <a:spLocks noGrp="1"/>
          </p:cNvSpPr>
          <p:nvPr>
            <p:ph type="body" sz="quarter" idx="22"/>
          </p:nvPr>
        </p:nvSpPr>
        <p:spPr>
          <a:xfrm>
            <a:off x="-1764704" y="2276549"/>
            <a:ext cx="360362" cy="360363"/>
          </a:xfrm>
          <a:prstGeom prst="rect">
            <a:avLst/>
          </a:prstGeom>
          <a:solidFill>
            <a:srgbClr val="FFCC00"/>
          </a:solidFill>
        </p:spPr>
        <p:txBody>
          <a:bodyPr/>
          <a:lstStyle>
            <a:lvl1pPr marL="0" indent="0" algn="ctr">
              <a:lnSpc>
                <a:spcPct val="150000"/>
              </a:lnSpc>
              <a:buNone/>
              <a:defRPr b="0">
                <a:solidFill>
                  <a:schemeClr val="tx1"/>
                </a:solidFill>
              </a:defRPr>
            </a:lvl1pPr>
          </a:lstStyle>
          <a:p>
            <a:pPr lvl="0"/>
            <a:r>
              <a:rPr lang="de-DE" smtClean="0"/>
              <a:t>Textmasterformat bearbeiten</a:t>
            </a:r>
          </a:p>
        </p:txBody>
      </p:sp>
      <p:sp>
        <p:nvSpPr>
          <p:cNvPr id="18" name="Textplatzhalter 11"/>
          <p:cNvSpPr>
            <a:spLocks noGrp="1"/>
          </p:cNvSpPr>
          <p:nvPr>
            <p:ph type="body" sz="quarter" idx="23"/>
          </p:nvPr>
        </p:nvSpPr>
        <p:spPr>
          <a:xfrm>
            <a:off x="-1256705" y="2780605"/>
            <a:ext cx="360362" cy="360363"/>
          </a:xfrm>
          <a:prstGeom prst="rect">
            <a:avLst/>
          </a:prstGeom>
          <a:solidFill>
            <a:srgbClr val="FFD1A3"/>
          </a:solidFill>
        </p:spPr>
        <p:txBody>
          <a:bodyPr/>
          <a:lstStyle>
            <a:lvl1pPr marL="0" indent="0" algn="ctr">
              <a:lnSpc>
                <a:spcPct val="150000"/>
              </a:lnSpc>
              <a:buNone/>
              <a:defRPr b="0"/>
            </a:lvl1pPr>
          </a:lstStyle>
          <a:p>
            <a:pPr lvl="0"/>
            <a:r>
              <a:rPr lang="de-DE" smtClean="0"/>
              <a:t>Textmasterformat bearbeiten</a:t>
            </a:r>
          </a:p>
        </p:txBody>
      </p:sp>
      <p:sp>
        <p:nvSpPr>
          <p:cNvPr id="19" name="Textplatzhalter 11"/>
          <p:cNvSpPr>
            <a:spLocks noGrp="1"/>
          </p:cNvSpPr>
          <p:nvPr>
            <p:ph type="body" sz="quarter" idx="24"/>
          </p:nvPr>
        </p:nvSpPr>
        <p:spPr>
          <a:xfrm>
            <a:off x="-752649" y="2780605"/>
            <a:ext cx="360362" cy="360363"/>
          </a:xfrm>
          <a:prstGeom prst="rect">
            <a:avLst/>
          </a:prstGeom>
          <a:solidFill>
            <a:srgbClr val="C8640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0" name="Textplatzhalter 11"/>
          <p:cNvSpPr>
            <a:spLocks noGrp="1"/>
          </p:cNvSpPr>
          <p:nvPr>
            <p:ph type="body" sz="quarter" idx="25"/>
          </p:nvPr>
        </p:nvSpPr>
        <p:spPr>
          <a:xfrm>
            <a:off x="-1764704" y="2780605"/>
            <a:ext cx="360362" cy="360363"/>
          </a:xfrm>
          <a:prstGeom prst="rect">
            <a:avLst/>
          </a:prstGeom>
          <a:solidFill>
            <a:srgbClr val="FF9933"/>
          </a:solidFill>
        </p:spPr>
        <p:txBody>
          <a:bodyPr/>
          <a:lstStyle>
            <a:lvl1pPr marL="0" indent="0" algn="ctr">
              <a:lnSpc>
                <a:spcPct val="150000"/>
              </a:lnSpc>
              <a:buNone/>
              <a:defRPr b="0">
                <a:solidFill>
                  <a:schemeClr val="tx1"/>
                </a:solidFill>
              </a:defRPr>
            </a:lvl1pPr>
          </a:lstStyle>
          <a:p>
            <a:pPr lvl="0"/>
            <a:r>
              <a:rPr lang="de-DE" smtClean="0"/>
              <a:t>Textmasterformat bearbeiten</a:t>
            </a:r>
          </a:p>
        </p:txBody>
      </p:sp>
      <p:sp>
        <p:nvSpPr>
          <p:cNvPr id="21" name="Textplatzhalter 11"/>
          <p:cNvSpPr>
            <a:spLocks noGrp="1"/>
          </p:cNvSpPr>
          <p:nvPr>
            <p:ph type="body" sz="quarter" idx="26"/>
          </p:nvPr>
        </p:nvSpPr>
        <p:spPr>
          <a:xfrm>
            <a:off x="-1256705" y="3284661"/>
            <a:ext cx="360362" cy="360363"/>
          </a:xfrm>
          <a:prstGeom prst="rect">
            <a:avLst/>
          </a:prstGeom>
          <a:solidFill>
            <a:srgbClr val="FFC9DB"/>
          </a:solidFill>
        </p:spPr>
        <p:txBody>
          <a:bodyPr/>
          <a:lstStyle>
            <a:lvl1pPr marL="0" indent="0" algn="ctr">
              <a:lnSpc>
                <a:spcPct val="150000"/>
              </a:lnSpc>
              <a:buNone/>
              <a:defRPr b="0"/>
            </a:lvl1pPr>
          </a:lstStyle>
          <a:p>
            <a:pPr lvl="0"/>
            <a:r>
              <a:rPr lang="de-DE" smtClean="0"/>
              <a:t>Textmasterformat bearbeiten</a:t>
            </a:r>
          </a:p>
        </p:txBody>
      </p:sp>
      <p:sp>
        <p:nvSpPr>
          <p:cNvPr id="22" name="Textplatzhalter 11"/>
          <p:cNvSpPr>
            <a:spLocks noGrp="1"/>
          </p:cNvSpPr>
          <p:nvPr>
            <p:ph type="body" sz="quarter" idx="27"/>
          </p:nvPr>
        </p:nvSpPr>
        <p:spPr>
          <a:xfrm>
            <a:off x="-752649" y="3284661"/>
            <a:ext cx="360362" cy="360363"/>
          </a:xfrm>
          <a:prstGeom prst="rect">
            <a:avLst/>
          </a:prstGeom>
          <a:solidFill>
            <a:srgbClr val="640021"/>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3" name="Textplatzhalter 11"/>
          <p:cNvSpPr>
            <a:spLocks noGrp="1"/>
          </p:cNvSpPr>
          <p:nvPr>
            <p:ph type="body" sz="quarter" idx="28"/>
          </p:nvPr>
        </p:nvSpPr>
        <p:spPr>
          <a:xfrm>
            <a:off x="-1764704" y="3284661"/>
            <a:ext cx="360362" cy="360363"/>
          </a:xfrm>
          <a:prstGeom prst="rect">
            <a:avLst/>
          </a:prstGeom>
          <a:solidFill>
            <a:srgbClr val="990033"/>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4" name="Textplatzhalter 11"/>
          <p:cNvSpPr>
            <a:spLocks noGrp="1"/>
          </p:cNvSpPr>
          <p:nvPr>
            <p:ph type="body" sz="quarter" idx="29"/>
          </p:nvPr>
        </p:nvSpPr>
        <p:spPr>
          <a:xfrm>
            <a:off x="-1256705" y="3788717"/>
            <a:ext cx="360362" cy="360363"/>
          </a:xfrm>
          <a:prstGeom prst="rect">
            <a:avLst/>
          </a:prstGeom>
          <a:solidFill>
            <a:srgbClr val="B4D0EA"/>
          </a:solidFill>
        </p:spPr>
        <p:txBody>
          <a:bodyPr/>
          <a:lstStyle>
            <a:lvl1pPr marL="0" indent="0" algn="ctr">
              <a:lnSpc>
                <a:spcPct val="150000"/>
              </a:lnSpc>
              <a:buNone/>
              <a:defRPr b="0"/>
            </a:lvl1pPr>
          </a:lstStyle>
          <a:p>
            <a:pPr lvl="0"/>
            <a:r>
              <a:rPr lang="de-DE" smtClean="0"/>
              <a:t>Textmasterformat bearbeiten</a:t>
            </a:r>
          </a:p>
        </p:txBody>
      </p:sp>
      <p:sp>
        <p:nvSpPr>
          <p:cNvPr id="25" name="Textplatzhalter 11"/>
          <p:cNvSpPr>
            <a:spLocks noGrp="1"/>
          </p:cNvSpPr>
          <p:nvPr>
            <p:ph type="body" sz="quarter" idx="30"/>
          </p:nvPr>
        </p:nvSpPr>
        <p:spPr>
          <a:xfrm>
            <a:off x="-752649" y="3788717"/>
            <a:ext cx="360362" cy="360363"/>
          </a:xfrm>
          <a:prstGeom prst="rect">
            <a:avLst/>
          </a:prstGeom>
          <a:solidFill>
            <a:srgbClr val="1E476C"/>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6" name="Textplatzhalter 11"/>
          <p:cNvSpPr>
            <a:spLocks noGrp="1"/>
          </p:cNvSpPr>
          <p:nvPr>
            <p:ph type="body" sz="quarter" idx="31"/>
          </p:nvPr>
        </p:nvSpPr>
        <p:spPr>
          <a:xfrm>
            <a:off x="-1764704" y="3788717"/>
            <a:ext cx="360362" cy="360363"/>
          </a:xfrm>
          <a:prstGeom prst="rect">
            <a:avLst/>
          </a:prstGeom>
          <a:solidFill>
            <a:srgbClr val="296193"/>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7" name="Textplatzhalter 11"/>
          <p:cNvSpPr>
            <a:spLocks noGrp="1"/>
          </p:cNvSpPr>
          <p:nvPr>
            <p:ph type="body" sz="quarter" idx="32"/>
          </p:nvPr>
        </p:nvSpPr>
        <p:spPr>
          <a:xfrm>
            <a:off x="-1256705" y="4292773"/>
            <a:ext cx="360362" cy="360363"/>
          </a:xfrm>
          <a:prstGeom prst="rect">
            <a:avLst/>
          </a:prstGeom>
          <a:solidFill>
            <a:srgbClr val="B2B2B2"/>
          </a:solidFill>
        </p:spPr>
        <p:txBody>
          <a:bodyPr/>
          <a:lstStyle>
            <a:lvl1pPr marL="0" indent="0" algn="ctr">
              <a:lnSpc>
                <a:spcPct val="150000"/>
              </a:lnSpc>
              <a:buNone/>
              <a:defRPr b="0"/>
            </a:lvl1pPr>
          </a:lstStyle>
          <a:p>
            <a:pPr lvl="0"/>
            <a:r>
              <a:rPr lang="de-DE" smtClean="0"/>
              <a:t>Textmasterformat bearbeiten</a:t>
            </a:r>
          </a:p>
        </p:txBody>
      </p:sp>
      <p:sp>
        <p:nvSpPr>
          <p:cNvPr id="28" name="Textplatzhalter 11"/>
          <p:cNvSpPr>
            <a:spLocks noGrp="1"/>
          </p:cNvSpPr>
          <p:nvPr>
            <p:ph type="body" sz="quarter" idx="33"/>
          </p:nvPr>
        </p:nvSpPr>
        <p:spPr>
          <a:xfrm>
            <a:off x="-752649" y="4292773"/>
            <a:ext cx="360362" cy="360363"/>
          </a:xfrm>
          <a:prstGeom prst="rect">
            <a:avLst/>
          </a:prstGeom>
          <a:solidFill>
            <a:srgbClr val="80808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9" name="Textplatzhalter 11"/>
          <p:cNvSpPr>
            <a:spLocks noGrp="1"/>
          </p:cNvSpPr>
          <p:nvPr>
            <p:ph type="body" sz="quarter" idx="34"/>
          </p:nvPr>
        </p:nvSpPr>
        <p:spPr>
          <a:xfrm>
            <a:off x="-1764704" y="4292773"/>
            <a:ext cx="360362" cy="360363"/>
          </a:xfrm>
          <a:prstGeom prst="rect">
            <a:avLst/>
          </a:prstGeom>
          <a:solidFill>
            <a:srgbClr val="DDDDDD"/>
          </a:solidFill>
        </p:spPr>
        <p:txBody>
          <a:bodyPr/>
          <a:lstStyle>
            <a:lvl1pPr marL="0" indent="0" algn="ctr">
              <a:lnSpc>
                <a:spcPct val="150000"/>
              </a:lnSpc>
              <a:buNone/>
              <a:defRPr b="0">
                <a:solidFill>
                  <a:schemeClr val="tx1"/>
                </a:solidFill>
              </a:defRPr>
            </a:lvl1pPr>
          </a:lstStyle>
          <a:p>
            <a:pPr lvl="0"/>
            <a:r>
              <a:rPr lang="de-DE" smtClean="0"/>
              <a:t>Textmasterformat bearbeiten</a:t>
            </a:r>
          </a:p>
        </p:txBody>
      </p:sp>
      <p:sp>
        <p:nvSpPr>
          <p:cNvPr id="30" name="Textplatzhalter 11"/>
          <p:cNvSpPr>
            <a:spLocks noGrp="1"/>
          </p:cNvSpPr>
          <p:nvPr>
            <p:ph type="body" sz="quarter" idx="35"/>
          </p:nvPr>
        </p:nvSpPr>
        <p:spPr>
          <a:xfrm>
            <a:off x="-1256705" y="4796829"/>
            <a:ext cx="360362" cy="360363"/>
          </a:xfrm>
          <a:prstGeom prst="rect">
            <a:avLst/>
          </a:prstGeom>
          <a:solidFill>
            <a:srgbClr val="333333"/>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31" name="Textplatzhalter 11"/>
          <p:cNvSpPr>
            <a:spLocks noGrp="1"/>
          </p:cNvSpPr>
          <p:nvPr>
            <p:ph type="body" sz="quarter" idx="36"/>
          </p:nvPr>
        </p:nvSpPr>
        <p:spPr>
          <a:xfrm>
            <a:off x="-752649" y="4796829"/>
            <a:ext cx="360362" cy="360363"/>
          </a:xfrm>
          <a:prstGeom prst="rect">
            <a:avLst/>
          </a:prstGeom>
          <a:solidFill>
            <a:srgbClr val="000000"/>
          </a:solidFill>
        </p:spPr>
        <p:txBody>
          <a:bodyPr/>
          <a:lstStyle>
            <a:lvl1pPr marL="0" indent="0" algn="ctr">
              <a:lnSpc>
                <a:spcPct val="150000"/>
              </a:lnSpc>
              <a:buNone/>
              <a:defRPr b="0">
                <a:solidFill>
                  <a:schemeClr val="bg1"/>
                </a:solidFill>
              </a:defRPr>
            </a:lvl1pPr>
          </a:lstStyle>
          <a:p>
            <a:pPr lvl="0"/>
            <a:r>
              <a:rPr lang="de-DE" dirty="0" smtClean="0"/>
              <a:t>Textmasterformat bearbeiten</a:t>
            </a:r>
          </a:p>
        </p:txBody>
      </p:sp>
      <p:sp>
        <p:nvSpPr>
          <p:cNvPr id="32" name="Textplatzhalter 11"/>
          <p:cNvSpPr>
            <a:spLocks noGrp="1"/>
          </p:cNvSpPr>
          <p:nvPr>
            <p:ph type="body" sz="quarter" idx="37"/>
          </p:nvPr>
        </p:nvSpPr>
        <p:spPr>
          <a:xfrm>
            <a:off x="-1764704" y="4796829"/>
            <a:ext cx="360362" cy="360363"/>
          </a:xfrm>
          <a:prstGeom prst="rect">
            <a:avLst/>
          </a:prstGeom>
          <a:solidFill>
            <a:srgbClr val="5F5F5F"/>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35" name="cdtFreeform 57 Id50182"/>
          <p:cNvSpPr>
            <a:spLocks noChangeAspect="1" noEditPoints="1"/>
          </p:cNvSpPr>
          <p:nvPr>
            <p:custDataLst>
              <p:tags r:id="rId1"/>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8" name="cdtText Box 125 Id49158"/>
          <p:cNvSpPr txBox="1">
            <a:spLocks noChangeArrowheads="1"/>
          </p:cNvSpPr>
          <p:nvPr>
            <p:custDataLst>
              <p:tags r:id="rId2"/>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39" name="cdtText Box 125 Id49160"/>
          <p:cNvSpPr txBox="1">
            <a:spLocks noChangeArrowheads="1"/>
          </p:cNvSpPr>
          <p:nvPr>
            <p:custDataLst>
              <p:tags r:id="rId3"/>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33"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1697682958"/>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Abschluss-Seite">
    <p:spTree>
      <p:nvGrpSpPr>
        <p:cNvPr id="1" name=""/>
        <p:cNvGrpSpPr/>
        <p:nvPr/>
      </p:nvGrpSpPr>
      <p:grpSpPr>
        <a:xfrm>
          <a:off x="0" y="0"/>
          <a:ext cx="0" cy="0"/>
          <a:chOff x="0" y="0"/>
          <a:chExt cx="0" cy="0"/>
        </a:xfrm>
      </p:grpSpPr>
      <p:sp>
        <p:nvSpPr>
          <p:cNvPr id="87" name="Textplatzhalter 11"/>
          <p:cNvSpPr>
            <a:spLocks noGrp="1"/>
          </p:cNvSpPr>
          <p:nvPr>
            <p:ph type="body" sz="quarter" idx="13" hasCustomPrompt="1"/>
          </p:nvPr>
        </p:nvSpPr>
        <p:spPr>
          <a:xfrm>
            <a:off x="-1258219" y="1272355"/>
            <a:ext cx="360362" cy="360363"/>
          </a:xfrm>
          <a:prstGeom prst="rect">
            <a:avLst/>
          </a:prstGeom>
          <a:solidFill>
            <a:srgbClr val="CDE29E"/>
          </a:solidFill>
        </p:spPr>
        <p:txBody>
          <a:bodyPr/>
          <a:lstStyle>
            <a:lvl1pPr marL="0" indent="0" algn="ctr">
              <a:lnSpc>
                <a:spcPct val="150000"/>
              </a:lnSpc>
              <a:buNone/>
              <a:defRPr b="0"/>
            </a:lvl1pPr>
          </a:lstStyle>
          <a:p>
            <a:pPr lvl="0"/>
            <a:r>
              <a:rPr lang="de-DE" dirty="0" smtClean="0"/>
              <a:t>x</a:t>
            </a:r>
          </a:p>
        </p:txBody>
      </p:sp>
      <p:sp>
        <p:nvSpPr>
          <p:cNvPr id="88" name="Textplatzhalter 11"/>
          <p:cNvSpPr>
            <a:spLocks noGrp="1"/>
          </p:cNvSpPr>
          <p:nvPr>
            <p:ph type="body" sz="quarter" idx="14" hasCustomPrompt="1"/>
          </p:nvPr>
        </p:nvSpPr>
        <p:spPr>
          <a:xfrm>
            <a:off x="-754164" y="1272355"/>
            <a:ext cx="360362" cy="360363"/>
          </a:xfrm>
          <a:prstGeom prst="rect">
            <a:avLst/>
          </a:prstGeom>
          <a:solidFill>
            <a:schemeClr val="bg2">
              <a:lumMod val="75000"/>
            </a:schemeClr>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89" name="Textplatzhalter 11"/>
          <p:cNvSpPr>
            <a:spLocks noGrp="1"/>
          </p:cNvSpPr>
          <p:nvPr>
            <p:ph type="body" sz="quarter" idx="15" hasCustomPrompt="1"/>
          </p:nvPr>
        </p:nvSpPr>
        <p:spPr>
          <a:xfrm>
            <a:off x="-1768648" y="1272355"/>
            <a:ext cx="360362" cy="360363"/>
          </a:xfrm>
          <a:prstGeom prst="rect">
            <a:avLst/>
          </a:prstGeom>
          <a:solidFill>
            <a:schemeClr val="bg2"/>
          </a:solidFill>
        </p:spPr>
        <p:txBody>
          <a:bodyPr/>
          <a:lstStyle>
            <a:lvl1pPr marL="0" indent="0" algn="ctr">
              <a:lnSpc>
                <a:spcPct val="150000"/>
              </a:lnSpc>
              <a:buNone/>
              <a:defRPr b="0"/>
            </a:lvl1pPr>
          </a:lstStyle>
          <a:p>
            <a:pPr lvl="0"/>
            <a:r>
              <a:rPr lang="de-DE" dirty="0" smtClean="0"/>
              <a:t>x</a:t>
            </a:r>
          </a:p>
        </p:txBody>
      </p:sp>
      <p:sp>
        <p:nvSpPr>
          <p:cNvPr id="90" name="Textplatzhalter 11"/>
          <p:cNvSpPr>
            <a:spLocks noGrp="1"/>
          </p:cNvSpPr>
          <p:nvPr>
            <p:ph type="body" sz="quarter" idx="16" hasCustomPrompt="1"/>
          </p:nvPr>
        </p:nvSpPr>
        <p:spPr>
          <a:xfrm>
            <a:off x="-1260648" y="1772493"/>
            <a:ext cx="360362" cy="360363"/>
          </a:xfrm>
          <a:prstGeom prst="rect">
            <a:avLst/>
          </a:prstGeom>
          <a:solidFill>
            <a:srgbClr val="B4DBBB"/>
          </a:solidFill>
        </p:spPr>
        <p:txBody>
          <a:bodyPr/>
          <a:lstStyle>
            <a:lvl1pPr marL="0" indent="0" algn="ctr">
              <a:lnSpc>
                <a:spcPct val="150000"/>
              </a:lnSpc>
              <a:buNone/>
              <a:defRPr b="0"/>
            </a:lvl1pPr>
          </a:lstStyle>
          <a:p>
            <a:pPr lvl="0"/>
            <a:r>
              <a:rPr lang="de-DE" dirty="0" smtClean="0"/>
              <a:t>x</a:t>
            </a:r>
          </a:p>
        </p:txBody>
      </p:sp>
      <p:sp>
        <p:nvSpPr>
          <p:cNvPr id="91" name="Textplatzhalter 11"/>
          <p:cNvSpPr>
            <a:spLocks noGrp="1"/>
          </p:cNvSpPr>
          <p:nvPr>
            <p:ph type="body" sz="quarter" idx="17" hasCustomPrompt="1"/>
          </p:nvPr>
        </p:nvSpPr>
        <p:spPr>
          <a:xfrm>
            <a:off x="-756592" y="1772493"/>
            <a:ext cx="360362" cy="360363"/>
          </a:xfrm>
          <a:prstGeom prst="rect">
            <a:avLst/>
          </a:prstGeom>
          <a:solidFill>
            <a:srgbClr val="003E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2" name="Textplatzhalter 11"/>
          <p:cNvSpPr>
            <a:spLocks noGrp="1"/>
          </p:cNvSpPr>
          <p:nvPr>
            <p:ph type="body" sz="quarter" idx="18" hasCustomPrompt="1"/>
          </p:nvPr>
        </p:nvSpPr>
        <p:spPr>
          <a:xfrm>
            <a:off x="-1768647" y="1772493"/>
            <a:ext cx="360362" cy="360363"/>
          </a:xfrm>
          <a:prstGeom prst="rect">
            <a:avLst/>
          </a:prstGeom>
          <a:solidFill>
            <a:schemeClr val="tx2"/>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3" name="Textplatzhalter 11"/>
          <p:cNvSpPr>
            <a:spLocks noGrp="1"/>
          </p:cNvSpPr>
          <p:nvPr>
            <p:ph type="body" sz="quarter" idx="19" hasCustomPrompt="1"/>
          </p:nvPr>
        </p:nvSpPr>
        <p:spPr>
          <a:xfrm>
            <a:off x="-1256705" y="2276549"/>
            <a:ext cx="360362" cy="360363"/>
          </a:xfrm>
          <a:prstGeom prst="rect">
            <a:avLst/>
          </a:prstGeom>
          <a:solidFill>
            <a:srgbClr val="FFEA93"/>
          </a:solidFill>
        </p:spPr>
        <p:txBody>
          <a:bodyPr/>
          <a:lstStyle>
            <a:lvl1pPr marL="0" indent="0" algn="ctr">
              <a:lnSpc>
                <a:spcPct val="150000"/>
              </a:lnSpc>
              <a:buNone/>
              <a:defRPr b="0"/>
            </a:lvl1pPr>
          </a:lstStyle>
          <a:p>
            <a:pPr lvl="0"/>
            <a:r>
              <a:rPr lang="de-DE" dirty="0" smtClean="0"/>
              <a:t>x</a:t>
            </a:r>
          </a:p>
        </p:txBody>
      </p:sp>
      <p:sp>
        <p:nvSpPr>
          <p:cNvPr id="94" name="Textplatzhalter 11"/>
          <p:cNvSpPr>
            <a:spLocks noGrp="1"/>
          </p:cNvSpPr>
          <p:nvPr>
            <p:ph type="body" sz="quarter" idx="20" hasCustomPrompt="1"/>
          </p:nvPr>
        </p:nvSpPr>
        <p:spPr>
          <a:xfrm>
            <a:off x="-752649" y="2276549"/>
            <a:ext cx="360362" cy="360363"/>
          </a:xfrm>
          <a:prstGeom prst="rect">
            <a:avLst/>
          </a:prstGeom>
          <a:solidFill>
            <a:srgbClr val="C8A2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5" name="Textplatzhalter 11"/>
          <p:cNvSpPr>
            <a:spLocks noGrp="1"/>
          </p:cNvSpPr>
          <p:nvPr>
            <p:ph type="body" sz="quarter" idx="21" hasCustomPrompt="1"/>
          </p:nvPr>
        </p:nvSpPr>
        <p:spPr>
          <a:xfrm>
            <a:off x="-1764704" y="2276549"/>
            <a:ext cx="360362" cy="360363"/>
          </a:xfrm>
          <a:prstGeom prst="rect">
            <a:avLst/>
          </a:prstGeom>
          <a:solidFill>
            <a:srgbClr val="FFCC00"/>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96" name="Textplatzhalter 11"/>
          <p:cNvSpPr>
            <a:spLocks noGrp="1"/>
          </p:cNvSpPr>
          <p:nvPr>
            <p:ph type="body" sz="quarter" idx="22" hasCustomPrompt="1"/>
          </p:nvPr>
        </p:nvSpPr>
        <p:spPr>
          <a:xfrm>
            <a:off x="-1256705" y="2780605"/>
            <a:ext cx="360362" cy="360363"/>
          </a:xfrm>
          <a:prstGeom prst="rect">
            <a:avLst/>
          </a:prstGeom>
          <a:solidFill>
            <a:srgbClr val="FFD1A3"/>
          </a:solidFill>
        </p:spPr>
        <p:txBody>
          <a:bodyPr/>
          <a:lstStyle>
            <a:lvl1pPr marL="0" indent="0" algn="ctr">
              <a:lnSpc>
                <a:spcPct val="150000"/>
              </a:lnSpc>
              <a:buNone/>
              <a:defRPr b="0"/>
            </a:lvl1pPr>
          </a:lstStyle>
          <a:p>
            <a:pPr lvl="0"/>
            <a:r>
              <a:rPr lang="de-DE" dirty="0" smtClean="0"/>
              <a:t>x</a:t>
            </a:r>
          </a:p>
        </p:txBody>
      </p:sp>
      <p:sp>
        <p:nvSpPr>
          <p:cNvPr id="97" name="Textplatzhalter 11"/>
          <p:cNvSpPr>
            <a:spLocks noGrp="1"/>
          </p:cNvSpPr>
          <p:nvPr>
            <p:ph type="body" sz="quarter" idx="23" hasCustomPrompt="1"/>
          </p:nvPr>
        </p:nvSpPr>
        <p:spPr>
          <a:xfrm>
            <a:off x="-752649" y="2780605"/>
            <a:ext cx="360362" cy="360363"/>
          </a:xfrm>
          <a:prstGeom prst="rect">
            <a:avLst/>
          </a:prstGeom>
          <a:solidFill>
            <a:srgbClr val="C864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8" name="Textplatzhalter 11"/>
          <p:cNvSpPr>
            <a:spLocks noGrp="1"/>
          </p:cNvSpPr>
          <p:nvPr>
            <p:ph type="body" sz="quarter" idx="24" hasCustomPrompt="1"/>
          </p:nvPr>
        </p:nvSpPr>
        <p:spPr>
          <a:xfrm>
            <a:off x="-1764704" y="2780605"/>
            <a:ext cx="360362" cy="360363"/>
          </a:xfrm>
          <a:prstGeom prst="rect">
            <a:avLst/>
          </a:prstGeom>
          <a:solidFill>
            <a:srgbClr val="FF9933"/>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99" name="Textplatzhalter 11"/>
          <p:cNvSpPr>
            <a:spLocks noGrp="1"/>
          </p:cNvSpPr>
          <p:nvPr>
            <p:ph type="body" sz="quarter" idx="25" hasCustomPrompt="1"/>
          </p:nvPr>
        </p:nvSpPr>
        <p:spPr>
          <a:xfrm>
            <a:off x="-1256705" y="3284661"/>
            <a:ext cx="360362" cy="360363"/>
          </a:xfrm>
          <a:prstGeom prst="rect">
            <a:avLst/>
          </a:prstGeom>
          <a:solidFill>
            <a:srgbClr val="FFC9DB"/>
          </a:solidFill>
        </p:spPr>
        <p:txBody>
          <a:bodyPr/>
          <a:lstStyle>
            <a:lvl1pPr marL="0" indent="0" algn="ctr">
              <a:lnSpc>
                <a:spcPct val="150000"/>
              </a:lnSpc>
              <a:buNone/>
              <a:defRPr b="0"/>
            </a:lvl1pPr>
          </a:lstStyle>
          <a:p>
            <a:pPr lvl="0"/>
            <a:r>
              <a:rPr lang="de-DE" dirty="0" smtClean="0"/>
              <a:t>x</a:t>
            </a:r>
          </a:p>
        </p:txBody>
      </p:sp>
      <p:sp>
        <p:nvSpPr>
          <p:cNvPr id="100" name="Textplatzhalter 11"/>
          <p:cNvSpPr>
            <a:spLocks noGrp="1"/>
          </p:cNvSpPr>
          <p:nvPr>
            <p:ph type="body" sz="quarter" idx="26" hasCustomPrompt="1"/>
          </p:nvPr>
        </p:nvSpPr>
        <p:spPr>
          <a:xfrm>
            <a:off x="-752649" y="3284661"/>
            <a:ext cx="360362" cy="360363"/>
          </a:xfrm>
          <a:prstGeom prst="rect">
            <a:avLst/>
          </a:prstGeom>
          <a:solidFill>
            <a:srgbClr val="640021"/>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1" name="Textplatzhalter 11"/>
          <p:cNvSpPr>
            <a:spLocks noGrp="1"/>
          </p:cNvSpPr>
          <p:nvPr>
            <p:ph type="body" sz="quarter" idx="27" hasCustomPrompt="1"/>
          </p:nvPr>
        </p:nvSpPr>
        <p:spPr>
          <a:xfrm>
            <a:off x="-1764704" y="3284661"/>
            <a:ext cx="360362" cy="360363"/>
          </a:xfrm>
          <a:prstGeom prst="rect">
            <a:avLst/>
          </a:prstGeom>
          <a:solidFill>
            <a:srgbClr val="99003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2" name="Textplatzhalter 11"/>
          <p:cNvSpPr>
            <a:spLocks noGrp="1"/>
          </p:cNvSpPr>
          <p:nvPr>
            <p:ph type="body" sz="quarter" idx="28" hasCustomPrompt="1"/>
          </p:nvPr>
        </p:nvSpPr>
        <p:spPr>
          <a:xfrm>
            <a:off x="-1256705" y="3788717"/>
            <a:ext cx="360362" cy="360363"/>
          </a:xfrm>
          <a:prstGeom prst="rect">
            <a:avLst/>
          </a:prstGeom>
          <a:solidFill>
            <a:srgbClr val="B4D0EA"/>
          </a:solidFill>
        </p:spPr>
        <p:txBody>
          <a:bodyPr/>
          <a:lstStyle>
            <a:lvl1pPr marL="0" indent="0" algn="ctr">
              <a:lnSpc>
                <a:spcPct val="150000"/>
              </a:lnSpc>
              <a:buNone/>
              <a:defRPr b="0"/>
            </a:lvl1pPr>
          </a:lstStyle>
          <a:p>
            <a:pPr lvl="0"/>
            <a:r>
              <a:rPr lang="de-DE" dirty="0" smtClean="0"/>
              <a:t>x</a:t>
            </a:r>
          </a:p>
        </p:txBody>
      </p:sp>
      <p:sp>
        <p:nvSpPr>
          <p:cNvPr id="103" name="Textplatzhalter 11"/>
          <p:cNvSpPr>
            <a:spLocks noGrp="1"/>
          </p:cNvSpPr>
          <p:nvPr>
            <p:ph type="body" sz="quarter" idx="29" hasCustomPrompt="1"/>
          </p:nvPr>
        </p:nvSpPr>
        <p:spPr>
          <a:xfrm>
            <a:off x="-752649" y="3788717"/>
            <a:ext cx="360362" cy="360363"/>
          </a:xfrm>
          <a:prstGeom prst="rect">
            <a:avLst/>
          </a:prstGeom>
          <a:solidFill>
            <a:srgbClr val="1E476C"/>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4" name="Textplatzhalter 11"/>
          <p:cNvSpPr>
            <a:spLocks noGrp="1"/>
          </p:cNvSpPr>
          <p:nvPr>
            <p:ph type="body" sz="quarter" idx="30" hasCustomPrompt="1"/>
          </p:nvPr>
        </p:nvSpPr>
        <p:spPr>
          <a:xfrm>
            <a:off x="-1764704" y="3788717"/>
            <a:ext cx="360362" cy="360363"/>
          </a:xfrm>
          <a:prstGeom prst="rect">
            <a:avLst/>
          </a:prstGeom>
          <a:solidFill>
            <a:srgbClr val="29619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5" name="Textplatzhalter 11"/>
          <p:cNvSpPr>
            <a:spLocks noGrp="1"/>
          </p:cNvSpPr>
          <p:nvPr>
            <p:ph type="body" sz="quarter" idx="31" hasCustomPrompt="1"/>
          </p:nvPr>
        </p:nvSpPr>
        <p:spPr>
          <a:xfrm>
            <a:off x="-1256705" y="4292773"/>
            <a:ext cx="360362" cy="360363"/>
          </a:xfrm>
          <a:prstGeom prst="rect">
            <a:avLst/>
          </a:prstGeom>
          <a:solidFill>
            <a:srgbClr val="B2B2B2"/>
          </a:solidFill>
        </p:spPr>
        <p:txBody>
          <a:bodyPr/>
          <a:lstStyle>
            <a:lvl1pPr marL="0" indent="0" algn="ctr">
              <a:lnSpc>
                <a:spcPct val="150000"/>
              </a:lnSpc>
              <a:buNone/>
              <a:defRPr b="0"/>
            </a:lvl1pPr>
          </a:lstStyle>
          <a:p>
            <a:pPr lvl="0"/>
            <a:r>
              <a:rPr lang="de-DE" dirty="0" smtClean="0"/>
              <a:t>x</a:t>
            </a:r>
          </a:p>
        </p:txBody>
      </p:sp>
      <p:sp>
        <p:nvSpPr>
          <p:cNvPr id="106" name="Textplatzhalter 11"/>
          <p:cNvSpPr>
            <a:spLocks noGrp="1"/>
          </p:cNvSpPr>
          <p:nvPr>
            <p:ph type="body" sz="quarter" idx="32" hasCustomPrompt="1"/>
          </p:nvPr>
        </p:nvSpPr>
        <p:spPr>
          <a:xfrm>
            <a:off x="-752649" y="4292773"/>
            <a:ext cx="360362" cy="360363"/>
          </a:xfrm>
          <a:prstGeom prst="rect">
            <a:avLst/>
          </a:prstGeom>
          <a:solidFill>
            <a:srgbClr val="80808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7" name="Textplatzhalter 11"/>
          <p:cNvSpPr>
            <a:spLocks noGrp="1"/>
          </p:cNvSpPr>
          <p:nvPr>
            <p:ph type="body" sz="quarter" idx="33" hasCustomPrompt="1"/>
          </p:nvPr>
        </p:nvSpPr>
        <p:spPr>
          <a:xfrm>
            <a:off x="-1764704" y="4292773"/>
            <a:ext cx="360362" cy="360363"/>
          </a:xfrm>
          <a:prstGeom prst="rect">
            <a:avLst/>
          </a:prstGeom>
          <a:solidFill>
            <a:srgbClr val="DDDDDD"/>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108" name="Textplatzhalter 11"/>
          <p:cNvSpPr>
            <a:spLocks noGrp="1"/>
          </p:cNvSpPr>
          <p:nvPr>
            <p:ph type="body" sz="quarter" idx="34" hasCustomPrompt="1"/>
          </p:nvPr>
        </p:nvSpPr>
        <p:spPr>
          <a:xfrm>
            <a:off x="-1256705" y="4796829"/>
            <a:ext cx="360362" cy="360363"/>
          </a:xfrm>
          <a:prstGeom prst="rect">
            <a:avLst/>
          </a:prstGeom>
          <a:solidFill>
            <a:srgbClr val="33333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9" name="Textplatzhalter 11"/>
          <p:cNvSpPr>
            <a:spLocks noGrp="1"/>
          </p:cNvSpPr>
          <p:nvPr>
            <p:ph type="body" sz="quarter" idx="35" hasCustomPrompt="1"/>
          </p:nvPr>
        </p:nvSpPr>
        <p:spPr>
          <a:xfrm>
            <a:off x="-752649" y="4796829"/>
            <a:ext cx="360362" cy="360363"/>
          </a:xfrm>
          <a:prstGeom prst="rect">
            <a:avLst/>
          </a:prstGeom>
          <a:solidFill>
            <a:srgbClr val="0000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10" name="Textplatzhalter 11"/>
          <p:cNvSpPr>
            <a:spLocks noGrp="1"/>
          </p:cNvSpPr>
          <p:nvPr>
            <p:ph type="body" sz="quarter" idx="36" hasCustomPrompt="1"/>
          </p:nvPr>
        </p:nvSpPr>
        <p:spPr>
          <a:xfrm>
            <a:off x="-1764704" y="4796829"/>
            <a:ext cx="360362" cy="360363"/>
          </a:xfrm>
          <a:prstGeom prst="rect">
            <a:avLst/>
          </a:prstGeom>
          <a:solidFill>
            <a:srgbClr val="5F5F5F"/>
          </a:solidFill>
        </p:spPr>
        <p:txBody>
          <a:bodyPr/>
          <a:lstStyle>
            <a:lvl1pPr marL="0" indent="0" algn="ctr">
              <a:lnSpc>
                <a:spcPct val="150000"/>
              </a:lnSpc>
              <a:buNone/>
              <a:defRPr b="0">
                <a:solidFill>
                  <a:schemeClr val="bg1"/>
                </a:solidFill>
              </a:defRPr>
            </a:lvl1pPr>
          </a:lstStyle>
          <a:p>
            <a:pPr lvl="0"/>
            <a:r>
              <a:rPr lang="de-DE" dirty="0" smtClean="0"/>
              <a:t>x</a:t>
            </a:r>
          </a:p>
        </p:txBody>
      </p:sp>
      <p:pic>
        <p:nvPicPr>
          <p:cNvPr id="35" name="Picture 20" descr="TIAneu_P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cdtRectangle 16 Id836624"/>
          <p:cNvSpPr>
            <a:spLocks noChangeArrowheads="1"/>
          </p:cNvSpPr>
          <p:nvPr>
            <p:custDataLst>
              <p:tags r:id="rId1"/>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37" name="cdtText Box 12 Id836611"/>
          <p:cNvSpPr txBox="1">
            <a:spLocks noChangeArrowheads="1"/>
          </p:cNvSpPr>
          <p:nvPr>
            <p:custDataLst>
              <p:tags r:id="rId2"/>
            </p:custDataLst>
          </p:nvPr>
        </p:nvSpPr>
        <p:spPr bwMode="auto">
          <a:xfrm>
            <a:off x="3381375" y="1836738"/>
            <a:ext cx="5367338"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144000"/>
          <a:lstStyle>
            <a:lvl1pPr marL="180975" indent="-180975">
              <a:spcBef>
                <a:spcPct val="0"/>
              </a:spcBef>
              <a:defRPr>
                <a:solidFill>
                  <a:schemeClr val="tx1"/>
                </a:solidFill>
                <a:latin typeface="Arial" charset="0"/>
              </a:defRPr>
            </a:lvl1pPr>
            <a:lvl2pPr marL="549275" indent="-188913">
              <a:spcBef>
                <a:spcPct val="0"/>
              </a:spcBef>
              <a:defRPr>
                <a:solidFill>
                  <a:schemeClr val="tx1"/>
                </a:solidFill>
                <a:latin typeface="Arial" charset="0"/>
              </a:defRPr>
            </a:lvl2pPr>
            <a:lvl3pPr marL="917575" indent="-188913">
              <a:spcBef>
                <a:spcPct val="0"/>
              </a:spcBef>
              <a:defRPr>
                <a:solidFill>
                  <a:schemeClr val="tx1"/>
                </a:solidFill>
                <a:latin typeface="Arial" charset="0"/>
              </a:defRPr>
            </a:lvl3pPr>
            <a:lvl4pPr marL="1287463" indent="-190500">
              <a:spcBef>
                <a:spcPct val="0"/>
              </a:spcBef>
              <a:defRPr>
                <a:solidFill>
                  <a:schemeClr val="tx1"/>
                </a:solidFill>
                <a:latin typeface="Arial" charset="0"/>
              </a:defRPr>
            </a:lvl4pPr>
            <a:lvl5pPr marL="1655763" indent="-188913">
              <a:spcBef>
                <a:spcPct val="0"/>
              </a:spcBef>
              <a:defRPr>
                <a:solidFill>
                  <a:schemeClr val="tx1"/>
                </a:solidFill>
                <a:latin typeface="Arial" charset="0"/>
              </a:defRPr>
            </a:lvl5pPr>
            <a:lvl6pPr marL="2112963" indent="-188913" fontAlgn="base">
              <a:spcBef>
                <a:spcPct val="0"/>
              </a:spcBef>
              <a:spcAft>
                <a:spcPct val="0"/>
              </a:spcAft>
              <a:defRPr>
                <a:solidFill>
                  <a:schemeClr val="tx1"/>
                </a:solidFill>
                <a:latin typeface="Arial" charset="0"/>
              </a:defRPr>
            </a:lvl6pPr>
            <a:lvl7pPr marL="2570163" indent="-188913" fontAlgn="base">
              <a:spcBef>
                <a:spcPct val="0"/>
              </a:spcBef>
              <a:spcAft>
                <a:spcPct val="0"/>
              </a:spcAft>
              <a:defRPr>
                <a:solidFill>
                  <a:schemeClr val="tx1"/>
                </a:solidFill>
                <a:latin typeface="Arial" charset="0"/>
              </a:defRPr>
            </a:lvl7pPr>
            <a:lvl8pPr marL="3027363" indent="-188913" fontAlgn="base">
              <a:spcBef>
                <a:spcPct val="0"/>
              </a:spcBef>
              <a:spcAft>
                <a:spcPct val="0"/>
              </a:spcAft>
              <a:defRPr>
                <a:solidFill>
                  <a:schemeClr val="tx1"/>
                </a:solidFill>
                <a:latin typeface="Arial" charset="0"/>
              </a:defRPr>
            </a:lvl8pPr>
            <a:lvl9pPr marL="3484563" indent="-188913" fontAlgn="base">
              <a:spcBef>
                <a:spcPct val="0"/>
              </a:spcBef>
              <a:spcAft>
                <a:spcPct val="0"/>
              </a:spcAft>
              <a:defRPr>
                <a:solidFill>
                  <a:schemeClr val="tx1"/>
                </a:solidFill>
                <a:latin typeface="Arial" charset="0"/>
              </a:defRPr>
            </a:lvl9pPr>
          </a:lstStyle>
          <a:p>
            <a:pPr>
              <a:lnSpc>
                <a:spcPct val="110000"/>
              </a:lnSpc>
              <a:spcAft>
                <a:spcPct val="55000"/>
              </a:spcAft>
              <a:buClrTx/>
              <a:buFont typeface="Wingdings" pitchFamily="2" charset="2"/>
              <a:buChar char="§"/>
              <a:defRPr/>
            </a:pPr>
            <a:endParaRPr lang="en-US" smtClean="0">
              <a:solidFill>
                <a:schemeClr val="bg1"/>
              </a:solidFill>
            </a:endParaRPr>
          </a:p>
        </p:txBody>
      </p:sp>
      <p:sp>
        <p:nvSpPr>
          <p:cNvPr id="38" name="cdtLine 8 Id836613"/>
          <p:cNvSpPr>
            <a:spLocks noChangeShapeType="1"/>
          </p:cNvSpPr>
          <p:nvPr>
            <p:custDataLst>
              <p:tags r:id="rId3"/>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9" name="cdtRectangle 24 Id836615"/>
          <p:cNvSpPr>
            <a:spLocks noChangeArrowheads="1"/>
          </p:cNvSpPr>
          <p:nvPr>
            <p:custDataLst>
              <p:tags r:id="rId4"/>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000">
              <a:solidFill>
                <a:srgbClr val="FFFFFF"/>
              </a:solidFill>
            </a:endParaRPr>
          </a:p>
        </p:txBody>
      </p:sp>
      <p:sp>
        <p:nvSpPr>
          <p:cNvPr id="40" name="cdtFreeform 57 Id836617"/>
          <p:cNvSpPr>
            <a:spLocks noChangeAspect="1" noEditPoints="1"/>
          </p:cNvSpPr>
          <p:nvPr>
            <p:custDataLst>
              <p:tags r:id="rId5"/>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42" name="cdtRectangle 11 Id836614"/>
          <p:cNvSpPr>
            <a:spLocks noGrp="1" noChangeArrowheads="1"/>
          </p:cNvSpPr>
          <p:nvPr>
            <p:ph type="subTitle" sz="quarter" idx="1"/>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a:defRPr sz="2000">
                <a:solidFill>
                  <a:srgbClr val="FFFFFF"/>
                </a:solidFill>
              </a:defRPr>
            </a:lvl1pPr>
          </a:lstStyle>
          <a:p>
            <a:pPr lvl="0"/>
            <a:r>
              <a:rPr lang="de-DE" noProof="0" dirty="0" smtClean="0"/>
              <a:t>Master-Untertitelformat bearbeiten</a:t>
            </a:r>
          </a:p>
        </p:txBody>
      </p:sp>
      <p:sp>
        <p:nvSpPr>
          <p:cNvPr id="43" name="cdtRectangle 27 Id836616"/>
          <p:cNvSpPr>
            <a:spLocks noGrp="1" noChangeArrowheads="1"/>
          </p:cNvSpPr>
          <p:nvPr>
            <p:ph type="ctrTitle" sz="quarter"/>
          </p:nvPr>
        </p:nvSpPr>
        <p:spPr>
          <a:xfrm>
            <a:off x="3041650" y="1235075"/>
            <a:ext cx="5707063" cy="1422400"/>
          </a:xfr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defRPr sz="4000">
                <a:solidFill>
                  <a:srgbClr val="FFFFFF"/>
                </a:solidFill>
              </a:defRPr>
            </a:lvl1pPr>
          </a:lstStyle>
          <a:p>
            <a:pPr lvl="0"/>
            <a:r>
              <a:rPr lang="de-DE" noProof="0" dirty="0" smtClean="0"/>
              <a:t>Mastertitelformat bearbeiten</a:t>
            </a:r>
          </a:p>
        </p:txBody>
      </p:sp>
    </p:spTree>
    <p:extLst>
      <p:ext uri="{BB962C8B-B14F-4D97-AF65-F5344CB8AC3E}">
        <p14:creationId xmlns:p14="http://schemas.microsoft.com/office/powerpoint/2010/main" val="3804124364"/>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TitleMaster Siemens I IA+DT - Split">
    <p:spTree>
      <p:nvGrpSpPr>
        <p:cNvPr id="1" name=""/>
        <p:cNvGrpSpPr/>
        <p:nvPr/>
      </p:nvGrpSpPr>
      <p:grpSpPr>
        <a:xfrm>
          <a:off x="0" y="0"/>
          <a:ext cx="0" cy="0"/>
          <a:chOff x="0" y="0"/>
          <a:chExt cx="0" cy="0"/>
        </a:xfrm>
      </p:grpSpPr>
      <p:sp>
        <p:nvSpPr>
          <p:cNvPr id="5" name="cdtRectangle 16 Id836624"/>
          <p:cNvSpPr>
            <a:spLocks noChangeArrowheads="1"/>
          </p:cNvSpPr>
          <p:nvPr>
            <p:custDataLst>
              <p:tags r:id="rId1"/>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8" name="cdtLine 8 Id836613"/>
          <p:cNvSpPr>
            <a:spLocks noChangeShapeType="1"/>
          </p:cNvSpPr>
          <p:nvPr>
            <p:custDataLst>
              <p:tags r:id="rId2"/>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0" name="cdtFreeform 57 Id836617"/>
          <p:cNvSpPr>
            <a:spLocks noChangeAspect="1" noEditPoints="1"/>
          </p:cNvSpPr>
          <p:nvPr>
            <p:custDataLst>
              <p:tags r:id="rId3"/>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12" name="cdtMasterTags"/>
          <p:cNvSpPr>
            <a:spLocks noChangeShapeType="1"/>
          </p:cNvSpPr>
          <p:nvPr>
            <p:custDataLst>
              <p:tags r:id="rId4"/>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836614" name="cdtRectangle 11 Id836614"/>
          <p:cNvSpPr>
            <a:spLocks noGrp="1" noChangeArrowheads="1"/>
          </p:cNvSpPr>
          <p:nvPr>
            <p:ph type="subTitle" sz="quarter" idx="1"/>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a:defRPr sz="2000">
                <a:solidFill>
                  <a:srgbClr val="FFFFFF"/>
                </a:solidFill>
              </a:defRPr>
            </a:lvl1pPr>
          </a:lstStyle>
          <a:p>
            <a:pPr lvl="0"/>
            <a:r>
              <a:rPr lang="de-DE" noProof="0" dirty="0" smtClean="0"/>
              <a:t>Master-Untertitelformat bearbeiten</a:t>
            </a:r>
          </a:p>
        </p:txBody>
      </p:sp>
      <p:sp>
        <p:nvSpPr>
          <p:cNvPr id="836616" name="cdtRectangle 27 Id836616"/>
          <p:cNvSpPr>
            <a:spLocks noGrp="1" noChangeArrowheads="1"/>
          </p:cNvSpPr>
          <p:nvPr>
            <p:ph type="ctrTitle" sz="quarter"/>
          </p:nvPr>
        </p:nvSpPr>
        <p:spPr>
          <a:xfrm>
            <a:off x="3041650" y="1235075"/>
            <a:ext cx="5707063" cy="1422400"/>
          </a:xfrm>
          <a:ln>
            <a:noFill/>
          </a:ln>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defRPr sz="4000">
                <a:solidFill>
                  <a:srgbClr val="FFFFFF"/>
                </a:solidFill>
              </a:defRPr>
            </a:lvl1pPr>
          </a:lstStyle>
          <a:p>
            <a:pPr lvl="0"/>
            <a:r>
              <a:rPr lang="de-DE" noProof="0" dirty="0" smtClean="0"/>
              <a:t>Mastertitelformat bearbeiten</a:t>
            </a:r>
          </a:p>
        </p:txBody>
      </p:sp>
      <p:pic>
        <p:nvPicPr>
          <p:cNvPr id="4" name="Picture 20" descr="TIAneu_P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dtRectangle 24 Id836615"/>
          <p:cNvSpPr>
            <a:spLocks noChangeArrowheads="1"/>
          </p:cNvSpPr>
          <p:nvPr>
            <p:custDataLst>
              <p:tags r:id="rId5"/>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Tree>
    <p:extLst>
      <p:ext uri="{BB962C8B-B14F-4D97-AF65-F5344CB8AC3E}">
        <p14:creationId xmlns:p14="http://schemas.microsoft.com/office/powerpoint/2010/main" val="27253743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109569467"/>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p:cSld name="TitleMaster Siemens">
    <p:spTree>
      <p:nvGrpSpPr>
        <p:cNvPr id="1" name=""/>
        <p:cNvGrpSpPr/>
        <p:nvPr/>
      </p:nvGrpSpPr>
      <p:grpSpPr>
        <a:xfrm>
          <a:off x="0" y="0"/>
          <a:ext cx="0" cy="0"/>
          <a:chOff x="0" y="0"/>
          <a:chExt cx="0" cy="0"/>
        </a:xfrm>
      </p:grpSpPr>
      <p:sp>
        <p:nvSpPr>
          <p:cNvPr id="5" name="cdtRectangle 138 Id50181"/>
          <p:cNvSpPr>
            <a:spLocks noChangeArrowheads="1"/>
          </p:cNvSpPr>
          <p:nvPr>
            <p:custDataLst>
              <p:tags r:id="rId1"/>
            </p:custDataLst>
          </p:nvPr>
        </p:nvSpPr>
        <p:spPr bwMode="auto">
          <a:xfrm>
            <a:off x="287338" y="263525"/>
            <a:ext cx="8859837" cy="971550"/>
          </a:xfrm>
          <a:prstGeom prst="rect">
            <a:avLst/>
          </a:prstGeom>
          <a:solidFill>
            <a:srgbClr val="FFFFFF"/>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0" hangingPunct="0">
              <a:spcBef>
                <a:spcPct val="0"/>
              </a:spcBef>
              <a:buClrTx/>
              <a:buFontTx/>
              <a:buNone/>
              <a:defRPr/>
            </a:pPr>
            <a:endParaRPr lang="de-DE" sz="2000" smtClean="0">
              <a:solidFill>
                <a:srgbClr val="FFFFFF"/>
              </a:solidFill>
            </a:endParaRPr>
          </a:p>
        </p:txBody>
      </p:sp>
      <p:sp>
        <p:nvSpPr>
          <p:cNvPr id="6" name="cdtFreeform 57 Id50182"/>
          <p:cNvSpPr>
            <a:spLocks noChangeAspect="1" noEditPoints="1"/>
          </p:cNvSpPr>
          <p:nvPr>
            <p:custDataLst>
              <p:tags r:id="rId2"/>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9" name="cdtMasterTags"/>
          <p:cNvSpPr>
            <a:spLocks noChangeShapeType="1"/>
          </p:cNvSpPr>
          <p:nvPr>
            <p:custDataLst>
              <p:tags r:id="rId3"/>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10" name="cdtRectangle 24 Id836615"/>
          <p:cNvSpPr>
            <a:spLocks noChangeArrowheads="1"/>
          </p:cNvSpPr>
          <p:nvPr>
            <p:custDataLst>
              <p:tags r:id="rId4"/>
            </p:custDataLst>
          </p:nvPr>
        </p:nvSpPr>
        <p:spPr bwMode="auto">
          <a:xfrm>
            <a:off x="287338" y="263525"/>
            <a:ext cx="6811962"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
        <p:nvSpPr>
          <p:cNvPr id="11" name="cdtText Box 125 Id49158"/>
          <p:cNvSpPr txBox="1">
            <a:spLocks noChangeArrowheads="1"/>
          </p:cNvSpPr>
          <p:nvPr>
            <p:custDataLst>
              <p:tags r:id="rId5"/>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13" name="cdtText Box 125 Id49160"/>
          <p:cNvSpPr txBox="1">
            <a:spLocks noChangeArrowheads="1"/>
          </p:cNvSpPr>
          <p:nvPr>
            <p:custDataLst>
              <p:tags r:id="rId6"/>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14"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957777547"/>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ln>
            <a:noFill/>
          </a:ln>
        </p:spPr>
        <p:txBody>
          <a:bodyPr/>
          <a:lstStyle/>
          <a:p>
            <a:r>
              <a:rPr lang="de-DE" dirty="0" smtClean="0"/>
              <a:t>Titelmasterformat durch Klicken bearbeiten</a:t>
            </a:r>
            <a:endParaRPr lang="de-DE" dirty="0"/>
          </a:p>
        </p:txBody>
      </p:sp>
      <p:sp>
        <p:nvSpPr>
          <p:cNvPr id="3" name="cdtFreeform 57 Id50182"/>
          <p:cNvSpPr>
            <a:spLocks noChangeAspect="1" noEditPoints="1"/>
          </p:cNvSpPr>
          <p:nvPr>
            <p:custDataLst>
              <p:tags r:id="rId1"/>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4" name="cdtText Box 125 Id49158"/>
          <p:cNvSpPr txBox="1">
            <a:spLocks noChangeArrowheads="1"/>
          </p:cNvSpPr>
          <p:nvPr>
            <p:custDataLst>
              <p:tags r:id="rId2"/>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6" name="cdtText Box 125 Id49160"/>
          <p:cNvSpPr txBox="1">
            <a:spLocks noChangeArrowheads="1"/>
          </p:cNvSpPr>
          <p:nvPr>
            <p:custDataLst>
              <p:tags r:id="rId3"/>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7"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1746883709"/>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cSld name="Titel und Text">
    <p:spTree>
      <p:nvGrpSpPr>
        <p:cNvPr id="1" name=""/>
        <p:cNvGrpSpPr/>
        <p:nvPr/>
      </p:nvGrpSpPr>
      <p:grpSpPr>
        <a:xfrm>
          <a:off x="0" y="0"/>
          <a:ext cx="0" cy="0"/>
          <a:chOff x="0" y="0"/>
          <a:chExt cx="0" cy="0"/>
        </a:xfrm>
      </p:grpSpPr>
      <p:sp>
        <p:nvSpPr>
          <p:cNvPr id="2" name="Titel 1"/>
          <p:cNvSpPr>
            <a:spLocks noGrp="1"/>
          </p:cNvSpPr>
          <p:nvPr>
            <p:ph type="title"/>
          </p:nvPr>
        </p:nvSpPr>
        <p:spPr>
          <a:ln>
            <a:noFill/>
          </a:ln>
        </p:spPr>
        <p:txBody>
          <a:bodyPr/>
          <a:lstStyle/>
          <a:p>
            <a:r>
              <a:rPr lang="de-DE" dirty="0" smtClean="0"/>
              <a:t>Titelmasterformat durch Klicken bearbeiten</a:t>
            </a:r>
            <a:endParaRPr lang="de-DE" dirty="0"/>
          </a:p>
        </p:txBody>
      </p:sp>
      <p:sp>
        <p:nvSpPr>
          <p:cNvPr id="9" name="Textplatzhalter 8"/>
          <p:cNvSpPr>
            <a:spLocks noGrp="1"/>
          </p:cNvSpPr>
          <p:nvPr>
            <p:ph type="body" sz="quarter" idx="13"/>
          </p:nvPr>
        </p:nvSpPr>
        <p:spPr>
          <a:xfrm>
            <a:off x="611188" y="1844675"/>
            <a:ext cx="7777162" cy="4464050"/>
          </a:xfrm>
          <a:prstGeom prst="rect">
            <a:avLst/>
          </a:prstGeom>
        </p:spPr>
        <p:txBody>
          <a:bodyPr/>
          <a:lstStyle>
            <a:lvl1pPr>
              <a:buClr>
                <a:srgbClr val="92D050"/>
              </a:buClr>
              <a:buFont typeface="Wingdings" pitchFamily="2" charset="2"/>
              <a:buChar char="§"/>
              <a:defRPr/>
            </a:lvl1pPr>
            <a:lvl2pPr marL="190500" indent="-188913">
              <a:buClr>
                <a:srgbClr val="92D050"/>
              </a:buClr>
              <a:buFont typeface="Wingdings" pitchFamily="2" charset="2"/>
              <a:buChar char="§"/>
              <a:defRPr/>
            </a:lvl2pPr>
            <a:lvl3pPr marL="381000" indent="-188913">
              <a:buClr>
                <a:srgbClr val="92D050"/>
              </a:buClr>
              <a:buFont typeface="Wingdings" pitchFamily="2" charset="2"/>
              <a:buChar char="§"/>
              <a:defRPr/>
            </a:lvl3pPr>
            <a:lvl4pPr marL="571500" indent="-188913">
              <a:buClr>
                <a:srgbClr val="92D050"/>
              </a:buClr>
              <a:buFont typeface="Wingdings" pitchFamily="2" charset="2"/>
              <a:buChar char="§"/>
              <a:defRPr/>
            </a:lvl4pPr>
            <a:lvl5pPr marL="762000" indent="-188913">
              <a:buClr>
                <a:srgbClr val="92D050"/>
              </a:buClr>
              <a:buFont typeface="Wingdings" pitchFamily="2" charset="2"/>
              <a:buChar char="§"/>
              <a:defRPr/>
            </a:lvl5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7" name="Textplatzhalter 11"/>
          <p:cNvSpPr>
            <a:spLocks noGrp="1"/>
          </p:cNvSpPr>
          <p:nvPr>
            <p:ph type="body" sz="quarter" idx="14"/>
          </p:nvPr>
        </p:nvSpPr>
        <p:spPr>
          <a:xfrm>
            <a:off x="-1258219" y="1272355"/>
            <a:ext cx="360362" cy="360363"/>
          </a:xfrm>
          <a:prstGeom prst="rect">
            <a:avLst/>
          </a:prstGeom>
          <a:solidFill>
            <a:srgbClr val="CDE29E"/>
          </a:solidFill>
        </p:spPr>
        <p:txBody>
          <a:bodyPr/>
          <a:lstStyle>
            <a:lvl1pPr marL="0" indent="0" algn="ctr">
              <a:lnSpc>
                <a:spcPct val="150000"/>
              </a:lnSpc>
              <a:buNone/>
              <a:defRPr b="0"/>
            </a:lvl1pPr>
          </a:lstStyle>
          <a:p>
            <a:pPr lvl="0"/>
            <a:r>
              <a:rPr lang="de-DE" smtClean="0"/>
              <a:t>Textmasterformat bearbeiten</a:t>
            </a:r>
          </a:p>
        </p:txBody>
      </p:sp>
      <p:sp>
        <p:nvSpPr>
          <p:cNvPr id="10" name="Textplatzhalter 11"/>
          <p:cNvSpPr>
            <a:spLocks noGrp="1"/>
          </p:cNvSpPr>
          <p:nvPr>
            <p:ph type="body" sz="quarter" idx="15"/>
          </p:nvPr>
        </p:nvSpPr>
        <p:spPr>
          <a:xfrm>
            <a:off x="-754164" y="1272355"/>
            <a:ext cx="360362" cy="360363"/>
          </a:xfrm>
          <a:prstGeom prst="rect">
            <a:avLst/>
          </a:prstGeom>
          <a:solidFill>
            <a:schemeClr val="bg2">
              <a:lumMod val="75000"/>
            </a:schemeClr>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1" name="Textplatzhalter 11"/>
          <p:cNvSpPr>
            <a:spLocks noGrp="1"/>
          </p:cNvSpPr>
          <p:nvPr>
            <p:ph type="body" sz="quarter" idx="16"/>
          </p:nvPr>
        </p:nvSpPr>
        <p:spPr>
          <a:xfrm>
            <a:off x="-1768648" y="1272355"/>
            <a:ext cx="360362" cy="360363"/>
          </a:xfrm>
          <a:prstGeom prst="rect">
            <a:avLst/>
          </a:prstGeom>
          <a:solidFill>
            <a:schemeClr val="bg2"/>
          </a:solidFill>
        </p:spPr>
        <p:txBody>
          <a:bodyPr/>
          <a:lstStyle>
            <a:lvl1pPr marL="0" indent="0" algn="ctr">
              <a:lnSpc>
                <a:spcPct val="150000"/>
              </a:lnSpc>
              <a:buNone/>
              <a:defRPr b="0"/>
            </a:lvl1pPr>
          </a:lstStyle>
          <a:p>
            <a:pPr lvl="0"/>
            <a:r>
              <a:rPr lang="de-DE" smtClean="0"/>
              <a:t>Textmasterformat bearbeiten</a:t>
            </a:r>
          </a:p>
        </p:txBody>
      </p:sp>
      <p:sp>
        <p:nvSpPr>
          <p:cNvPr id="12" name="Textplatzhalter 11"/>
          <p:cNvSpPr>
            <a:spLocks noGrp="1"/>
          </p:cNvSpPr>
          <p:nvPr>
            <p:ph type="body" sz="quarter" idx="17"/>
          </p:nvPr>
        </p:nvSpPr>
        <p:spPr>
          <a:xfrm>
            <a:off x="-1260648" y="1772493"/>
            <a:ext cx="360362" cy="360363"/>
          </a:xfrm>
          <a:prstGeom prst="rect">
            <a:avLst/>
          </a:prstGeom>
          <a:solidFill>
            <a:srgbClr val="B4DBBB"/>
          </a:solidFill>
        </p:spPr>
        <p:txBody>
          <a:bodyPr/>
          <a:lstStyle>
            <a:lvl1pPr marL="0" indent="0" algn="ctr">
              <a:lnSpc>
                <a:spcPct val="150000"/>
              </a:lnSpc>
              <a:buNone/>
              <a:defRPr b="0"/>
            </a:lvl1pPr>
          </a:lstStyle>
          <a:p>
            <a:pPr lvl="0"/>
            <a:r>
              <a:rPr lang="de-DE" smtClean="0"/>
              <a:t>Textmasterformat bearbeiten</a:t>
            </a:r>
          </a:p>
        </p:txBody>
      </p:sp>
      <p:sp>
        <p:nvSpPr>
          <p:cNvPr id="13" name="Textplatzhalter 11"/>
          <p:cNvSpPr>
            <a:spLocks noGrp="1"/>
          </p:cNvSpPr>
          <p:nvPr>
            <p:ph type="body" sz="quarter" idx="18"/>
          </p:nvPr>
        </p:nvSpPr>
        <p:spPr>
          <a:xfrm>
            <a:off x="-756592" y="1772493"/>
            <a:ext cx="360362" cy="360363"/>
          </a:xfrm>
          <a:prstGeom prst="rect">
            <a:avLst/>
          </a:prstGeom>
          <a:solidFill>
            <a:srgbClr val="003E0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4" name="Textplatzhalter 11"/>
          <p:cNvSpPr>
            <a:spLocks noGrp="1"/>
          </p:cNvSpPr>
          <p:nvPr>
            <p:ph type="body" sz="quarter" idx="19"/>
          </p:nvPr>
        </p:nvSpPr>
        <p:spPr>
          <a:xfrm>
            <a:off x="-1768647" y="1772493"/>
            <a:ext cx="360362" cy="360363"/>
          </a:xfrm>
          <a:prstGeom prst="rect">
            <a:avLst/>
          </a:prstGeom>
          <a:solidFill>
            <a:schemeClr val="tx2"/>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5" name="Textplatzhalter 11"/>
          <p:cNvSpPr>
            <a:spLocks noGrp="1"/>
          </p:cNvSpPr>
          <p:nvPr>
            <p:ph type="body" sz="quarter" idx="20"/>
          </p:nvPr>
        </p:nvSpPr>
        <p:spPr>
          <a:xfrm>
            <a:off x="-1256705" y="2276549"/>
            <a:ext cx="360362" cy="360363"/>
          </a:xfrm>
          <a:prstGeom prst="rect">
            <a:avLst/>
          </a:prstGeom>
          <a:solidFill>
            <a:srgbClr val="FFEA93"/>
          </a:solidFill>
        </p:spPr>
        <p:txBody>
          <a:bodyPr/>
          <a:lstStyle>
            <a:lvl1pPr marL="0" indent="0" algn="ctr">
              <a:lnSpc>
                <a:spcPct val="150000"/>
              </a:lnSpc>
              <a:buNone/>
              <a:defRPr b="0"/>
            </a:lvl1pPr>
          </a:lstStyle>
          <a:p>
            <a:pPr lvl="0"/>
            <a:r>
              <a:rPr lang="de-DE" smtClean="0"/>
              <a:t>Textmasterformat bearbeiten</a:t>
            </a:r>
          </a:p>
        </p:txBody>
      </p:sp>
      <p:sp>
        <p:nvSpPr>
          <p:cNvPr id="16" name="Textplatzhalter 11"/>
          <p:cNvSpPr>
            <a:spLocks noGrp="1"/>
          </p:cNvSpPr>
          <p:nvPr>
            <p:ph type="body" sz="quarter" idx="21"/>
          </p:nvPr>
        </p:nvSpPr>
        <p:spPr>
          <a:xfrm>
            <a:off x="-752649" y="2276549"/>
            <a:ext cx="360362" cy="360363"/>
          </a:xfrm>
          <a:prstGeom prst="rect">
            <a:avLst/>
          </a:prstGeom>
          <a:solidFill>
            <a:srgbClr val="C8A20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7" name="Textplatzhalter 11"/>
          <p:cNvSpPr>
            <a:spLocks noGrp="1"/>
          </p:cNvSpPr>
          <p:nvPr>
            <p:ph type="body" sz="quarter" idx="22"/>
          </p:nvPr>
        </p:nvSpPr>
        <p:spPr>
          <a:xfrm>
            <a:off x="-1764704" y="2276549"/>
            <a:ext cx="360362" cy="360363"/>
          </a:xfrm>
          <a:prstGeom prst="rect">
            <a:avLst/>
          </a:prstGeom>
          <a:solidFill>
            <a:srgbClr val="FFCC00"/>
          </a:solidFill>
        </p:spPr>
        <p:txBody>
          <a:bodyPr/>
          <a:lstStyle>
            <a:lvl1pPr marL="0" indent="0" algn="ctr">
              <a:lnSpc>
                <a:spcPct val="150000"/>
              </a:lnSpc>
              <a:buNone/>
              <a:defRPr b="0">
                <a:solidFill>
                  <a:schemeClr val="tx1"/>
                </a:solidFill>
              </a:defRPr>
            </a:lvl1pPr>
          </a:lstStyle>
          <a:p>
            <a:pPr lvl="0"/>
            <a:r>
              <a:rPr lang="de-DE" smtClean="0"/>
              <a:t>Textmasterformat bearbeiten</a:t>
            </a:r>
          </a:p>
        </p:txBody>
      </p:sp>
      <p:sp>
        <p:nvSpPr>
          <p:cNvPr id="18" name="Textplatzhalter 11"/>
          <p:cNvSpPr>
            <a:spLocks noGrp="1"/>
          </p:cNvSpPr>
          <p:nvPr>
            <p:ph type="body" sz="quarter" idx="23"/>
          </p:nvPr>
        </p:nvSpPr>
        <p:spPr>
          <a:xfrm>
            <a:off x="-1256705" y="2780605"/>
            <a:ext cx="360362" cy="360363"/>
          </a:xfrm>
          <a:prstGeom prst="rect">
            <a:avLst/>
          </a:prstGeom>
          <a:solidFill>
            <a:srgbClr val="FFD1A3"/>
          </a:solidFill>
        </p:spPr>
        <p:txBody>
          <a:bodyPr/>
          <a:lstStyle>
            <a:lvl1pPr marL="0" indent="0" algn="ctr">
              <a:lnSpc>
                <a:spcPct val="150000"/>
              </a:lnSpc>
              <a:buNone/>
              <a:defRPr b="0"/>
            </a:lvl1pPr>
          </a:lstStyle>
          <a:p>
            <a:pPr lvl="0"/>
            <a:r>
              <a:rPr lang="de-DE" smtClean="0"/>
              <a:t>Textmasterformat bearbeiten</a:t>
            </a:r>
          </a:p>
        </p:txBody>
      </p:sp>
      <p:sp>
        <p:nvSpPr>
          <p:cNvPr id="19" name="Textplatzhalter 11"/>
          <p:cNvSpPr>
            <a:spLocks noGrp="1"/>
          </p:cNvSpPr>
          <p:nvPr>
            <p:ph type="body" sz="quarter" idx="24"/>
          </p:nvPr>
        </p:nvSpPr>
        <p:spPr>
          <a:xfrm>
            <a:off x="-752649" y="2780605"/>
            <a:ext cx="360362" cy="360363"/>
          </a:xfrm>
          <a:prstGeom prst="rect">
            <a:avLst/>
          </a:prstGeom>
          <a:solidFill>
            <a:srgbClr val="C8640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0" name="Textplatzhalter 11"/>
          <p:cNvSpPr>
            <a:spLocks noGrp="1"/>
          </p:cNvSpPr>
          <p:nvPr>
            <p:ph type="body" sz="quarter" idx="25"/>
          </p:nvPr>
        </p:nvSpPr>
        <p:spPr>
          <a:xfrm>
            <a:off x="-1764704" y="2780605"/>
            <a:ext cx="360362" cy="360363"/>
          </a:xfrm>
          <a:prstGeom prst="rect">
            <a:avLst/>
          </a:prstGeom>
          <a:solidFill>
            <a:srgbClr val="FF9933"/>
          </a:solidFill>
        </p:spPr>
        <p:txBody>
          <a:bodyPr/>
          <a:lstStyle>
            <a:lvl1pPr marL="0" indent="0" algn="ctr">
              <a:lnSpc>
                <a:spcPct val="150000"/>
              </a:lnSpc>
              <a:buNone/>
              <a:defRPr b="0">
                <a:solidFill>
                  <a:schemeClr val="tx1"/>
                </a:solidFill>
              </a:defRPr>
            </a:lvl1pPr>
          </a:lstStyle>
          <a:p>
            <a:pPr lvl="0"/>
            <a:r>
              <a:rPr lang="de-DE" smtClean="0"/>
              <a:t>Textmasterformat bearbeiten</a:t>
            </a:r>
          </a:p>
        </p:txBody>
      </p:sp>
      <p:sp>
        <p:nvSpPr>
          <p:cNvPr id="21" name="Textplatzhalter 11"/>
          <p:cNvSpPr>
            <a:spLocks noGrp="1"/>
          </p:cNvSpPr>
          <p:nvPr>
            <p:ph type="body" sz="quarter" idx="26"/>
          </p:nvPr>
        </p:nvSpPr>
        <p:spPr>
          <a:xfrm>
            <a:off x="-1256705" y="3284661"/>
            <a:ext cx="360362" cy="360363"/>
          </a:xfrm>
          <a:prstGeom prst="rect">
            <a:avLst/>
          </a:prstGeom>
          <a:solidFill>
            <a:srgbClr val="FFC9DB"/>
          </a:solidFill>
        </p:spPr>
        <p:txBody>
          <a:bodyPr/>
          <a:lstStyle>
            <a:lvl1pPr marL="0" indent="0" algn="ctr">
              <a:lnSpc>
                <a:spcPct val="150000"/>
              </a:lnSpc>
              <a:buNone/>
              <a:defRPr b="0"/>
            </a:lvl1pPr>
          </a:lstStyle>
          <a:p>
            <a:pPr lvl="0"/>
            <a:r>
              <a:rPr lang="de-DE" smtClean="0"/>
              <a:t>Textmasterformat bearbeiten</a:t>
            </a:r>
          </a:p>
        </p:txBody>
      </p:sp>
      <p:sp>
        <p:nvSpPr>
          <p:cNvPr id="22" name="Textplatzhalter 11"/>
          <p:cNvSpPr>
            <a:spLocks noGrp="1"/>
          </p:cNvSpPr>
          <p:nvPr>
            <p:ph type="body" sz="quarter" idx="27"/>
          </p:nvPr>
        </p:nvSpPr>
        <p:spPr>
          <a:xfrm>
            <a:off x="-752649" y="3284661"/>
            <a:ext cx="360362" cy="360363"/>
          </a:xfrm>
          <a:prstGeom prst="rect">
            <a:avLst/>
          </a:prstGeom>
          <a:solidFill>
            <a:srgbClr val="640021"/>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3" name="Textplatzhalter 11"/>
          <p:cNvSpPr>
            <a:spLocks noGrp="1"/>
          </p:cNvSpPr>
          <p:nvPr>
            <p:ph type="body" sz="quarter" idx="28"/>
          </p:nvPr>
        </p:nvSpPr>
        <p:spPr>
          <a:xfrm>
            <a:off x="-1764704" y="3284661"/>
            <a:ext cx="360362" cy="360363"/>
          </a:xfrm>
          <a:prstGeom prst="rect">
            <a:avLst/>
          </a:prstGeom>
          <a:solidFill>
            <a:srgbClr val="990033"/>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4" name="Textplatzhalter 11"/>
          <p:cNvSpPr>
            <a:spLocks noGrp="1"/>
          </p:cNvSpPr>
          <p:nvPr>
            <p:ph type="body" sz="quarter" idx="29"/>
          </p:nvPr>
        </p:nvSpPr>
        <p:spPr>
          <a:xfrm>
            <a:off x="-1256705" y="3788717"/>
            <a:ext cx="360362" cy="360363"/>
          </a:xfrm>
          <a:prstGeom prst="rect">
            <a:avLst/>
          </a:prstGeom>
          <a:solidFill>
            <a:srgbClr val="B4D0EA"/>
          </a:solidFill>
        </p:spPr>
        <p:txBody>
          <a:bodyPr/>
          <a:lstStyle>
            <a:lvl1pPr marL="0" indent="0" algn="ctr">
              <a:lnSpc>
                <a:spcPct val="150000"/>
              </a:lnSpc>
              <a:buNone/>
              <a:defRPr b="0"/>
            </a:lvl1pPr>
          </a:lstStyle>
          <a:p>
            <a:pPr lvl="0"/>
            <a:r>
              <a:rPr lang="de-DE" smtClean="0"/>
              <a:t>Textmasterformat bearbeiten</a:t>
            </a:r>
          </a:p>
        </p:txBody>
      </p:sp>
      <p:sp>
        <p:nvSpPr>
          <p:cNvPr id="25" name="Textplatzhalter 11"/>
          <p:cNvSpPr>
            <a:spLocks noGrp="1"/>
          </p:cNvSpPr>
          <p:nvPr>
            <p:ph type="body" sz="quarter" idx="30"/>
          </p:nvPr>
        </p:nvSpPr>
        <p:spPr>
          <a:xfrm>
            <a:off x="-752649" y="3788717"/>
            <a:ext cx="360362" cy="360363"/>
          </a:xfrm>
          <a:prstGeom prst="rect">
            <a:avLst/>
          </a:prstGeom>
          <a:solidFill>
            <a:srgbClr val="1E476C"/>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6" name="Textplatzhalter 11"/>
          <p:cNvSpPr>
            <a:spLocks noGrp="1"/>
          </p:cNvSpPr>
          <p:nvPr>
            <p:ph type="body" sz="quarter" idx="31"/>
          </p:nvPr>
        </p:nvSpPr>
        <p:spPr>
          <a:xfrm>
            <a:off x="-1764704" y="3788717"/>
            <a:ext cx="360362" cy="360363"/>
          </a:xfrm>
          <a:prstGeom prst="rect">
            <a:avLst/>
          </a:prstGeom>
          <a:solidFill>
            <a:srgbClr val="296193"/>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7" name="Textplatzhalter 11"/>
          <p:cNvSpPr>
            <a:spLocks noGrp="1"/>
          </p:cNvSpPr>
          <p:nvPr>
            <p:ph type="body" sz="quarter" idx="32"/>
          </p:nvPr>
        </p:nvSpPr>
        <p:spPr>
          <a:xfrm>
            <a:off x="-1256705" y="4292773"/>
            <a:ext cx="360362" cy="360363"/>
          </a:xfrm>
          <a:prstGeom prst="rect">
            <a:avLst/>
          </a:prstGeom>
          <a:solidFill>
            <a:srgbClr val="B2B2B2"/>
          </a:solidFill>
        </p:spPr>
        <p:txBody>
          <a:bodyPr/>
          <a:lstStyle>
            <a:lvl1pPr marL="0" indent="0" algn="ctr">
              <a:lnSpc>
                <a:spcPct val="150000"/>
              </a:lnSpc>
              <a:buNone/>
              <a:defRPr b="0"/>
            </a:lvl1pPr>
          </a:lstStyle>
          <a:p>
            <a:pPr lvl="0"/>
            <a:r>
              <a:rPr lang="de-DE" smtClean="0"/>
              <a:t>Textmasterformat bearbeiten</a:t>
            </a:r>
          </a:p>
        </p:txBody>
      </p:sp>
      <p:sp>
        <p:nvSpPr>
          <p:cNvPr id="28" name="Textplatzhalter 11"/>
          <p:cNvSpPr>
            <a:spLocks noGrp="1"/>
          </p:cNvSpPr>
          <p:nvPr>
            <p:ph type="body" sz="quarter" idx="33"/>
          </p:nvPr>
        </p:nvSpPr>
        <p:spPr>
          <a:xfrm>
            <a:off x="-752649" y="4292773"/>
            <a:ext cx="360362" cy="360363"/>
          </a:xfrm>
          <a:prstGeom prst="rect">
            <a:avLst/>
          </a:prstGeom>
          <a:solidFill>
            <a:srgbClr val="80808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9" name="Textplatzhalter 11"/>
          <p:cNvSpPr>
            <a:spLocks noGrp="1"/>
          </p:cNvSpPr>
          <p:nvPr>
            <p:ph type="body" sz="quarter" idx="34"/>
          </p:nvPr>
        </p:nvSpPr>
        <p:spPr>
          <a:xfrm>
            <a:off x="-1764704" y="4292773"/>
            <a:ext cx="360362" cy="360363"/>
          </a:xfrm>
          <a:prstGeom prst="rect">
            <a:avLst/>
          </a:prstGeom>
          <a:solidFill>
            <a:srgbClr val="DDDDDD"/>
          </a:solidFill>
        </p:spPr>
        <p:txBody>
          <a:bodyPr/>
          <a:lstStyle>
            <a:lvl1pPr marL="0" indent="0" algn="ctr">
              <a:lnSpc>
                <a:spcPct val="150000"/>
              </a:lnSpc>
              <a:buNone/>
              <a:defRPr b="0">
                <a:solidFill>
                  <a:schemeClr val="tx1"/>
                </a:solidFill>
              </a:defRPr>
            </a:lvl1pPr>
          </a:lstStyle>
          <a:p>
            <a:pPr lvl="0"/>
            <a:r>
              <a:rPr lang="de-DE" smtClean="0"/>
              <a:t>Textmasterformat bearbeiten</a:t>
            </a:r>
          </a:p>
        </p:txBody>
      </p:sp>
      <p:sp>
        <p:nvSpPr>
          <p:cNvPr id="30" name="Textplatzhalter 11"/>
          <p:cNvSpPr>
            <a:spLocks noGrp="1"/>
          </p:cNvSpPr>
          <p:nvPr>
            <p:ph type="body" sz="quarter" idx="35"/>
          </p:nvPr>
        </p:nvSpPr>
        <p:spPr>
          <a:xfrm>
            <a:off x="-1256705" y="4796829"/>
            <a:ext cx="360362" cy="360363"/>
          </a:xfrm>
          <a:prstGeom prst="rect">
            <a:avLst/>
          </a:prstGeom>
          <a:solidFill>
            <a:srgbClr val="333333"/>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31" name="Textplatzhalter 11"/>
          <p:cNvSpPr>
            <a:spLocks noGrp="1"/>
          </p:cNvSpPr>
          <p:nvPr>
            <p:ph type="body" sz="quarter" idx="36"/>
          </p:nvPr>
        </p:nvSpPr>
        <p:spPr>
          <a:xfrm>
            <a:off x="-752649" y="4796829"/>
            <a:ext cx="360362" cy="360363"/>
          </a:xfrm>
          <a:prstGeom prst="rect">
            <a:avLst/>
          </a:prstGeom>
          <a:solidFill>
            <a:srgbClr val="000000"/>
          </a:solidFill>
        </p:spPr>
        <p:txBody>
          <a:bodyPr/>
          <a:lstStyle>
            <a:lvl1pPr marL="0" indent="0" algn="ctr">
              <a:lnSpc>
                <a:spcPct val="150000"/>
              </a:lnSpc>
              <a:buNone/>
              <a:defRPr b="0">
                <a:solidFill>
                  <a:schemeClr val="bg1"/>
                </a:solidFill>
              </a:defRPr>
            </a:lvl1pPr>
          </a:lstStyle>
          <a:p>
            <a:pPr lvl="0"/>
            <a:r>
              <a:rPr lang="de-DE" dirty="0" smtClean="0"/>
              <a:t>Textmasterformat bearbeiten</a:t>
            </a:r>
          </a:p>
        </p:txBody>
      </p:sp>
      <p:sp>
        <p:nvSpPr>
          <p:cNvPr id="32" name="Textplatzhalter 11"/>
          <p:cNvSpPr>
            <a:spLocks noGrp="1"/>
          </p:cNvSpPr>
          <p:nvPr>
            <p:ph type="body" sz="quarter" idx="37"/>
          </p:nvPr>
        </p:nvSpPr>
        <p:spPr>
          <a:xfrm>
            <a:off x="-1764704" y="4796829"/>
            <a:ext cx="360362" cy="360363"/>
          </a:xfrm>
          <a:prstGeom prst="rect">
            <a:avLst/>
          </a:prstGeom>
          <a:solidFill>
            <a:srgbClr val="5F5F5F"/>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35" name="cdtFreeform 57 Id50182"/>
          <p:cNvSpPr>
            <a:spLocks noChangeAspect="1" noEditPoints="1"/>
          </p:cNvSpPr>
          <p:nvPr>
            <p:custDataLst>
              <p:tags r:id="rId1"/>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8" name="cdtText Box 125 Id49158"/>
          <p:cNvSpPr txBox="1">
            <a:spLocks noChangeArrowheads="1"/>
          </p:cNvSpPr>
          <p:nvPr>
            <p:custDataLst>
              <p:tags r:id="rId2"/>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39" name="cdtText Box 125 Id49160"/>
          <p:cNvSpPr txBox="1">
            <a:spLocks noChangeArrowheads="1"/>
          </p:cNvSpPr>
          <p:nvPr>
            <p:custDataLst>
              <p:tags r:id="rId3"/>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33"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1697682958"/>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Abschluss-Seite">
    <p:spTree>
      <p:nvGrpSpPr>
        <p:cNvPr id="1" name=""/>
        <p:cNvGrpSpPr/>
        <p:nvPr/>
      </p:nvGrpSpPr>
      <p:grpSpPr>
        <a:xfrm>
          <a:off x="0" y="0"/>
          <a:ext cx="0" cy="0"/>
          <a:chOff x="0" y="0"/>
          <a:chExt cx="0" cy="0"/>
        </a:xfrm>
      </p:grpSpPr>
      <p:sp>
        <p:nvSpPr>
          <p:cNvPr id="87" name="Textplatzhalter 11"/>
          <p:cNvSpPr>
            <a:spLocks noGrp="1"/>
          </p:cNvSpPr>
          <p:nvPr>
            <p:ph type="body" sz="quarter" idx="13" hasCustomPrompt="1"/>
          </p:nvPr>
        </p:nvSpPr>
        <p:spPr>
          <a:xfrm>
            <a:off x="-1258219" y="1272355"/>
            <a:ext cx="360362" cy="360363"/>
          </a:xfrm>
          <a:prstGeom prst="rect">
            <a:avLst/>
          </a:prstGeom>
          <a:solidFill>
            <a:srgbClr val="CDE29E"/>
          </a:solidFill>
        </p:spPr>
        <p:txBody>
          <a:bodyPr/>
          <a:lstStyle>
            <a:lvl1pPr marL="0" indent="0" algn="ctr">
              <a:lnSpc>
                <a:spcPct val="150000"/>
              </a:lnSpc>
              <a:buNone/>
              <a:defRPr b="0"/>
            </a:lvl1pPr>
          </a:lstStyle>
          <a:p>
            <a:pPr lvl="0"/>
            <a:r>
              <a:rPr lang="de-DE" dirty="0" smtClean="0"/>
              <a:t>x</a:t>
            </a:r>
          </a:p>
        </p:txBody>
      </p:sp>
      <p:sp>
        <p:nvSpPr>
          <p:cNvPr id="88" name="Textplatzhalter 11"/>
          <p:cNvSpPr>
            <a:spLocks noGrp="1"/>
          </p:cNvSpPr>
          <p:nvPr>
            <p:ph type="body" sz="quarter" idx="14" hasCustomPrompt="1"/>
          </p:nvPr>
        </p:nvSpPr>
        <p:spPr>
          <a:xfrm>
            <a:off x="-754164" y="1272355"/>
            <a:ext cx="360362" cy="360363"/>
          </a:xfrm>
          <a:prstGeom prst="rect">
            <a:avLst/>
          </a:prstGeom>
          <a:solidFill>
            <a:schemeClr val="bg2">
              <a:lumMod val="75000"/>
            </a:schemeClr>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89" name="Textplatzhalter 11"/>
          <p:cNvSpPr>
            <a:spLocks noGrp="1"/>
          </p:cNvSpPr>
          <p:nvPr>
            <p:ph type="body" sz="quarter" idx="15" hasCustomPrompt="1"/>
          </p:nvPr>
        </p:nvSpPr>
        <p:spPr>
          <a:xfrm>
            <a:off x="-1768648" y="1272355"/>
            <a:ext cx="360362" cy="360363"/>
          </a:xfrm>
          <a:prstGeom prst="rect">
            <a:avLst/>
          </a:prstGeom>
          <a:solidFill>
            <a:schemeClr val="bg2"/>
          </a:solidFill>
        </p:spPr>
        <p:txBody>
          <a:bodyPr/>
          <a:lstStyle>
            <a:lvl1pPr marL="0" indent="0" algn="ctr">
              <a:lnSpc>
                <a:spcPct val="150000"/>
              </a:lnSpc>
              <a:buNone/>
              <a:defRPr b="0"/>
            </a:lvl1pPr>
          </a:lstStyle>
          <a:p>
            <a:pPr lvl="0"/>
            <a:r>
              <a:rPr lang="de-DE" dirty="0" smtClean="0"/>
              <a:t>x</a:t>
            </a:r>
          </a:p>
        </p:txBody>
      </p:sp>
      <p:sp>
        <p:nvSpPr>
          <p:cNvPr id="90" name="Textplatzhalter 11"/>
          <p:cNvSpPr>
            <a:spLocks noGrp="1"/>
          </p:cNvSpPr>
          <p:nvPr>
            <p:ph type="body" sz="quarter" idx="16" hasCustomPrompt="1"/>
          </p:nvPr>
        </p:nvSpPr>
        <p:spPr>
          <a:xfrm>
            <a:off x="-1260648" y="1772493"/>
            <a:ext cx="360362" cy="360363"/>
          </a:xfrm>
          <a:prstGeom prst="rect">
            <a:avLst/>
          </a:prstGeom>
          <a:solidFill>
            <a:srgbClr val="B4DBBB"/>
          </a:solidFill>
        </p:spPr>
        <p:txBody>
          <a:bodyPr/>
          <a:lstStyle>
            <a:lvl1pPr marL="0" indent="0" algn="ctr">
              <a:lnSpc>
                <a:spcPct val="150000"/>
              </a:lnSpc>
              <a:buNone/>
              <a:defRPr b="0"/>
            </a:lvl1pPr>
          </a:lstStyle>
          <a:p>
            <a:pPr lvl="0"/>
            <a:r>
              <a:rPr lang="de-DE" dirty="0" smtClean="0"/>
              <a:t>x</a:t>
            </a:r>
          </a:p>
        </p:txBody>
      </p:sp>
      <p:sp>
        <p:nvSpPr>
          <p:cNvPr id="91" name="Textplatzhalter 11"/>
          <p:cNvSpPr>
            <a:spLocks noGrp="1"/>
          </p:cNvSpPr>
          <p:nvPr>
            <p:ph type="body" sz="quarter" idx="17" hasCustomPrompt="1"/>
          </p:nvPr>
        </p:nvSpPr>
        <p:spPr>
          <a:xfrm>
            <a:off x="-756592" y="1772493"/>
            <a:ext cx="360362" cy="360363"/>
          </a:xfrm>
          <a:prstGeom prst="rect">
            <a:avLst/>
          </a:prstGeom>
          <a:solidFill>
            <a:srgbClr val="003E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2" name="Textplatzhalter 11"/>
          <p:cNvSpPr>
            <a:spLocks noGrp="1"/>
          </p:cNvSpPr>
          <p:nvPr>
            <p:ph type="body" sz="quarter" idx="18" hasCustomPrompt="1"/>
          </p:nvPr>
        </p:nvSpPr>
        <p:spPr>
          <a:xfrm>
            <a:off x="-1768647" y="1772493"/>
            <a:ext cx="360362" cy="360363"/>
          </a:xfrm>
          <a:prstGeom prst="rect">
            <a:avLst/>
          </a:prstGeom>
          <a:solidFill>
            <a:schemeClr val="tx2"/>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3" name="Textplatzhalter 11"/>
          <p:cNvSpPr>
            <a:spLocks noGrp="1"/>
          </p:cNvSpPr>
          <p:nvPr>
            <p:ph type="body" sz="quarter" idx="19" hasCustomPrompt="1"/>
          </p:nvPr>
        </p:nvSpPr>
        <p:spPr>
          <a:xfrm>
            <a:off x="-1256705" y="2276549"/>
            <a:ext cx="360362" cy="360363"/>
          </a:xfrm>
          <a:prstGeom prst="rect">
            <a:avLst/>
          </a:prstGeom>
          <a:solidFill>
            <a:srgbClr val="FFEA93"/>
          </a:solidFill>
        </p:spPr>
        <p:txBody>
          <a:bodyPr/>
          <a:lstStyle>
            <a:lvl1pPr marL="0" indent="0" algn="ctr">
              <a:lnSpc>
                <a:spcPct val="150000"/>
              </a:lnSpc>
              <a:buNone/>
              <a:defRPr b="0"/>
            </a:lvl1pPr>
          </a:lstStyle>
          <a:p>
            <a:pPr lvl="0"/>
            <a:r>
              <a:rPr lang="de-DE" dirty="0" smtClean="0"/>
              <a:t>x</a:t>
            </a:r>
          </a:p>
        </p:txBody>
      </p:sp>
      <p:sp>
        <p:nvSpPr>
          <p:cNvPr id="94" name="Textplatzhalter 11"/>
          <p:cNvSpPr>
            <a:spLocks noGrp="1"/>
          </p:cNvSpPr>
          <p:nvPr>
            <p:ph type="body" sz="quarter" idx="20" hasCustomPrompt="1"/>
          </p:nvPr>
        </p:nvSpPr>
        <p:spPr>
          <a:xfrm>
            <a:off x="-752649" y="2276549"/>
            <a:ext cx="360362" cy="360363"/>
          </a:xfrm>
          <a:prstGeom prst="rect">
            <a:avLst/>
          </a:prstGeom>
          <a:solidFill>
            <a:srgbClr val="C8A2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5" name="Textplatzhalter 11"/>
          <p:cNvSpPr>
            <a:spLocks noGrp="1"/>
          </p:cNvSpPr>
          <p:nvPr>
            <p:ph type="body" sz="quarter" idx="21" hasCustomPrompt="1"/>
          </p:nvPr>
        </p:nvSpPr>
        <p:spPr>
          <a:xfrm>
            <a:off x="-1764704" y="2276549"/>
            <a:ext cx="360362" cy="360363"/>
          </a:xfrm>
          <a:prstGeom prst="rect">
            <a:avLst/>
          </a:prstGeom>
          <a:solidFill>
            <a:srgbClr val="FFCC00"/>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96" name="Textplatzhalter 11"/>
          <p:cNvSpPr>
            <a:spLocks noGrp="1"/>
          </p:cNvSpPr>
          <p:nvPr>
            <p:ph type="body" sz="quarter" idx="22" hasCustomPrompt="1"/>
          </p:nvPr>
        </p:nvSpPr>
        <p:spPr>
          <a:xfrm>
            <a:off x="-1256705" y="2780605"/>
            <a:ext cx="360362" cy="360363"/>
          </a:xfrm>
          <a:prstGeom prst="rect">
            <a:avLst/>
          </a:prstGeom>
          <a:solidFill>
            <a:srgbClr val="FFD1A3"/>
          </a:solidFill>
        </p:spPr>
        <p:txBody>
          <a:bodyPr/>
          <a:lstStyle>
            <a:lvl1pPr marL="0" indent="0" algn="ctr">
              <a:lnSpc>
                <a:spcPct val="150000"/>
              </a:lnSpc>
              <a:buNone/>
              <a:defRPr b="0"/>
            </a:lvl1pPr>
          </a:lstStyle>
          <a:p>
            <a:pPr lvl="0"/>
            <a:r>
              <a:rPr lang="de-DE" dirty="0" smtClean="0"/>
              <a:t>x</a:t>
            </a:r>
          </a:p>
        </p:txBody>
      </p:sp>
      <p:sp>
        <p:nvSpPr>
          <p:cNvPr id="97" name="Textplatzhalter 11"/>
          <p:cNvSpPr>
            <a:spLocks noGrp="1"/>
          </p:cNvSpPr>
          <p:nvPr>
            <p:ph type="body" sz="quarter" idx="23" hasCustomPrompt="1"/>
          </p:nvPr>
        </p:nvSpPr>
        <p:spPr>
          <a:xfrm>
            <a:off x="-752649" y="2780605"/>
            <a:ext cx="360362" cy="360363"/>
          </a:xfrm>
          <a:prstGeom prst="rect">
            <a:avLst/>
          </a:prstGeom>
          <a:solidFill>
            <a:srgbClr val="C864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8" name="Textplatzhalter 11"/>
          <p:cNvSpPr>
            <a:spLocks noGrp="1"/>
          </p:cNvSpPr>
          <p:nvPr>
            <p:ph type="body" sz="quarter" idx="24" hasCustomPrompt="1"/>
          </p:nvPr>
        </p:nvSpPr>
        <p:spPr>
          <a:xfrm>
            <a:off x="-1764704" y="2780605"/>
            <a:ext cx="360362" cy="360363"/>
          </a:xfrm>
          <a:prstGeom prst="rect">
            <a:avLst/>
          </a:prstGeom>
          <a:solidFill>
            <a:srgbClr val="FF9933"/>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99" name="Textplatzhalter 11"/>
          <p:cNvSpPr>
            <a:spLocks noGrp="1"/>
          </p:cNvSpPr>
          <p:nvPr>
            <p:ph type="body" sz="quarter" idx="25" hasCustomPrompt="1"/>
          </p:nvPr>
        </p:nvSpPr>
        <p:spPr>
          <a:xfrm>
            <a:off x="-1256705" y="3284661"/>
            <a:ext cx="360362" cy="360363"/>
          </a:xfrm>
          <a:prstGeom prst="rect">
            <a:avLst/>
          </a:prstGeom>
          <a:solidFill>
            <a:srgbClr val="FFC9DB"/>
          </a:solidFill>
        </p:spPr>
        <p:txBody>
          <a:bodyPr/>
          <a:lstStyle>
            <a:lvl1pPr marL="0" indent="0" algn="ctr">
              <a:lnSpc>
                <a:spcPct val="150000"/>
              </a:lnSpc>
              <a:buNone/>
              <a:defRPr b="0"/>
            </a:lvl1pPr>
          </a:lstStyle>
          <a:p>
            <a:pPr lvl="0"/>
            <a:r>
              <a:rPr lang="de-DE" dirty="0" smtClean="0"/>
              <a:t>x</a:t>
            </a:r>
          </a:p>
        </p:txBody>
      </p:sp>
      <p:sp>
        <p:nvSpPr>
          <p:cNvPr id="100" name="Textplatzhalter 11"/>
          <p:cNvSpPr>
            <a:spLocks noGrp="1"/>
          </p:cNvSpPr>
          <p:nvPr>
            <p:ph type="body" sz="quarter" idx="26" hasCustomPrompt="1"/>
          </p:nvPr>
        </p:nvSpPr>
        <p:spPr>
          <a:xfrm>
            <a:off x="-752649" y="3284661"/>
            <a:ext cx="360362" cy="360363"/>
          </a:xfrm>
          <a:prstGeom prst="rect">
            <a:avLst/>
          </a:prstGeom>
          <a:solidFill>
            <a:srgbClr val="640021"/>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1" name="Textplatzhalter 11"/>
          <p:cNvSpPr>
            <a:spLocks noGrp="1"/>
          </p:cNvSpPr>
          <p:nvPr>
            <p:ph type="body" sz="quarter" idx="27" hasCustomPrompt="1"/>
          </p:nvPr>
        </p:nvSpPr>
        <p:spPr>
          <a:xfrm>
            <a:off x="-1764704" y="3284661"/>
            <a:ext cx="360362" cy="360363"/>
          </a:xfrm>
          <a:prstGeom prst="rect">
            <a:avLst/>
          </a:prstGeom>
          <a:solidFill>
            <a:srgbClr val="99003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2" name="Textplatzhalter 11"/>
          <p:cNvSpPr>
            <a:spLocks noGrp="1"/>
          </p:cNvSpPr>
          <p:nvPr>
            <p:ph type="body" sz="quarter" idx="28" hasCustomPrompt="1"/>
          </p:nvPr>
        </p:nvSpPr>
        <p:spPr>
          <a:xfrm>
            <a:off x="-1256705" y="3788717"/>
            <a:ext cx="360362" cy="360363"/>
          </a:xfrm>
          <a:prstGeom prst="rect">
            <a:avLst/>
          </a:prstGeom>
          <a:solidFill>
            <a:srgbClr val="B4D0EA"/>
          </a:solidFill>
        </p:spPr>
        <p:txBody>
          <a:bodyPr/>
          <a:lstStyle>
            <a:lvl1pPr marL="0" indent="0" algn="ctr">
              <a:lnSpc>
                <a:spcPct val="150000"/>
              </a:lnSpc>
              <a:buNone/>
              <a:defRPr b="0"/>
            </a:lvl1pPr>
          </a:lstStyle>
          <a:p>
            <a:pPr lvl="0"/>
            <a:r>
              <a:rPr lang="de-DE" dirty="0" smtClean="0"/>
              <a:t>x</a:t>
            </a:r>
          </a:p>
        </p:txBody>
      </p:sp>
      <p:sp>
        <p:nvSpPr>
          <p:cNvPr id="103" name="Textplatzhalter 11"/>
          <p:cNvSpPr>
            <a:spLocks noGrp="1"/>
          </p:cNvSpPr>
          <p:nvPr>
            <p:ph type="body" sz="quarter" idx="29" hasCustomPrompt="1"/>
          </p:nvPr>
        </p:nvSpPr>
        <p:spPr>
          <a:xfrm>
            <a:off x="-752649" y="3788717"/>
            <a:ext cx="360362" cy="360363"/>
          </a:xfrm>
          <a:prstGeom prst="rect">
            <a:avLst/>
          </a:prstGeom>
          <a:solidFill>
            <a:srgbClr val="1E476C"/>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4" name="Textplatzhalter 11"/>
          <p:cNvSpPr>
            <a:spLocks noGrp="1"/>
          </p:cNvSpPr>
          <p:nvPr>
            <p:ph type="body" sz="quarter" idx="30" hasCustomPrompt="1"/>
          </p:nvPr>
        </p:nvSpPr>
        <p:spPr>
          <a:xfrm>
            <a:off x="-1764704" y="3788717"/>
            <a:ext cx="360362" cy="360363"/>
          </a:xfrm>
          <a:prstGeom prst="rect">
            <a:avLst/>
          </a:prstGeom>
          <a:solidFill>
            <a:srgbClr val="29619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5" name="Textplatzhalter 11"/>
          <p:cNvSpPr>
            <a:spLocks noGrp="1"/>
          </p:cNvSpPr>
          <p:nvPr>
            <p:ph type="body" sz="quarter" idx="31" hasCustomPrompt="1"/>
          </p:nvPr>
        </p:nvSpPr>
        <p:spPr>
          <a:xfrm>
            <a:off x="-1256705" y="4292773"/>
            <a:ext cx="360362" cy="360363"/>
          </a:xfrm>
          <a:prstGeom prst="rect">
            <a:avLst/>
          </a:prstGeom>
          <a:solidFill>
            <a:srgbClr val="B2B2B2"/>
          </a:solidFill>
        </p:spPr>
        <p:txBody>
          <a:bodyPr/>
          <a:lstStyle>
            <a:lvl1pPr marL="0" indent="0" algn="ctr">
              <a:lnSpc>
                <a:spcPct val="150000"/>
              </a:lnSpc>
              <a:buNone/>
              <a:defRPr b="0"/>
            </a:lvl1pPr>
          </a:lstStyle>
          <a:p>
            <a:pPr lvl="0"/>
            <a:r>
              <a:rPr lang="de-DE" dirty="0" smtClean="0"/>
              <a:t>x</a:t>
            </a:r>
          </a:p>
        </p:txBody>
      </p:sp>
      <p:sp>
        <p:nvSpPr>
          <p:cNvPr id="106" name="Textplatzhalter 11"/>
          <p:cNvSpPr>
            <a:spLocks noGrp="1"/>
          </p:cNvSpPr>
          <p:nvPr>
            <p:ph type="body" sz="quarter" idx="32" hasCustomPrompt="1"/>
          </p:nvPr>
        </p:nvSpPr>
        <p:spPr>
          <a:xfrm>
            <a:off x="-752649" y="4292773"/>
            <a:ext cx="360362" cy="360363"/>
          </a:xfrm>
          <a:prstGeom prst="rect">
            <a:avLst/>
          </a:prstGeom>
          <a:solidFill>
            <a:srgbClr val="80808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7" name="Textplatzhalter 11"/>
          <p:cNvSpPr>
            <a:spLocks noGrp="1"/>
          </p:cNvSpPr>
          <p:nvPr>
            <p:ph type="body" sz="quarter" idx="33" hasCustomPrompt="1"/>
          </p:nvPr>
        </p:nvSpPr>
        <p:spPr>
          <a:xfrm>
            <a:off x="-1764704" y="4292773"/>
            <a:ext cx="360362" cy="360363"/>
          </a:xfrm>
          <a:prstGeom prst="rect">
            <a:avLst/>
          </a:prstGeom>
          <a:solidFill>
            <a:srgbClr val="DDDDDD"/>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108" name="Textplatzhalter 11"/>
          <p:cNvSpPr>
            <a:spLocks noGrp="1"/>
          </p:cNvSpPr>
          <p:nvPr>
            <p:ph type="body" sz="quarter" idx="34" hasCustomPrompt="1"/>
          </p:nvPr>
        </p:nvSpPr>
        <p:spPr>
          <a:xfrm>
            <a:off x="-1256705" y="4796829"/>
            <a:ext cx="360362" cy="360363"/>
          </a:xfrm>
          <a:prstGeom prst="rect">
            <a:avLst/>
          </a:prstGeom>
          <a:solidFill>
            <a:srgbClr val="33333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9" name="Textplatzhalter 11"/>
          <p:cNvSpPr>
            <a:spLocks noGrp="1"/>
          </p:cNvSpPr>
          <p:nvPr>
            <p:ph type="body" sz="quarter" idx="35" hasCustomPrompt="1"/>
          </p:nvPr>
        </p:nvSpPr>
        <p:spPr>
          <a:xfrm>
            <a:off x="-752649" y="4796829"/>
            <a:ext cx="360362" cy="360363"/>
          </a:xfrm>
          <a:prstGeom prst="rect">
            <a:avLst/>
          </a:prstGeom>
          <a:solidFill>
            <a:srgbClr val="0000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10" name="Textplatzhalter 11"/>
          <p:cNvSpPr>
            <a:spLocks noGrp="1"/>
          </p:cNvSpPr>
          <p:nvPr>
            <p:ph type="body" sz="quarter" idx="36" hasCustomPrompt="1"/>
          </p:nvPr>
        </p:nvSpPr>
        <p:spPr>
          <a:xfrm>
            <a:off x="-1764704" y="4796829"/>
            <a:ext cx="360362" cy="360363"/>
          </a:xfrm>
          <a:prstGeom prst="rect">
            <a:avLst/>
          </a:prstGeom>
          <a:solidFill>
            <a:srgbClr val="5F5F5F"/>
          </a:solidFill>
        </p:spPr>
        <p:txBody>
          <a:bodyPr/>
          <a:lstStyle>
            <a:lvl1pPr marL="0" indent="0" algn="ctr">
              <a:lnSpc>
                <a:spcPct val="150000"/>
              </a:lnSpc>
              <a:buNone/>
              <a:defRPr b="0">
                <a:solidFill>
                  <a:schemeClr val="bg1"/>
                </a:solidFill>
              </a:defRPr>
            </a:lvl1pPr>
          </a:lstStyle>
          <a:p>
            <a:pPr lvl="0"/>
            <a:r>
              <a:rPr lang="de-DE" dirty="0" smtClean="0"/>
              <a:t>x</a:t>
            </a:r>
          </a:p>
        </p:txBody>
      </p:sp>
      <p:pic>
        <p:nvPicPr>
          <p:cNvPr id="35" name="Picture 20" descr="TIAneu_P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cdtRectangle 16 Id836624"/>
          <p:cNvSpPr>
            <a:spLocks noChangeArrowheads="1"/>
          </p:cNvSpPr>
          <p:nvPr>
            <p:custDataLst>
              <p:tags r:id="rId1"/>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37" name="cdtText Box 12 Id836611"/>
          <p:cNvSpPr txBox="1">
            <a:spLocks noChangeArrowheads="1"/>
          </p:cNvSpPr>
          <p:nvPr>
            <p:custDataLst>
              <p:tags r:id="rId2"/>
            </p:custDataLst>
          </p:nvPr>
        </p:nvSpPr>
        <p:spPr bwMode="auto">
          <a:xfrm>
            <a:off x="3381375" y="1836738"/>
            <a:ext cx="5367338"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144000"/>
          <a:lstStyle>
            <a:lvl1pPr marL="180975" indent="-180975">
              <a:spcBef>
                <a:spcPct val="0"/>
              </a:spcBef>
              <a:defRPr>
                <a:solidFill>
                  <a:schemeClr val="tx1"/>
                </a:solidFill>
                <a:latin typeface="Arial" charset="0"/>
              </a:defRPr>
            </a:lvl1pPr>
            <a:lvl2pPr marL="549275" indent="-188913">
              <a:spcBef>
                <a:spcPct val="0"/>
              </a:spcBef>
              <a:defRPr>
                <a:solidFill>
                  <a:schemeClr val="tx1"/>
                </a:solidFill>
                <a:latin typeface="Arial" charset="0"/>
              </a:defRPr>
            </a:lvl2pPr>
            <a:lvl3pPr marL="917575" indent="-188913">
              <a:spcBef>
                <a:spcPct val="0"/>
              </a:spcBef>
              <a:defRPr>
                <a:solidFill>
                  <a:schemeClr val="tx1"/>
                </a:solidFill>
                <a:latin typeface="Arial" charset="0"/>
              </a:defRPr>
            </a:lvl3pPr>
            <a:lvl4pPr marL="1287463" indent="-190500">
              <a:spcBef>
                <a:spcPct val="0"/>
              </a:spcBef>
              <a:defRPr>
                <a:solidFill>
                  <a:schemeClr val="tx1"/>
                </a:solidFill>
                <a:latin typeface="Arial" charset="0"/>
              </a:defRPr>
            </a:lvl4pPr>
            <a:lvl5pPr marL="1655763" indent="-188913">
              <a:spcBef>
                <a:spcPct val="0"/>
              </a:spcBef>
              <a:defRPr>
                <a:solidFill>
                  <a:schemeClr val="tx1"/>
                </a:solidFill>
                <a:latin typeface="Arial" charset="0"/>
              </a:defRPr>
            </a:lvl5pPr>
            <a:lvl6pPr marL="2112963" indent="-188913" fontAlgn="base">
              <a:spcBef>
                <a:spcPct val="0"/>
              </a:spcBef>
              <a:spcAft>
                <a:spcPct val="0"/>
              </a:spcAft>
              <a:defRPr>
                <a:solidFill>
                  <a:schemeClr val="tx1"/>
                </a:solidFill>
                <a:latin typeface="Arial" charset="0"/>
              </a:defRPr>
            </a:lvl6pPr>
            <a:lvl7pPr marL="2570163" indent="-188913" fontAlgn="base">
              <a:spcBef>
                <a:spcPct val="0"/>
              </a:spcBef>
              <a:spcAft>
                <a:spcPct val="0"/>
              </a:spcAft>
              <a:defRPr>
                <a:solidFill>
                  <a:schemeClr val="tx1"/>
                </a:solidFill>
                <a:latin typeface="Arial" charset="0"/>
              </a:defRPr>
            </a:lvl7pPr>
            <a:lvl8pPr marL="3027363" indent="-188913" fontAlgn="base">
              <a:spcBef>
                <a:spcPct val="0"/>
              </a:spcBef>
              <a:spcAft>
                <a:spcPct val="0"/>
              </a:spcAft>
              <a:defRPr>
                <a:solidFill>
                  <a:schemeClr val="tx1"/>
                </a:solidFill>
                <a:latin typeface="Arial" charset="0"/>
              </a:defRPr>
            </a:lvl8pPr>
            <a:lvl9pPr marL="3484563" indent="-188913" fontAlgn="base">
              <a:spcBef>
                <a:spcPct val="0"/>
              </a:spcBef>
              <a:spcAft>
                <a:spcPct val="0"/>
              </a:spcAft>
              <a:defRPr>
                <a:solidFill>
                  <a:schemeClr val="tx1"/>
                </a:solidFill>
                <a:latin typeface="Arial" charset="0"/>
              </a:defRPr>
            </a:lvl9pPr>
          </a:lstStyle>
          <a:p>
            <a:pPr>
              <a:lnSpc>
                <a:spcPct val="110000"/>
              </a:lnSpc>
              <a:spcAft>
                <a:spcPct val="55000"/>
              </a:spcAft>
              <a:buClrTx/>
              <a:buFont typeface="Wingdings" pitchFamily="2" charset="2"/>
              <a:buChar char="§"/>
              <a:defRPr/>
            </a:pPr>
            <a:endParaRPr lang="en-US" smtClean="0">
              <a:solidFill>
                <a:schemeClr val="bg1"/>
              </a:solidFill>
            </a:endParaRPr>
          </a:p>
        </p:txBody>
      </p:sp>
      <p:sp>
        <p:nvSpPr>
          <p:cNvPr id="38" name="cdtLine 8 Id836613"/>
          <p:cNvSpPr>
            <a:spLocks noChangeShapeType="1"/>
          </p:cNvSpPr>
          <p:nvPr>
            <p:custDataLst>
              <p:tags r:id="rId3"/>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9" name="cdtRectangle 24 Id836615"/>
          <p:cNvSpPr>
            <a:spLocks noChangeArrowheads="1"/>
          </p:cNvSpPr>
          <p:nvPr>
            <p:custDataLst>
              <p:tags r:id="rId4"/>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000">
              <a:solidFill>
                <a:srgbClr val="FFFFFF"/>
              </a:solidFill>
            </a:endParaRPr>
          </a:p>
        </p:txBody>
      </p:sp>
      <p:sp>
        <p:nvSpPr>
          <p:cNvPr id="40" name="cdtFreeform 57 Id836617"/>
          <p:cNvSpPr>
            <a:spLocks noChangeAspect="1" noEditPoints="1"/>
          </p:cNvSpPr>
          <p:nvPr>
            <p:custDataLst>
              <p:tags r:id="rId5"/>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42" name="cdtRectangle 11 Id836614"/>
          <p:cNvSpPr>
            <a:spLocks noGrp="1" noChangeArrowheads="1"/>
          </p:cNvSpPr>
          <p:nvPr>
            <p:ph type="subTitle" sz="quarter" idx="1"/>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a:defRPr sz="2000">
                <a:solidFill>
                  <a:srgbClr val="FFFFFF"/>
                </a:solidFill>
              </a:defRPr>
            </a:lvl1pPr>
          </a:lstStyle>
          <a:p>
            <a:pPr lvl="0"/>
            <a:r>
              <a:rPr lang="de-DE" noProof="0" dirty="0" smtClean="0"/>
              <a:t>Master-Untertitelformat bearbeiten</a:t>
            </a:r>
          </a:p>
        </p:txBody>
      </p:sp>
      <p:sp>
        <p:nvSpPr>
          <p:cNvPr id="43" name="cdtRectangle 27 Id836616"/>
          <p:cNvSpPr>
            <a:spLocks noGrp="1" noChangeArrowheads="1"/>
          </p:cNvSpPr>
          <p:nvPr>
            <p:ph type="ctrTitle" sz="quarter"/>
          </p:nvPr>
        </p:nvSpPr>
        <p:spPr>
          <a:xfrm>
            <a:off x="3041650" y="1235075"/>
            <a:ext cx="5707063" cy="1422400"/>
          </a:xfr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defRPr sz="4000">
                <a:solidFill>
                  <a:srgbClr val="FFFFFF"/>
                </a:solidFill>
              </a:defRPr>
            </a:lvl1pPr>
          </a:lstStyle>
          <a:p>
            <a:pPr lvl="0"/>
            <a:r>
              <a:rPr lang="de-DE" noProof="0" dirty="0" smtClean="0"/>
              <a:t>Mastertitelformat bearbeiten</a:t>
            </a:r>
          </a:p>
        </p:txBody>
      </p:sp>
    </p:spTree>
    <p:extLst>
      <p:ext uri="{BB962C8B-B14F-4D97-AF65-F5344CB8AC3E}">
        <p14:creationId xmlns:p14="http://schemas.microsoft.com/office/powerpoint/2010/main" val="3804124364"/>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title" preserve="1">
  <p:cSld name="TitleMaster Siemens I IA+DT - Split">
    <p:spTree>
      <p:nvGrpSpPr>
        <p:cNvPr id="1" name=""/>
        <p:cNvGrpSpPr/>
        <p:nvPr/>
      </p:nvGrpSpPr>
      <p:grpSpPr>
        <a:xfrm>
          <a:off x="0" y="0"/>
          <a:ext cx="0" cy="0"/>
          <a:chOff x="0" y="0"/>
          <a:chExt cx="0" cy="0"/>
        </a:xfrm>
      </p:grpSpPr>
      <p:sp>
        <p:nvSpPr>
          <p:cNvPr id="5" name="cdtRectangle 16 Id836624"/>
          <p:cNvSpPr>
            <a:spLocks noChangeArrowheads="1"/>
          </p:cNvSpPr>
          <p:nvPr>
            <p:custDataLst>
              <p:tags r:id="rId1"/>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8" name="cdtLine 8 Id836613"/>
          <p:cNvSpPr>
            <a:spLocks noChangeShapeType="1"/>
          </p:cNvSpPr>
          <p:nvPr>
            <p:custDataLst>
              <p:tags r:id="rId2"/>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0" name="cdtFreeform 57 Id836617"/>
          <p:cNvSpPr>
            <a:spLocks noChangeAspect="1" noEditPoints="1"/>
          </p:cNvSpPr>
          <p:nvPr>
            <p:custDataLst>
              <p:tags r:id="rId3"/>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12" name="cdtMasterTags"/>
          <p:cNvSpPr>
            <a:spLocks noChangeShapeType="1"/>
          </p:cNvSpPr>
          <p:nvPr>
            <p:custDataLst>
              <p:tags r:id="rId4"/>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836614" name="cdtRectangle 11 Id836614"/>
          <p:cNvSpPr>
            <a:spLocks noGrp="1" noChangeArrowheads="1"/>
          </p:cNvSpPr>
          <p:nvPr>
            <p:ph type="subTitle" sz="quarter" idx="1"/>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a:defRPr sz="2000">
                <a:solidFill>
                  <a:srgbClr val="FFFFFF"/>
                </a:solidFill>
              </a:defRPr>
            </a:lvl1pPr>
          </a:lstStyle>
          <a:p>
            <a:pPr lvl="0"/>
            <a:r>
              <a:rPr lang="de-DE" noProof="0" dirty="0" smtClean="0"/>
              <a:t>Master-Untertitelformat bearbeiten</a:t>
            </a:r>
          </a:p>
        </p:txBody>
      </p:sp>
      <p:sp>
        <p:nvSpPr>
          <p:cNvPr id="836616" name="cdtRectangle 27 Id836616"/>
          <p:cNvSpPr>
            <a:spLocks noGrp="1" noChangeArrowheads="1"/>
          </p:cNvSpPr>
          <p:nvPr>
            <p:ph type="ctrTitle" sz="quarter"/>
          </p:nvPr>
        </p:nvSpPr>
        <p:spPr>
          <a:xfrm>
            <a:off x="3041650" y="1235075"/>
            <a:ext cx="5707063" cy="1422400"/>
          </a:xfrm>
          <a:ln>
            <a:noFill/>
          </a:ln>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defRPr sz="4000">
                <a:solidFill>
                  <a:srgbClr val="FFFFFF"/>
                </a:solidFill>
              </a:defRPr>
            </a:lvl1pPr>
          </a:lstStyle>
          <a:p>
            <a:pPr lvl="0"/>
            <a:r>
              <a:rPr lang="de-DE" noProof="0" dirty="0" smtClean="0"/>
              <a:t>Mastertitelformat bearbeiten</a:t>
            </a:r>
          </a:p>
        </p:txBody>
      </p:sp>
      <p:pic>
        <p:nvPicPr>
          <p:cNvPr id="4" name="Picture 20" descr="TIAneu_P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dtRectangle 24 Id836615"/>
          <p:cNvSpPr>
            <a:spLocks noChangeArrowheads="1"/>
          </p:cNvSpPr>
          <p:nvPr>
            <p:custDataLst>
              <p:tags r:id="rId5"/>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Tree>
    <p:extLst>
      <p:ext uri="{BB962C8B-B14F-4D97-AF65-F5344CB8AC3E}">
        <p14:creationId xmlns:p14="http://schemas.microsoft.com/office/powerpoint/2010/main" val="2725374302"/>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TitleMaster Siemens">
    <p:spTree>
      <p:nvGrpSpPr>
        <p:cNvPr id="1" name=""/>
        <p:cNvGrpSpPr/>
        <p:nvPr/>
      </p:nvGrpSpPr>
      <p:grpSpPr>
        <a:xfrm>
          <a:off x="0" y="0"/>
          <a:ext cx="0" cy="0"/>
          <a:chOff x="0" y="0"/>
          <a:chExt cx="0" cy="0"/>
        </a:xfrm>
      </p:grpSpPr>
      <p:sp>
        <p:nvSpPr>
          <p:cNvPr id="5" name="cdtRectangle 138 Id50181"/>
          <p:cNvSpPr>
            <a:spLocks noChangeArrowheads="1"/>
          </p:cNvSpPr>
          <p:nvPr>
            <p:custDataLst>
              <p:tags r:id="rId1"/>
            </p:custDataLst>
          </p:nvPr>
        </p:nvSpPr>
        <p:spPr bwMode="auto">
          <a:xfrm>
            <a:off x="287338" y="263525"/>
            <a:ext cx="8859837" cy="971550"/>
          </a:xfrm>
          <a:prstGeom prst="rect">
            <a:avLst/>
          </a:prstGeom>
          <a:solidFill>
            <a:srgbClr val="FFFFFF"/>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0" hangingPunct="0">
              <a:spcBef>
                <a:spcPct val="0"/>
              </a:spcBef>
              <a:buClrTx/>
              <a:buFontTx/>
              <a:buNone/>
              <a:defRPr/>
            </a:pPr>
            <a:endParaRPr lang="de-DE" sz="2000" smtClean="0">
              <a:solidFill>
                <a:srgbClr val="FFFFFF"/>
              </a:solidFill>
            </a:endParaRPr>
          </a:p>
        </p:txBody>
      </p:sp>
      <p:sp>
        <p:nvSpPr>
          <p:cNvPr id="6" name="cdtFreeform 57 Id50182"/>
          <p:cNvSpPr>
            <a:spLocks noChangeAspect="1" noEditPoints="1"/>
          </p:cNvSpPr>
          <p:nvPr>
            <p:custDataLst>
              <p:tags r:id="rId2"/>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9" name="cdtMasterTags"/>
          <p:cNvSpPr>
            <a:spLocks noChangeShapeType="1"/>
          </p:cNvSpPr>
          <p:nvPr>
            <p:custDataLst>
              <p:tags r:id="rId3"/>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10" name="cdtRectangle 24 Id836615"/>
          <p:cNvSpPr>
            <a:spLocks noChangeArrowheads="1"/>
          </p:cNvSpPr>
          <p:nvPr>
            <p:custDataLst>
              <p:tags r:id="rId4"/>
            </p:custDataLst>
          </p:nvPr>
        </p:nvSpPr>
        <p:spPr bwMode="auto">
          <a:xfrm>
            <a:off x="287338" y="263525"/>
            <a:ext cx="6811962"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
        <p:nvSpPr>
          <p:cNvPr id="11" name="cdtText Box 125 Id49158"/>
          <p:cNvSpPr txBox="1">
            <a:spLocks noChangeArrowheads="1"/>
          </p:cNvSpPr>
          <p:nvPr>
            <p:custDataLst>
              <p:tags r:id="rId5"/>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13" name="cdtText Box 125 Id49160"/>
          <p:cNvSpPr txBox="1">
            <a:spLocks noChangeArrowheads="1"/>
          </p:cNvSpPr>
          <p:nvPr>
            <p:custDataLst>
              <p:tags r:id="rId6"/>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14"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957777547"/>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ln>
            <a:noFill/>
          </a:ln>
        </p:spPr>
        <p:txBody>
          <a:bodyPr/>
          <a:lstStyle/>
          <a:p>
            <a:r>
              <a:rPr lang="de-DE" dirty="0" smtClean="0"/>
              <a:t>Titelmasterformat durch Klicken bearbeiten</a:t>
            </a:r>
            <a:endParaRPr lang="de-DE" dirty="0"/>
          </a:p>
        </p:txBody>
      </p:sp>
      <p:sp>
        <p:nvSpPr>
          <p:cNvPr id="3" name="cdtFreeform 57 Id50182"/>
          <p:cNvSpPr>
            <a:spLocks noChangeAspect="1" noEditPoints="1"/>
          </p:cNvSpPr>
          <p:nvPr>
            <p:custDataLst>
              <p:tags r:id="rId1"/>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4" name="cdtText Box 125 Id49158"/>
          <p:cNvSpPr txBox="1">
            <a:spLocks noChangeArrowheads="1"/>
          </p:cNvSpPr>
          <p:nvPr>
            <p:custDataLst>
              <p:tags r:id="rId2"/>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6" name="cdtText Box 125 Id49160"/>
          <p:cNvSpPr txBox="1">
            <a:spLocks noChangeArrowheads="1"/>
          </p:cNvSpPr>
          <p:nvPr>
            <p:custDataLst>
              <p:tags r:id="rId3"/>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7"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1746883709"/>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cSld name="Titel und Text">
    <p:spTree>
      <p:nvGrpSpPr>
        <p:cNvPr id="1" name=""/>
        <p:cNvGrpSpPr/>
        <p:nvPr/>
      </p:nvGrpSpPr>
      <p:grpSpPr>
        <a:xfrm>
          <a:off x="0" y="0"/>
          <a:ext cx="0" cy="0"/>
          <a:chOff x="0" y="0"/>
          <a:chExt cx="0" cy="0"/>
        </a:xfrm>
      </p:grpSpPr>
      <p:sp>
        <p:nvSpPr>
          <p:cNvPr id="2" name="Titel 1"/>
          <p:cNvSpPr>
            <a:spLocks noGrp="1"/>
          </p:cNvSpPr>
          <p:nvPr>
            <p:ph type="title"/>
          </p:nvPr>
        </p:nvSpPr>
        <p:spPr>
          <a:ln>
            <a:noFill/>
          </a:ln>
        </p:spPr>
        <p:txBody>
          <a:bodyPr/>
          <a:lstStyle/>
          <a:p>
            <a:r>
              <a:rPr lang="de-DE" dirty="0" smtClean="0"/>
              <a:t>Titelmasterformat durch Klicken bearbeiten</a:t>
            </a:r>
            <a:endParaRPr lang="de-DE" dirty="0"/>
          </a:p>
        </p:txBody>
      </p:sp>
      <p:sp>
        <p:nvSpPr>
          <p:cNvPr id="9" name="Textplatzhalter 8"/>
          <p:cNvSpPr>
            <a:spLocks noGrp="1"/>
          </p:cNvSpPr>
          <p:nvPr>
            <p:ph type="body" sz="quarter" idx="13"/>
          </p:nvPr>
        </p:nvSpPr>
        <p:spPr>
          <a:xfrm>
            <a:off x="611188" y="1844675"/>
            <a:ext cx="7777162" cy="4464050"/>
          </a:xfrm>
          <a:prstGeom prst="rect">
            <a:avLst/>
          </a:prstGeom>
        </p:spPr>
        <p:txBody>
          <a:bodyPr/>
          <a:lstStyle>
            <a:lvl1pPr>
              <a:buClr>
                <a:srgbClr val="92D050"/>
              </a:buClr>
              <a:buFont typeface="Wingdings" pitchFamily="2" charset="2"/>
              <a:buChar char="§"/>
              <a:defRPr/>
            </a:lvl1pPr>
            <a:lvl2pPr marL="190500" indent="-188913">
              <a:buClr>
                <a:srgbClr val="92D050"/>
              </a:buClr>
              <a:buFont typeface="Wingdings" pitchFamily="2" charset="2"/>
              <a:buChar char="§"/>
              <a:defRPr/>
            </a:lvl2pPr>
            <a:lvl3pPr marL="381000" indent="-188913">
              <a:buClr>
                <a:srgbClr val="92D050"/>
              </a:buClr>
              <a:buFont typeface="Wingdings" pitchFamily="2" charset="2"/>
              <a:buChar char="§"/>
              <a:defRPr/>
            </a:lvl3pPr>
            <a:lvl4pPr marL="571500" indent="-188913">
              <a:buClr>
                <a:srgbClr val="92D050"/>
              </a:buClr>
              <a:buFont typeface="Wingdings" pitchFamily="2" charset="2"/>
              <a:buChar char="§"/>
              <a:defRPr/>
            </a:lvl4pPr>
            <a:lvl5pPr marL="762000" indent="-188913">
              <a:buClr>
                <a:srgbClr val="92D050"/>
              </a:buClr>
              <a:buFont typeface="Wingdings" pitchFamily="2" charset="2"/>
              <a:buChar char="§"/>
              <a:defRPr/>
            </a:lvl5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7" name="Textplatzhalter 11"/>
          <p:cNvSpPr>
            <a:spLocks noGrp="1"/>
          </p:cNvSpPr>
          <p:nvPr>
            <p:ph type="body" sz="quarter" idx="14"/>
          </p:nvPr>
        </p:nvSpPr>
        <p:spPr>
          <a:xfrm>
            <a:off x="-1258219" y="1272355"/>
            <a:ext cx="360362" cy="360363"/>
          </a:xfrm>
          <a:prstGeom prst="rect">
            <a:avLst/>
          </a:prstGeom>
          <a:solidFill>
            <a:srgbClr val="CDE29E"/>
          </a:solidFill>
        </p:spPr>
        <p:txBody>
          <a:bodyPr/>
          <a:lstStyle>
            <a:lvl1pPr marL="0" indent="0" algn="ctr">
              <a:lnSpc>
                <a:spcPct val="150000"/>
              </a:lnSpc>
              <a:buNone/>
              <a:defRPr b="0"/>
            </a:lvl1pPr>
          </a:lstStyle>
          <a:p>
            <a:pPr lvl="0"/>
            <a:r>
              <a:rPr lang="de-DE" smtClean="0"/>
              <a:t>Textmasterformat bearbeiten</a:t>
            </a:r>
          </a:p>
        </p:txBody>
      </p:sp>
      <p:sp>
        <p:nvSpPr>
          <p:cNvPr id="10" name="Textplatzhalter 11"/>
          <p:cNvSpPr>
            <a:spLocks noGrp="1"/>
          </p:cNvSpPr>
          <p:nvPr>
            <p:ph type="body" sz="quarter" idx="15"/>
          </p:nvPr>
        </p:nvSpPr>
        <p:spPr>
          <a:xfrm>
            <a:off x="-754164" y="1272355"/>
            <a:ext cx="360362" cy="360363"/>
          </a:xfrm>
          <a:prstGeom prst="rect">
            <a:avLst/>
          </a:prstGeom>
          <a:solidFill>
            <a:schemeClr val="bg2">
              <a:lumMod val="75000"/>
            </a:schemeClr>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1" name="Textplatzhalter 11"/>
          <p:cNvSpPr>
            <a:spLocks noGrp="1"/>
          </p:cNvSpPr>
          <p:nvPr>
            <p:ph type="body" sz="quarter" idx="16"/>
          </p:nvPr>
        </p:nvSpPr>
        <p:spPr>
          <a:xfrm>
            <a:off x="-1768648" y="1272355"/>
            <a:ext cx="360362" cy="360363"/>
          </a:xfrm>
          <a:prstGeom prst="rect">
            <a:avLst/>
          </a:prstGeom>
          <a:solidFill>
            <a:schemeClr val="bg2"/>
          </a:solidFill>
        </p:spPr>
        <p:txBody>
          <a:bodyPr/>
          <a:lstStyle>
            <a:lvl1pPr marL="0" indent="0" algn="ctr">
              <a:lnSpc>
                <a:spcPct val="150000"/>
              </a:lnSpc>
              <a:buNone/>
              <a:defRPr b="0"/>
            </a:lvl1pPr>
          </a:lstStyle>
          <a:p>
            <a:pPr lvl="0"/>
            <a:r>
              <a:rPr lang="de-DE" smtClean="0"/>
              <a:t>Textmasterformat bearbeiten</a:t>
            </a:r>
          </a:p>
        </p:txBody>
      </p:sp>
      <p:sp>
        <p:nvSpPr>
          <p:cNvPr id="12" name="Textplatzhalter 11"/>
          <p:cNvSpPr>
            <a:spLocks noGrp="1"/>
          </p:cNvSpPr>
          <p:nvPr>
            <p:ph type="body" sz="quarter" idx="17"/>
          </p:nvPr>
        </p:nvSpPr>
        <p:spPr>
          <a:xfrm>
            <a:off x="-1260648" y="1772493"/>
            <a:ext cx="360362" cy="360363"/>
          </a:xfrm>
          <a:prstGeom prst="rect">
            <a:avLst/>
          </a:prstGeom>
          <a:solidFill>
            <a:srgbClr val="B4DBBB"/>
          </a:solidFill>
        </p:spPr>
        <p:txBody>
          <a:bodyPr/>
          <a:lstStyle>
            <a:lvl1pPr marL="0" indent="0" algn="ctr">
              <a:lnSpc>
                <a:spcPct val="150000"/>
              </a:lnSpc>
              <a:buNone/>
              <a:defRPr b="0"/>
            </a:lvl1pPr>
          </a:lstStyle>
          <a:p>
            <a:pPr lvl="0"/>
            <a:r>
              <a:rPr lang="de-DE" smtClean="0"/>
              <a:t>Textmasterformat bearbeiten</a:t>
            </a:r>
          </a:p>
        </p:txBody>
      </p:sp>
      <p:sp>
        <p:nvSpPr>
          <p:cNvPr id="13" name="Textplatzhalter 11"/>
          <p:cNvSpPr>
            <a:spLocks noGrp="1"/>
          </p:cNvSpPr>
          <p:nvPr>
            <p:ph type="body" sz="quarter" idx="18"/>
          </p:nvPr>
        </p:nvSpPr>
        <p:spPr>
          <a:xfrm>
            <a:off x="-756592" y="1772493"/>
            <a:ext cx="360362" cy="360363"/>
          </a:xfrm>
          <a:prstGeom prst="rect">
            <a:avLst/>
          </a:prstGeom>
          <a:solidFill>
            <a:srgbClr val="003E0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4" name="Textplatzhalter 11"/>
          <p:cNvSpPr>
            <a:spLocks noGrp="1"/>
          </p:cNvSpPr>
          <p:nvPr>
            <p:ph type="body" sz="quarter" idx="19"/>
          </p:nvPr>
        </p:nvSpPr>
        <p:spPr>
          <a:xfrm>
            <a:off x="-1768647" y="1772493"/>
            <a:ext cx="360362" cy="360363"/>
          </a:xfrm>
          <a:prstGeom prst="rect">
            <a:avLst/>
          </a:prstGeom>
          <a:solidFill>
            <a:schemeClr val="tx2"/>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5" name="Textplatzhalter 11"/>
          <p:cNvSpPr>
            <a:spLocks noGrp="1"/>
          </p:cNvSpPr>
          <p:nvPr>
            <p:ph type="body" sz="quarter" idx="20"/>
          </p:nvPr>
        </p:nvSpPr>
        <p:spPr>
          <a:xfrm>
            <a:off x="-1256705" y="2276549"/>
            <a:ext cx="360362" cy="360363"/>
          </a:xfrm>
          <a:prstGeom prst="rect">
            <a:avLst/>
          </a:prstGeom>
          <a:solidFill>
            <a:srgbClr val="FFEA93"/>
          </a:solidFill>
        </p:spPr>
        <p:txBody>
          <a:bodyPr/>
          <a:lstStyle>
            <a:lvl1pPr marL="0" indent="0" algn="ctr">
              <a:lnSpc>
                <a:spcPct val="150000"/>
              </a:lnSpc>
              <a:buNone/>
              <a:defRPr b="0"/>
            </a:lvl1pPr>
          </a:lstStyle>
          <a:p>
            <a:pPr lvl="0"/>
            <a:r>
              <a:rPr lang="de-DE" smtClean="0"/>
              <a:t>Textmasterformat bearbeiten</a:t>
            </a:r>
          </a:p>
        </p:txBody>
      </p:sp>
      <p:sp>
        <p:nvSpPr>
          <p:cNvPr id="16" name="Textplatzhalter 11"/>
          <p:cNvSpPr>
            <a:spLocks noGrp="1"/>
          </p:cNvSpPr>
          <p:nvPr>
            <p:ph type="body" sz="quarter" idx="21"/>
          </p:nvPr>
        </p:nvSpPr>
        <p:spPr>
          <a:xfrm>
            <a:off x="-752649" y="2276549"/>
            <a:ext cx="360362" cy="360363"/>
          </a:xfrm>
          <a:prstGeom prst="rect">
            <a:avLst/>
          </a:prstGeom>
          <a:solidFill>
            <a:srgbClr val="C8A20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7" name="Textplatzhalter 11"/>
          <p:cNvSpPr>
            <a:spLocks noGrp="1"/>
          </p:cNvSpPr>
          <p:nvPr>
            <p:ph type="body" sz="quarter" idx="22"/>
          </p:nvPr>
        </p:nvSpPr>
        <p:spPr>
          <a:xfrm>
            <a:off x="-1764704" y="2276549"/>
            <a:ext cx="360362" cy="360363"/>
          </a:xfrm>
          <a:prstGeom prst="rect">
            <a:avLst/>
          </a:prstGeom>
          <a:solidFill>
            <a:srgbClr val="FFCC00"/>
          </a:solidFill>
        </p:spPr>
        <p:txBody>
          <a:bodyPr/>
          <a:lstStyle>
            <a:lvl1pPr marL="0" indent="0" algn="ctr">
              <a:lnSpc>
                <a:spcPct val="150000"/>
              </a:lnSpc>
              <a:buNone/>
              <a:defRPr b="0">
                <a:solidFill>
                  <a:schemeClr val="tx1"/>
                </a:solidFill>
              </a:defRPr>
            </a:lvl1pPr>
          </a:lstStyle>
          <a:p>
            <a:pPr lvl="0"/>
            <a:r>
              <a:rPr lang="de-DE" smtClean="0"/>
              <a:t>Textmasterformat bearbeiten</a:t>
            </a:r>
          </a:p>
        </p:txBody>
      </p:sp>
      <p:sp>
        <p:nvSpPr>
          <p:cNvPr id="18" name="Textplatzhalter 11"/>
          <p:cNvSpPr>
            <a:spLocks noGrp="1"/>
          </p:cNvSpPr>
          <p:nvPr>
            <p:ph type="body" sz="quarter" idx="23"/>
          </p:nvPr>
        </p:nvSpPr>
        <p:spPr>
          <a:xfrm>
            <a:off x="-1256705" y="2780605"/>
            <a:ext cx="360362" cy="360363"/>
          </a:xfrm>
          <a:prstGeom prst="rect">
            <a:avLst/>
          </a:prstGeom>
          <a:solidFill>
            <a:srgbClr val="FFD1A3"/>
          </a:solidFill>
        </p:spPr>
        <p:txBody>
          <a:bodyPr/>
          <a:lstStyle>
            <a:lvl1pPr marL="0" indent="0" algn="ctr">
              <a:lnSpc>
                <a:spcPct val="150000"/>
              </a:lnSpc>
              <a:buNone/>
              <a:defRPr b="0"/>
            </a:lvl1pPr>
          </a:lstStyle>
          <a:p>
            <a:pPr lvl="0"/>
            <a:r>
              <a:rPr lang="de-DE" smtClean="0"/>
              <a:t>Textmasterformat bearbeiten</a:t>
            </a:r>
          </a:p>
        </p:txBody>
      </p:sp>
      <p:sp>
        <p:nvSpPr>
          <p:cNvPr id="19" name="Textplatzhalter 11"/>
          <p:cNvSpPr>
            <a:spLocks noGrp="1"/>
          </p:cNvSpPr>
          <p:nvPr>
            <p:ph type="body" sz="quarter" idx="24"/>
          </p:nvPr>
        </p:nvSpPr>
        <p:spPr>
          <a:xfrm>
            <a:off x="-752649" y="2780605"/>
            <a:ext cx="360362" cy="360363"/>
          </a:xfrm>
          <a:prstGeom prst="rect">
            <a:avLst/>
          </a:prstGeom>
          <a:solidFill>
            <a:srgbClr val="C8640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0" name="Textplatzhalter 11"/>
          <p:cNvSpPr>
            <a:spLocks noGrp="1"/>
          </p:cNvSpPr>
          <p:nvPr>
            <p:ph type="body" sz="quarter" idx="25"/>
          </p:nvPr>
        </p:nvSpPr>
        <p:spPr>
          <a:xfrm>
            <a:off x="-1764704" y="2780605"/>
            <a:ext cx="360362" cy="360363"/>
          </a:xfrm>
          <a:prstGeom prst="rect">
            <a:avLst/>
          </a:prstGeom>
          <a:solidFill>
            <a:srgbClr val="FF9933"/>
          </a:solidFill>
        </p:spPr>
        <p:txBody>
          <a:bodyPr/>
          <a:lstStyle>
            <a:lvl1pPr marL="0" indent="0" algn="ctr">
              <a:lnSpc>
                <a:spcPct val="150000"/>
              </a:lnSpc>
              <a:buNone/>
              <a:defRPr b="0">
                <a:solidFill>
                  <a:schemeClr val="tx1"/>
                </a:solidFill>
              </a:defRPr>
            </a:lvl1pPr>
          </a:lstStyle>
          <a:p>
            <a:pPr lvl="0"/>
            <a:r>
              <a:rPr lang="de-DE" smtClean="0"/>
              <a:t>Textmasterformat bearbeiten</a:t>
            </a:r>
          </a:p>
        </p:txBody>
      </p:sp>
      <p:sp>
        <p:nvSpPr>
          <p:cNvPr id="21" name="Textplatzhalter 11"/>
          <p:cNvSpPr>
            <a:spLocks noGrp="1"/>
          </p:cNvSpPr>
          <p:nvPr>
            <p:ph type="body" sz="quarter" idx="26"/>
          </p:nvPr>
        </p:nvSpPr>
        <p:spPr>
          <a:xfrm>
            <a:off x="-1256705" y="3284661"/>
            <a:ext cx="360362" cy="360363"/>
          </a:xfrm>
          <a:prstGeom prst="rect">
            <a:avLst/>
          </a:prstGeom>
          <a:solidFill>
            <a:srgbClr val="FFC9DB"/>
          </a:solidFill>
        </p:spPr>
        <p:txBody>
          <a:bodyPr/>
          <a:lstStyle>
            <a:lvl1pPr marL="0" indent="0" algn="ctr">
              <a:lnSpc>
                <a:spcPct val="150000"/>
              </a:lnSpc>
              <a:buNone/>
              <a:defRPr b="0"/>
            </a:lvl1pPr>
          </a:lstStyle>
          <a:p>
            <a:pPr lvl="0"/>
            <a:r>
              <a:rPr lang="de-DE" smtClean="0"/>
              <a:t>Textmasterformat bearbeiten</a:t>
            </a:r>
          </a:p>
        </p:txBody>
      </p:sp>
      <p:sp>
        <p:nvSpPr>
          <p:cNvPr id="22" name="Textplatzhalter 11"/>
          <p:cNvSpPr>
            <a:spLocks noGrp="1"/>
          </p:cNvSpPr>
          <p:nvPr>
            <p:ph type="body" sz="quarter" idx="27"/>
          </p:nvPr>
        </p:nvSpPr>
        <p:spPr>
          <a:xfrm>
            <a:off x="-752649" y="3284661"/>
            <a:ext cx="360362" cy="360363"/>
          </a:xfrm>
          <a:prstGeom prst="rect">
            <a:avLst/>
          </a:prstGeom>
          <a:solidFill>
            <a:srgbClr val="640021"/>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3" name="Textplatzhalter 11"/>
          <p:cNvSpPr>
            <a:spLocks noGrp="1"/>
          </p:cNvSpPr>
          <p:nvPr>
            <p:ph type="body" sz="quarter" idx="28"/>
          </p:nvPr>
        </p:nvSpPr>
        <p:spPr>
          <a:xfrm>
            <a:off x="-1764704" y="3284661"/>
            <a:ext cx="360362" cy="360363"/>
          </a:xfrm>
          <a:prstGeom prst="rect">
            <a:avLst/>
          </a:prstGeom>
          <a:solidFill>
            <a:srgbClr val="990033"/>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4" name="Textplatzhalter 11"/>
          <p:cNvSpPr>
            <a:spLocks noGrp="1"/>
          </p:cNvSpPr>
          <p:nvPr>
            <p:ph type="body" sz="quarter" idx="29"/>
          </p:nvPr>
        </p:nvSpPr>
        <p:spPr>
          <a:xfrm>
            <a:off x="-1256705" y="3788717"/>
            <a:ext cx="360362" cy="360363"/>
          </a:xfrm>
          <a:prstGeom prst="rect">
            <a:avLst/>
          </a:prstGeom>
          <a:solidFill>
            <a:srgbClr val="B4D0EA"/>
          </a:solidFill>
        </p:spPr>
        <p:txBody>
          <a:bodyPr/>
          <a:lstStyle>
            <a:lvl1pPr marL="0" indent="0" algn="ctr">
              <a:lnSpc>
                <a:spcPct val="150000"/>
              </a:lnSpc>
              <a:buNone/>
              <a:defRPr b="0"/>
            </a:lvl1pPr>
          </a:lstStyle>
          <a:p>
            <a:pPr lvl="0"/>
            <a:r>
              <a:rPr lang="de-DE" smtClean="0"/>
              <a:t>Textmasterformat bearbeiten</a:t>
            </a:r>
          </a:p>
        </p:txBody>
      </p:sp>
      <p:sp>
        <p:nvSpPr>
          <p:cNvPr id="25" name="Textplatzhalter 11"/>
          <p:cNvSpPr>
            <a:spLocks noGrp="1"/>
          </p:cNvSpPr>
          <p:nvPr>
            <p:ph type="body" sz="quarter" idx="30"/>
          </p:nvPr>
        </p:nvSpPr>
        <p:spPr>
          <a:xfrm>
            <a:off x="-752649" y="3788717"/>
            <a:ext cx="360362" cy="360363"/>
          </a:xfrm>
          <a:prstGeom prst="rect">
            <a:avLst/>
          </a:prstGeom>
          <a:solidFill>
            <a:srgbClr val="1E476C"/>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6" name="Textplatzhalter 11"/>
          <p:cNvSpPr>
            <a:spLocks noGrp="1"/>
          </p:cNvSpPr>
          <p:nvPr>
            <p:ph type="body" sz="quarter" idx="31"/>
          </p:nvPr>
        </p:nvSpPr>
        <p:spPr>
          <a:xfrm>
            <a:off x="-1764704" y="3788717"/>
            <a:ext cx="360362" cy="360363"/>
          </a:xfrm>
          <a:prstGeom prst="rect">
            <a:avLst/>
          </a:prstGeom>
          <a:solidFill>
            <a:srgbClr val="296193"/>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7" name="Textplatzhalter 11"/>
          <p:cNvSpPr>
            <a:spLocks noGrp="1"/>
          </p:cNvSpPr>
          <p:nvPr>
            <p:ph type="body" sz="quarter" idx="32"/>
          </p:nvPr>
        </p:nvSpPr>
        <p:spPr>
          <a:xfrm>
            <a:off x="-1256705" y="4292773"/>
            <a:ext cx="360362" cy="360363"/>
          </a:xfrm>
          <a:prstGeom prst="rect">
            <a:avLst/>
          </a:prstGeom>
          <a:solidFill>
            <a:srgbClr val="B2B2B2"/>
          </a:solidFill>
        </p:spPr>
        <p:txBody>
          <a:bodyPr/>
          <a:lstStyle>
            <a:lvl1pPr marL="0" indent="0" algn="ctr">
              <a:lnSpc>
                <a:spcPct val="150000"/>
              </a:lnSpc>
              <a:buNone/>
              <a:defRPr b="0"/>
            </a:lvl1pPr>
          </a:lstStyle>
          <a:p>
            <a:pPr lvl="0"/>
            <a:r>
              <a:rPr lang="de-DE" smtClean="0"/>
              <a:t>Textmasterformat bearbeiten</a:t>
            </a:r>
          </a:p>
        </p:txBody>
      </p:sp>
      <p:sp>
        <p:nvSpPr>
          <p:cNvPr id="28" name="Textplatzhalter 11"/>
          <p:cNvSpPr>
            <a:spLocks noGrp="1"/>
          </p:cNvSpPr>
          <p:nvPr>
            <p:ph type="body" sz="quarter" idx="33"/>
          </p:nvPr>
        </p:nvSpPr>
        <p:spPr>
          <a:xfrm>
            <a:off x="-752649" y="4292773"/>
            <a:ext cx="360362" cy="360363"/>
          </a:xfrm>
          <a:prstGeom prst="rect">
            <a:avLst/>
          </a:prstGeom>
          <a:solidFill>
            <a:srgbClr val="80808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9" name="Textplatzhalter 11"/>
          <p:cNvSpPr>
            <a:spLocks noGrp="1"/>
          </p:cNvSpPr>
          <p:nvPr>
            <p:ph type="body" sz="quarter" idx="34"/>
          </p:nvPr>
        </p:nvSpPr>
        <p:spPr>
          <a:xfrm>
            <a:off x="-1764704" y="4292773"/>
            <a:ext cx="360362" cy="360363"/>
          </a:xfrm>
          <a:prstGeom prst="rect">
            <a:avLst/>
          </a:prstGeom>
          <a:solidFill>
            <a:srgbClr val="DDDDDD"/>
          </a:solidFill>
        </p:spPr>
        <p:txBody>
          <a:bodyPr/>
          <a:lstStyle>
            <a:lvl1pPr marL="0" indent="0" algn="ctr">
              <a:lnSpc>
                <a:spcPct val="150000"/>
              </a:lnSpc>
              <a:buNone/>
              <a:defRPr b="0">
                <a:solidFill>
                  <a:schemeClr val="tx1"/>
                </a:solidFill>
              </a:defRPr>
            </a:lvl1pPr>
          </a:lstStyle>
          <a:p>
            <a:pPr lvl="0"/>
            <a:r>
              <a:rPr lang="de-DE" smtClean="0"/>
              <a:t>Textmasterformat bearbeiten</a:t>
            </a:r>
          </a:p>
        </p:txBody>
      </p:sp>
      <p:sp>
        <p:nvSpPr>
          <p:cNvPr id="30" name="Textplatzhalter 11"/>
          <p:cNvSpPr>
            <a:spLocks noGrp="1"/>
          </p:cNvSpPr>
          <p:nvPr>
            <p:ph type="body" sz="quarter" idx="35"/>
          </p:nvPr>
        </p:nvSpPr>
        <p:spPr>
          <a:xfrm>
            <a:off x="-1256705" y="4796829"/>
            <a:ext cx="360362" cy="360363"/>
          </a:xfrm>
          <a:prstGeom prst="rect">
            <a:avLst/>
          </a:prstGeom>
          <a:solidFill>
            <a:srgbClr val="333333"/>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31" name="Textplatzhalter 11"/>
          <p:cNvSpPr>
            <a:spLocks noGrp="1"/>
          </p:cNvSpPr>
          <p:nvPr>
            <p:ph type="body" sz="quarter" idx="36"/>
          </p:nvPr>
        </p:nvSpPr>
        <p:spPr>
          <a:xfrm>
            <a:off x="-752649" y="4796829"/>
            <a:ext cx="360362" cy="360363"/>
          </a:xfrm>
          <a:prstGeom prst="rect">
            <a:avLst/>
          </a:prstGeom>
          <a:solidFill>
            <a:srgbClr val="000000"/>
          </a:solidFill>
        </p:spPr>
        <p:txBody>
          <a:bodyPr/>
          <a:lstStyle>
            <a:lvl1pPr marL="0" indent="0" algn="ctr">
              <a:lnSpc>
                <a:spcPct val="150000"/>
              </a:lnSpc>
              <a:buNone/>
              <a:defRPr b="0">
                <a:solidFill>
                  <a:schemeClr val="bg1"/>
                </a:solidFill>
              </a:defRPr>
            </a:lvl1pPr>
          </a:lstStyle>
          <a:p>
            <a:pPr lvl="0"/>
            <a:r>
              <a:rPr lang="de-DE" dirty="0" smtClean="0"/>
              <a:t>Textmasterformat bearbeiten</a:t>
            </a:r>
          </a:p>
        </p:txBody>
      </p:sp>
      <p:sp>
        <p:nvSpPr>
          <p:cNvPr id="32" name="Textplatzhalter 11"/>
          <p:cNvSpPr>
            <a:spLocks noGrp="1"/>
          </p:cNvSpPr>
          <p:nvPr>
            <p:ph type="body" sz="quarter" idx="37"/>
          </p:nvPr>
        </p:nvSpPr>
        <p:spPr>
          <a:xfrm>
            <a:off x="-1764704" y="4796829"/>
            <a:ext cx="360362" cy="360363"/>
          </a:xfrm>
          <a:prstGeom prst="rect">
            <a:avLst/>
          </a:prstGeom>
          <a:solidFill>
            <a:srgbClr val="5F5F5F"/>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35" name="cdtFreeform 57 Id50182"/>
          <p:cNvSpPr>
            <a:spLocks noChangeAspect="1" noEditPoints="1"/>
          </p:cNvSpPr>
          <p:nvPr>
            <p:custDataLst>
              <p:tags r:id="rId1"/>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8" name="cdtText Box 125 Id49158"/>
          <p:cNvSpPr txBox="1">
            <a:spLocks noChangeArrowheads="1"/>
          </p:cNvSpPr>
          <p:nvPr>
            <p:custDataLst>
              <p:tags r:id="rId2"/>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39" name="cdtText Box 125 Id49160"/>
          <p:cNvSpPr txBox="1">
            <a:spLocks noChangeArrowheads="1"/>
          </p:cNvSpPr>
          <p:nvPr>
            <p:custDataLst>
              <p:tags r:id="rId3"/>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33"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1697682958"/>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cSld name="Abschluss-Seite">
    <p:spTree>
      <p:nvGrpSpPr>
        <p:cNvPr id="1" name=""/>
        <p:cNvGrpSpPr/>
        <p:nvPr/>
      </p:nvGrpSpPr>
      <p:grpSpPr>
        <a:xfrm>
          <a:off x="0" y="0"/>
          <a:ext cx="0" cy="0"/>
          <a:chOff x="0" y="0"/>
          <a:chExt cx="0" cy="0"/>
        </a:xfrm>
      </p:grpSpPr>
      <p:sp>
        <p:nvSpPr>
          <p:cNvPr id="87" name="Textplatzhalter 11"/>
          <p:cNvSpPr>
            <a:spLocks noGrp="1"/>
          </p:cNvSpPr>
          <p:nvPr>
            <p:ph type="body" sz="quarter" idx="13" hasCustomPrompt="1"/>
          </p:nvPr>
        </p:nvSpPr>
        <p:spPr>
          <a:xfrm>
            <a:off x="-1258219" y="1272355"/>
            <a:ext cx="360362" cy="360363"/>
          </a:xfrm>
          <a:prstGeom prst="rect">
            <a:avLst/>
          </a:prstGeom>
          <a:solidFill>
            <a:srgbClr val="CDE29E"/>
          </a:solidFill>
        </p:spPr>
        <p:txBody>
          <a:bodyPr/>
          <a:lstStyle>
            <a:lvl1pPr marL="0" indent="0" algn="ctr">
              <a:lnSpc>
                <a:spcPct val="150000"/>
              </a:lnSpc>
              <a:buNone/>
              <a:defRPr b="0"/>
            </a:lvl1pPr>
          </a:lstStyle>
          <a:p>
            <a:pPr lvl="0"/>
            <a:r>
              <a:rPr lang="de-DE" dirty="0" smtClean="0"/>
              <a:t>x</a:t>
            </a:r>
          </a:p>
        </p:txBody>
      </p:sp>
      <p:sp>
        <p:nvSpPr>
          <p:cNvPr id="88" name="Textplatzhalter 11"/>
          <p:cNvSpPr>
            <a:spLocks noGrp="1"/>
          </p:cNvSpPr>
          <p:nvPr>
            <p:ph type="body" sz="quarter" idx="14" hasCustomPrompt="1"/>
          </p:nvPr>
        </p:nvSpPr>
        <p:spPr>
          <a:xfrm>
            <a:off x="-754164" y="1272355"/>
            <a:ext cx="360362" cy="360363"/>
          </a:xfrm>
          <a:prstGeom prst="rect">
            <a:avLst/>
          </a:prstGeom>
          <a:solidFill>
            <a:schemeClr val="bg2">
              <a:lumMod val="75000"/>
            </a:schemeClr>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89" name="Textplatzhalter 11"/>
          <p:cNvSpPr>
            <a:spLocks noGrp="1"/>
          </p:cNvSpPr>
          <p:nvPr>
            <p:ph type="body" sz="quarter" idx="15" hasCustomPrompt="1"/>
          </p:nvPr>
        </p:nvSpPr>
        <p:spPr>
          <a:xfrm>
            <a:off x="-1768648" y="1272355"/>
            <a:ext cx="360362" cy="360363"/>
          </a:xfrm>
          <a:prstGeom prst="rect">
            <a:avLst/>
          </a:prstGeom>
          <a:solidFill>
            <a:schemeClr val="bg2"/>
          </a:solidFill>
        </p:spPr>
        <p:txBody>
          <a:bodyPr/>
          <a:lstStyle>
            <a:lvl1pPr marL="0" indent="0" algn="ctr">
              <a:lnSpc>
                <a:spcPct val="150000"/>
              </a:lnSpc>
              <a:buNone/>
              <a:defRPr b="0"/>
            </a:lvl1pPr>
          </a:lstStyle>
          <a:p>
            <a:pPr lvl="0"/>
            <a:r>
              <a:rPr lang="de-DE" dirty="0" smtClean="0"/>
              <a:t>x</a:t>
            </a:r>
          </a:p>
        </p:txBody>
      </p:sp>
      <p:sp>
        <p:nvSpPr>
          <p:cNvPr id="90" name="Textplatzhalter 11"/>
          <p:cNvSpPr>
            <a:spLocks noGrp="1"/>
          </p:cNvSpPr>
          <p:nvPr>
            <p:ph type="body" sz="quarter" idx="16" hasCustomPrompt="1"/>
          </p:nvPr>
        </p:nvSpPr>
        <p:spPr>
          <a:xfrm>
            <a:off x="-1260648" y="1772493"/>
            <a:ext cx="360362" cy="360363"/>
          </a:xfrm>
          <a:prstGeom prst="rect">
            <a:avLst/>
          </a:prstGeom>
          <a:solidFill>
            <a:srgbClr val="B4DBBB"/>
          </a:solidFill>
        </p:spPr>
        <p:txBody>
          <a:bodyPr/>
          <a:lstStyle>
            <a:lvl1pPr marL="0" indent="0" algn="ctr">
              <a:lnSpc>
                <a:spcPct val="150000"/>
              </a:lnSpc>
              <a:buNone/>
              <a:defRPr b="0"/>
            </a:lvl1pPr>
          </a:lstStyle>
          <a:p>
            <a:pPr lvl="0"/>
            <a:r>
              <a:rPr lang="de-DE" dirty="0" smtClean="0"/>
              <a:t>x</a:t>
            </a:r>
          </a:p>
        </p:txBody>
      </p:sp>
      <p:sp>
        <p:nvSpPr>
          <p:cNvPr id="91" name="Textplatzhalter 11"/>
          <p:cNvSpPr>
            <a:spLocks noGrp="1"/>
          </p:cNvSpPr>
          <p:nvPr>
            <p:ph type="body" sz="quarter" idx="17" hasCustomPrompt="1"/>
          </p:nvPr>
        </p:nvSpPr>
        <p:spPr>
          <a:xfrm>
            <a:off x="-756592" y="1772493"/>
            <a:ext cx="360362" cy="360363"/>
          </a:xfrm>
          <a:prstGeom prst="rect">
            <a:avLst/>
          </a:prstGeom>
          <a:solidFill>
            <a:srgbClr val="003E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2" name="Textplatzhalter 11"/>
          <p:cNvSpPr>
            <a:spLocks noGrp="1"/>
          </p:cNvSpPr>
          <p:nvPr>
            <p:ph type="body" sz="quarter" idx="18" hasCustomPrompt="1"/>
          </p:nvPr>
        </p:nvSpPr>
        <p:spPr>
          <a:xfrm>
            <a:off x="-1768647" y="1772493"/>
            <a:ext cx="360362" cy="360363"/>
          </a:xfrm>
          <a:prstGeom prst="rect">
            <a:avLst/>
          </a:prstGeom>
          <a:solidFill>
            <a:schemeClr val="tx2"/>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3" name="Textplatzhalter 11"/>
          <p:cNvSpPr>
            <a:spLocks noGrp="1"/>
          </p:cNvSpPr>
          <p:nvPr>
            <p:ph type="body" sz="quarter" idx="19" hasCustomPrompt="1"/>
          </p:nvPr>
        </p:nvSpPr>
        <p:spPr>
          <a:xfrm>
            <a:off x="-1256705" y="2276549"/>
            <a:ext cx="360362" cy="360363"/>
          </a:xfrm>
          <a:prstGeom prst="rect">
            <a:avLst/>
          </a:prstGeom>
          <a:solidFill>
            <a:srgbClr val="FFEA93"/>
          </a:solidFill>
        </p:spPr>
        <p:txBody>
          <a:bodyPr/>
          <a:lstStyle>
            <a:lvl1pPr marL="0" indent="0" algn="ctr">
              <a:lnSpc>
                <a:spcPct val="150000"/>
              </a:lnSpc>
              <a:buNone/>
              <a:defRPr b="0"/>
            </a:lvl1pPr>
          </a:lstStyle>
          <a:p>
            <a:pPr lvl="0"/>
            <a:r>
              <a:rPr lang="de-DE" dirty="0" smtClean="0"/>
              <a:t>x</a:t>
            </a:r>
          </a:p>
        </p:txBody>
      </p:sp>
      <p:sp>
        <p:nvSpPr>
          <p:cNvPr id="94" name="Textplatzhalter 11"/>
          <p:cNvSpPr>
            <a:spLocks noGrp="1"/>
          </p:cNvSpPr>
          <p:nvPr>
            <p:ph type="body" sz="quarter" idx="20" hasCustomPrompt="1"/>
          </p:nvPr>
        </p:nvSpPr>
        <p:spPr>
          <a:xfrm>
            <a:off x="-752649" y="2276549"/>
            <a:ext cx="360362" cy="360363"/>
          </a:xfrm>
          <a:prstGeom prst="rect">
            <a:avLst/>
          </a:prstGeom>
          <a:solidFill>
            <a:srgbClr val="C8A2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5" name="Textplatzhalter 11"/>
          <p:cNvSpPr>
            <a:spLocks noGrp="1"/>
          </p:cNvSpPr>
          <p:nvPr>
            <p:ph type="body" sz="quarter" idx="21" hasCustomPrompt="1"/>
          </p:nvPr>
        </p:nvSpPr>
        <p:spPr>
          <a:xfrm>
            <a:off x="-1764704" y="2276549"/>
            <a:ext cx="360362" cy="360363"/>
          </a:xfrm>
          <a:prstGeom prst="rect">
            <a:avLst/>
          </a:prstGeom>
          <a:solidFill>
            <a:srgbClr val="FFCC00"/>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96" name="Textplatzhalter 11"/>
          <p:cNvSpPr>
            <a:spLocks noGrp="1"/>
          </p:cNvSpPr>
          <p:nvPr>
            <p:ph type="body" sz="quarter" idx="22" hasCustomPrompt="1"/>
          </p:nvPr>
        </p:nvSpPr>
        <p:spPr>
          <a:xfrm>
            <a:off x="-1256705" y="2780605"/>
            <a:ext cx="360362" cy="360363"/>
          </a:xfrm>
          <a:prstGeom prst="rect">
            <a:avLst/>
          </a:prstGeom>
          <a:solidFill>
            <a:srgbClr val="FFD1A3"/>
          </a:solidFill>
        </p:spPr>
        <p:txBody>
          <a:bodyPr/>
          <a:lstStyle>
            <a:lvl1pPr marL="0" indent="0" algn="ctr">
              <a:lnSpc>
                <a:spcPct val="150000"/>
              </a:lnSpc>
              <a:buNone/>
              <a:defRPr b="0"/>
            </a:lvl1pPr>
          </a:lstStyle>
          <a:p>
            <a:pPr lvl="0"/>
            <a:r>
              <a:rPr lang="de-DE" dirty="0" smtClean="0"/>
              <a:t>x</a:t>
            </a:r>
          </a:p>
        </p:txBody>
      </p:sp>
      <p:sp>
        <p:nvSpPr>
          <p:cNvPr id="97" name="Textplatzhalter 11"/>
          <p:cNvSpPr>
            <a:spLocks noGrp="1"/>
          </p:cNvSpPr>
          <p:nvPr>
            <p:ph type="body" sz="quarter" idx="23" hasCustomPrompt="1"/>
          </p:nvPr>
        </p:nvSpPr>
        <p:spPr>
          <a:xfrm>
            <a:off x="-752649" y="2780605"/>
            <a:ext cx="360362" cy="360363"/>
          </a:xfrm>
          <a:prstGeom prst="rect">
            <a:avLst/>
          </a:prstGeom>
          <a:solidFill>
            <a:srgbClr val="C864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8" name="Textplatzhalter 11"/>
          <p:cNvSpPr>
            <a:spLocks noGrp="1"/>
          </p:cNvSpPr>
          <p:nvPr>
            <p:ph type="body" sz="quarter" idx="24" hasCustomPrompt="1"/>
          </p:nvPr>
        </p:nvSpPr>
        <p:spPr>
          <a:xfrm>
            <a:off x="-1764704" y="2780605"/>
            <a:ext cx="360362" cy="360363"/>
          </a:xfrm>
          <a:prstGeom prst="rect">
            <a:avLst/>
          </a:prstGeom>
          <a:solidFill>
            <a:srgbClr val="FF9933"/>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99" name="Textplatzhalter 11"/>
          <p:cNvSpPr>
            <a:spLocks noGrp="1"/>
          </p:cNvSpPr>
          <p:nvPr>
            <p:ph type="body" sz="quarter" idx="25" hasCustomPrompt="1"/>
          </p:nvPr>
        </p:nvSpPr>
        <p:spPr>
          <a:xfrm>
            <a:off x="-1256705" y="3284661"/>
            <a:ext cx="360362" cy="360363"/>
          </a:xfrm>
          <a:prstGeom prst="rect">
            <a:avLst/>
          </a:prstGeom>
          <a:solidFill>
            <a:srgbClr val="FFC9DB"/>
          </a:solidFill>
        </p:spPr>
        <p:txBody>
          <a:bodyPr/>
          <a:lstStyle>
            <a:lvl1pPr marL="0" indent="0" algn="ctr">
              <a:lnSpc>
                <a:spcPct val="150000"/>
              </a:lnSpc>
              <a:buNone/>
              <a:defRPr b="0"/>
            </a:lvl1pPr>
          </a:lstStyle>
          <a:p>
            <a:pPr lvl="0"/>
            <a:r>
              <a:rPr lang="de-DE" dirty="0" smtClean="0"/>
              <a:t>x</a:t>
            </a:r>
          </a:p>
        </p:txBody>
      </p:sp>
      <p:sp>
        <p:nvSpPr>
          <p:cNvPr id="100" name="Textplatzhalter 11"/>
          <p:cNvSpPr>
            <a:spLocks noGrp="1"/>
          </p:cNvSpPr>
          <p:nvPr>
            <p:ph type="body" sz="quarter" idx="26" hasCustomPrompt="1"/>
          </p:nvPr>
        </p:nvSpPr>
        <p:spPr>
          <a:xfrm>
            <a:off x="-752649" y="3284661"/>
            <a:ext cx="360362" cy="360363"/>
          </a:xfrm>
          <a:prstGeom prst="rect">
            <a:avLst/>
          </a:prstGeom>
          <a:solidFill>
            <a:srgbClr val="640021"/>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1" name="Textplatzhalter 11"/>
          <p:cNvSpPr>
            <a:spLocks noGrp="1"/>
          </p:cNvSpPr>
          <p:nvPr>
            <p:ph type="body" sz="quarter" idx="27" hasCustomPrompt="1"/>
          </p:nvPr>
        </p:nvSpPr>
        <p:spPr>
          <a:xfrm>
            <a:off x="-1764704" y="3284661"/>
            <a:ext cx="360362" cy="360363"/>
          </a:xfrm>
          <a:prstGeom prst="rect">
            <a:avLst/>
          </a:prstGeom>
          <a:solidFill>
            <a:srgbClr val="99003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2" name="Textplatzhalter 11"/>
          <p:cNvSpPr>
            <a:spLocks noGrp="1"/>
          </p:cNvSpPr>
          <p:nvPr>
            <p:ph type="body" sz="quarter" idx="28" hasCustomPrompt="1"/>
          </p:nvPr>
        </p:nvSpPr>
        <p:spPr>
          <a:xfrm>
            <a:off x="-1256705" y="3788717"/>
            <a:ext cx="360362" cy="360363"/>
          </a:xfrm>
          <a:prstGeom prst="rect">
            <a:avLst/>
          </a:prstGeom>
          <a:solidFill>
            <a:srgbClr val="B4D0EA"/>
          </a:solidFill>
        </p:spPr>
        <p:txBody>
          <a:bodyPr/>
          <a:lstStyle>
            <a:lvl1pPr marL="0" indent="0" algn="ctr">
              <a:lnSpc>
                <a:spcPct val="150000"/>
              </a:lnSpc>
              <a:buNone/>
              <a:defRPr b="0"/>
            </a:lvl1pPr>
          </a:lstStyle>
          <a:p>
            <a:pPr lvl="0"/>
            <a:r>
              <a:rPr lang="de-DE" dirty="0" smtClean="0"/>
              <a:t>x</a:t>
            </a:r>
          </a:p>
        </p:txBody>
      </p:sp>
      <p:sp>
        <p:nvSpPr>
          <p:cNvPr id="103" name="Textplatzhalter 11"/>
          <p:cNvSpPr>
            <a:spLocks noGrp="1"/>
          </p:cNvSpPr>
          <p:nvPr>
            <p:ph type="body" sz="quarter" idx="29" hasCustomPrompt="1"/>
          </p:nvPr>
        </p:nvSpPr>
        <p:spPr>
          <a:xfrm>
            <a:off x="-752649" y="3788717"/>
            <a:ext cx="360362" cy="360363"/>
          </a:xfrm>
          <a:prstGeom prst="rect">
            <a:avLst/>
          </a:prstGeom>
          <a:solidFill>
            <a:srgbClr val="1E476C"/>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4" name="Textplatzhalter 11"/>
          <p:cNvSpPr>
            <a:spLocks noGrp="1"/>
          </p:cNvSpPr>
          <p:nvPr>
            <p:ph type="body" sz="quarter" idx="30" hasCustomPrompt="1"/>
          </p:nvPr>
        </p:nvSpPr>
        <p:spPr>
          <a:xfrm>
            <a:off x="-1764704" y="3788717"/>
            <a:ext cx="360362" cy="360363"/>
          </a:xfrm>
          <a:prstGeom prst="rect">
            <a:avLst/>
          </a:prstGeom>
          <a:solidFill>
            <a:srgbClr val="29619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5" name="Textplatzhalter 11"/>
          <p:cNvSpPr>
            <a:spLocks noGrp="1"/>
          </p:cNvSpPr>
          <p:nvPr>
            <p:ph type="body" sz="quarter" idx="31" hasCustomPrompt="1"/>
          </p:nvPr>
        </p:nvSpPr>
        <p:spPr>
          <a:xfrm>
            <a:off x="-1256705" y="4292773"/>
            <a:ext cx="360362" cy="360363"/>
          </a:xfrm>
          <a:prstGeom prst="rect">
            <a:avLst/>
          </a:prstGeom>
          <a:solidFill>
            <a:srgbClr val="B2B2B2"/>
          </a:solidFill>
        </p:spPr>
        <p:txBody>
          <a:bodyPr/>
          <a:lstStyle>
            <a:lvl1pPr marL="0" indent="0" algn="ctr">
              <a:lnSpc>
                <a:spcPct val="150000"/>
              </a:lnSpc>
              <a:buNone/>
              <a:defRPr b="0"/>
            </a:lvl1pPr>
          </a:lstStyle>
          <a:p>
            <a:pPr lvl="0"/>
            <a:r>
              <a:rPr lang="de-DE" dirty="0" smtClean="0"/>
              <a:t>x</a:t>
            </a:r>
          </a:p>
        </p:txBody>
      </p:sp>
      <p:sp>
        <p:nvSpPr>
          <p:cNvPr id="106" name="Textplatzhalter 11"/>
          <p:cNvSpPr>
            <a:spLocks noGrp="1"/>
          </p:cNvSpPr>
          <p:nvPr>
            <p:ph type="body" sz="quarter" idx="32" hasCustomPrompt="1"/>
          </p:nvPr>
        </p:nvSpPr>
        <p:spPr>
          <a:xfrm>
            <a:off x="-752649" y="4292773"/>
            <a:ext cx="360362" cy="360363"/>
          </a:xfrm>
          <a:prstGeom prst="rect">
            <a:avLst/>
          </a:prstGeom>
          <a:solidFill>
            <a:srgbClr val="80808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7" name="Textplatzhalter 11"/>
          <p:cNvSpPr>
            <a:spLocks noGrp="1"/>
          </p:cNvSpPr>
          <p:nvPr>
            <p:ph type="body" sz="quarter" idx="33" hasCustomPrompt="1"/>
          </p:nvPr>
        </p:nvSpPr>
        <p:spPr>
          <a:xfrm>
            <a:off x="-1764704" y="4292773"/>
            <a:ext cx="360362" cy="360363"/>
          </a:xfrm>
          <a:prstGeom prst="rect">
            <a:avLst/>
          </a:prstGeom>
          <a:solidFill>
            <a:srgbClr val="DDDDDD"/>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108" name="Textplatzhalter 11"/>
          <p:cNvSpPr>
            <a:spLocks noGrp="1"/>
          </p:cNvSpPr>
          <p:nvPr>
            <p:ph type="body" sz="quarter" idx="34" hasCustomPrompt="1"/>
          </p:nvPr>
        </p:nvSpPr>
        <p:spPr>
          <a:xfrm>
            <a:off x="-1256705" y="4796829"/>
            <a:ext cx="360362" cy="360363"/>
          </a:xfrm>
          <a:prstGeom prst="rect">
            <a:avLst/>
          </a:prstGeom>
          <a:solidFill>
            <a:srgbClr val="33333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9" name="Textplatzhalter 11"/>
          <p:cNvSpPr>
            <a:spLocks noGrp="1"/>
          </p:cNvSpPr>
          <p:nvPr>
            <p:ph type="body" sz="quarter" idx="35" hasCustomPrompt="1"/>
          </p:nvPr>
        </p:nvSpPr>
        <p:spPr>
          <a:xfrm>
            <a:off x="-752649" y="4796829"/>
            <a:ext cx="360362" cy="360363"/>
          </a:xfrm>
          <a:prstGeom prst="rect">
            <a:avLst/>
          </a:prstGeom>
          <a:solidFill>
            <a:srgbClr val="0000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10" name="Textplatzhalter 11"/>
          <p:cNvSpPr>
            <a:spLocks noGrp="1"/>
          </p:cNvSpPr>
          <p:nvPr>
            <p:ph type="body" sz="quarter" idx="36" hasCustomPrompt="1"/>
          </p:nvPr>
        </p:nvSpPr>
        <p:spPr>
          <a:xfrm>
            <a:off x="-1764704" y="4796829"/>
            <a:ext cx="360362" cy="360363"/>
          </a:xfrm>
          <a:prstGeom prst="rect">
            <a:avLst/>
          </a:prstGeom>
          <a:solidFill>
            <a:srgbClr val="5F5F5F"/>
          </a:solidFill>
        </p:spPr>
        <p:txBody>
          <a:bodyPr/>
          <a:lstStyle>
            <a:lvl1pPr marL="0" indent="0" algn="ctr">
              <a:lnSpc>
                <a:spcPct val="150000"/>
              </a:lnSpc>
              <a:buNone/>
              <a:defRPr b="0">
                <a:solidFill>
                  <a:schemeClr val="bg1"/>
                </a:solidFill>
              </a:defRPr>
            </a:lvl1pPr>
          </a:lstStyle>
          <a:p>
            <a:pPr lvl="0"/>
            <a:r>
              <a:rPr lang="de-DE" dirty="0" smtClean="0"/>
              <a:t>x</a:t>
            </a:r>
          </a:p>
        </p:txBody>
      </p:sp>
      <p:pic>
        <p:nvPicPr>
          <p:cNvPr id="35" name="Picture 20" descr="TIAneu_P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cdtRectangle 16 Id836624"/>
          <p:cNvSpPr>
            <a:spLocks noChangeArrowheads="1"/>
          </p:cNvSpPr>
          <p:nvPr>
            <p:custDataLst>
              <p:tags r:id="rId1"/>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37" name="cdtText Box 12 Id836611"/>
          <p:cNvSpPr txBox="1">
            <a:spLocks noChangeArrowheads="1"/>
          </p:cNvSpPr>
          <p:nvPr>
            <p:custDataLst>
              <p:tags r:id="rId2"/>
            </p:custDataLst>
          </p:nvPr>
        </p:nvSpPr>
        <p:spPr bwMode="auto">
          <a:xfrm>
            <a:off x="3381375" y="1836738"/>
            <a:ext cx="5367338"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144000"/>
          <a:lstStyle>
            <a:lvl1pPr marL="180975" indent="-180975">
              <a:spcBef>
                <a:spcPct val="0"/>
              </a:spcBef>
              <a:defRPr>
                <a:solidFill>
                  <a:schemeClr val="tx1"/>
                </a:solidFill>
                <a:latin typeface="Arial" charset="0"/>
              </a:defRPr>
            </a:lvl1pPr>
            <a:lvl2pPr marL="549275" indent="-188913">
              <a:spcBef>
                <a:spcPct val="0"/>
              </a:spcBef>
              <a:defRPr>
                <a:solidFill>
                  <a:schemeClr val="tx1"/>
                </a:solidFill>
                <a:latin typeface="Arial" charset="0"/>
              </a:defRPr>
            </a:lvl2pPr>
            <a:lvl3pPr marL="917575" indent="-188913">
              <a:spcBef>
                <a:spcPct val="0"/>
              </a:spcBef>
              <a:defRPr>
                <a:solidFill>
                  <a:schemeClr val="tx1"/>
                </a:solidFill>
                <a:latin typeface="Arial" charset="0"/>
              </a:defRPr>
            </a:lvl3pPr>
            <a:lvl4pPr marL="1287463" indent="-190500">
              <a:spcBef>
                <a:spcPct val="0"/>
              </a:spcBef>
              <a:defRPr>
                <a:solidFill>
                  <a:schemeClr val="tx1"/>
                </a:solidFill>
                <a:latin typeface="Arial" charset="0"/>
              </a:defRPr>
            </a:lvl4pPr>
            <a:lvl5pPr marL="1655763" indent="-188913">
              <a:spcBef>
                <a:spcPct val="0"/>
              </a:spcBef>
              <a:defRPr>
                <a:solidFill>
                  <a:schemeClr val="tx1"/>
                </a:solidFill>
                <a:latin typeface="Arial" charset="0"/>
              </a:defRPr>
            </a:lvl5pPr>
            <a:lvl6pPr marL="2112963" indent="-188913" fontAlgn="base">
              <a:spcBef>
                <a:spcPct val="0"/>
              </a:spcBef>
              <a:spcAft>
                <a:spcPct val="0"/>
              </a:spcAft>
              <a:defRPr>
                <a:solidFill>
                  <a:schemeClr val="tx1"/>
                </a:solidFill>
                <a:latin typeface="Arial" charset="0"/>
              </a:defRPr>
            </a:lvl6pPr>
            <a:lvl7pPr marL="2570163" indent="-188913" fontAlgn="base">
              <a:spcBef>
                <a:spcPct val="0"/>
              </a:spcBef>
              <a:spcAft>
                <a:spcPct val="0"/>
              </a:spcAft>
              <a:defRPr>
                <a:solidFill>
                  <a:schemeClr val="tx1"/>
                </a:solidFill>
                <a:latin typeface="Arial" charset="0"/>
              </a:defRPr>
            </a:lvl7pPr>
            <a:lvl8pPr marL="3027363" indent="-188913" fontAlgn="base">
              <a:spcBef>
                <a:spcPct val="0"/>
              </a:spcBef>
              <a:spcAft>
                <a:spcPct val="0"/>
              </a:spcAft>
              <a:defRPr>
                <a:solidFill>
                  <a:schemeClr val="tx1"/>
                </a:solidFill>
                <a:latin typeface="Arial" charset="0"/>
              </a:defRPr>
            </a:lvl8pPr>
            <a:lvl9pPr marL="3484563" indent="-188913" fontAlgn="base">
              <a:spcBef>
                <a:spcPct val="0"/>
              </a:spcBef>
              <a:spcAft>
                <a:spcPct val="0"/>
              </a:spcAft>
              <a:defRPr>
                <a:solidFill>
                  <a:schemeClr val="tx1"/>
                </a:solidFill>
                <a:latin typeface="Arial" charset="0"/>
              </a:defRPr>
            </a:lvl9pPr>
          </a:lstStyle>
          <a:p>
            <a:pPr>
              <a:lnSpc>
                <a:spcPct val="110000"/>
              </a:lnSpc>
              <a:spcAft>
                <a:spcPct val="55000"/>
              </a:spcAft>
              <a:buClrTx/>
              <a:buFont typeface="Wingdings" pitchFamily="2" charset="2"/>
              <a:buChar char="§"/>
              <a:defRPr/>
            </a:pPr>
            <a:endParaRPr lang="en-US" smtClean="0">
              <a:solidFill>
                <a:schemeClr val="bg1"/>
              </a:solidFill>
            </a:endParaRPr>
          </a:p>
        </p:txBody>
      </p:sp>
      <p:sp>
        <p:nvSpPr>
          <p:cNvPr id="38" name="cdtLine 8 Id836613"/>
          <p:cNvSpPr>
            <a:spLocks noChangeShapeType="1"/>
          </p:cNvSpPr>
          <p:nvPr>
            <p:custDataLst>
              <p:tags r:id="rId3"/>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9" name="cdtRectangle 24 Id836615"/>
          <p:cNvSpPr>
            <a:spLocks noChangeArrowheads="1"/>
          </p:cNvSpPr>
          <p:nvPr>
            <p:custDataLst>
              <p:tags r:id="rId4"/>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000">
              <a:solidFill>
                <a:srgbClr val="FFFFFF"/>
              </a:solidFill>
            </a:endParaRPr>
          </a:p>
        </p:txBody>
      </p:sp>
      <p:sp>
        <p:nvSpPr>
          <p:cNvPr id="40" name="cdtFreeform 57 Id836617"/>
          <p:cNvSpPr>
            <a:spLocks noChangeAspect="1" noEditPoints="1"/>
          </p:cNvSpPr>
          <p:nvPr>
            <p:custDataLst>
              <p:tags r:id="rId5"/>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42" name="cdtRectangle 11 Id836614"/>
          <p:cNvSpPr>
            <a:spLocks noGrp="1" noChangeArrowheads="1"/>
          </p:cNvSpPr>
          <p:nvPr>
            <p:ph type="subTitle" sz="quarter" idx="1"/>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a:defRPr sz="2000">
                <a:solidFill>
                  <a:srgbClr val="FFFFFF"/>
                </a:solidFill>
              </a:defRPr>
            </a:lvl1pPr>
          </a:lstStyle>
          <a:p>
            <a:pPr lvl="0"/>
            <a:r>
              <a:rPr lang="de-DE" noProof="0" dirty="0" smtClean="0"/>
              <a:t>Master-Untertitelformat bearbeiten</a:t>
            </a:r>
          </a:p>
        </p:txBody>
      </p:sp>
      <p:sp>
        <p:nvSpPr>
          <p:cNvPr id="43" name="cdtRectangle 27 Id836616"/>
          <p:cNvSpPr>
            <a:spLocks noGrp="1" noChangeArrowheads="1"/>
          </p:cNvSpPr>
          <p:nvPr>
            <p:ph type="ctrTitle" sz="quarter"/>
          </p:nvPr>
        </p:nvSpPr>
        <p:spPr>
          <a:xfrm>
            <a:off x="3041650" y="1235075"/>
            <a:ext cx="5707063" cy="1422400"/>
          </a:xfr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defRPr sz="4000">
                <a:solidFill>
                  <a:srgbClr val="FFFFFF"/>
                </a:solidFill>
              </a:defRPr>
            </a:lvl1pPr>
          </a:lstStyle>
          <a:p>
            <a:pPr lvl="0"/>
            <a:r>
              <a:rPr lang="de-DE" noProof="0" dirty="0" smtClean="0"/>
              <a:t>Mastertitelformat bearbeiten</a:t>
            </a:r>
          </a:p>
        </p:txBody>
      </p:sp>
    </p:spTree>
    <p:extLst>
      <p:ext uri="{BB962C8B-B14F-4D97-AF65-F5344CB8AC3E}">
        <p14:creationId xmlns:p14="http://schemas.microsoft.com/office/powerpoint/2010/main" val="3804124364"/>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TitleMaster Siemens I IA+DT - Split">
    <p:spTree>
      <p:nvGrpSpPr>
        <p:cNvPr id="1" name=""/>
        <p:cNvGrpSpPr/>
        <p:nvPr/>
      </p:nvGrpSpPr>
      <p:grpSpPr>
        <a:xfrm>
          <a:off x="0" y="0"/>
          <a:ext cx="0" cy="0"/>
          <a:chOff x="0" y="0"/>
          <a:chExt cx="0" cy="0"/>
        </a:xfrm>
      </p:grpSpPr>
      <p:sp>
        <p:nvSpPr>
          <p:cNvPr id="5" name="cdtRectangle 16 Id836624"/>
          <p:cNvSpPr>
            <a:spLocks noChangeArrowheads="1"/>
          </p:cNvSpPr>
          <p:nvPr>
            <p:custDataLst>
              <p:tags r:id="rId1"/>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8" name="cdtLine 8 Id836613"/>
          <p:cNvSpPr>
            <a:spLocks noChangeShapeType="1"/>
          </p:cNvSpPr>
          <p:nvPr>
            <p:custDataLst>
              <p:tags r:id="rId2"/>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0" name="cdtFreeform 57 Id836617"/>
          <p:cNvSpPr>
            <a:spLocks noChangeAspect="1" noEditPoints="1"/>
          </p:cNvSpPr>
          <p:nvPr>
            <p:custDataLst>
              <p:tags r:id="rId3"/>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12" name="cdtMasterTags"/>
          <p:cNvSpPr>
            <a:spLocks noChangeShapeType="1"/>
          </p:cNvSpPr>
          <p:nvPr>
            <p:custDataLst>
              <p:tags r:id="rId4"/>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836614" name="cdtRectangle 11 Id836614"/>
          <p:cNvSpPr>
            <a:spLocks noGrp="1" noChangeArrowheads="1"/>
          </p:cNvSpPr>
          <p:nvPr>
            <p:ph type="subTitle" sz="quarter" idx="1"/>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a:defRPr sz="2000">
                <a:solidFill>
                  <a:srgbClr val="FFFFFF"/>
                </a:solidFill>
              </a:defRPr>
            </a:lvl1pPr>
          </a:lstStyle>
          <a:p>
            <a:pPr lvl="0"/>
            <a:r>
              <a:rPr lang="de-DE" noProof="0" dirty="0" smtClean="0"/>
              <a:t>Master-Untertitelformat bearbeiten</a:t>
            </a:r>
          </a:p>
        </p:txBody>
      </p:sp>
      <p:sp>
        <p:nvSpPr>
          <p:cNvPr id="836616" name="cdtRectangle 27 Id836616"/>
          <p:cNvSpPr>
            <a:spLocks noGrp="1" noChangeArrowheads="1"/>
          </p:cNvSpPr>
          <p:nvPr>
            <p:ph type="ctrTitle" sz="quarter"/>
          </p:nvPr>
        </p:nvSpPr>
        <p:spPr>
          <a:xfrm>
            <a:off x="3041650" y="1235075"/>
            <a:ext cx="5707063" cy="1422400"/>
          </a:xfrm>
          <a:ln>
            <a:noFill/>
          </a:ln>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defRPr sz="4000">
                <a:solidFill>
                  <a:srgbClr val="FFFFFF"/>
                </a:solidFill>
              </a:defRPr>
            </a:lvl1pPr>
          </a:lstStyle>
          <a:p>
            <a:pPr lvl="0"/>
            <a:r>
              <a:rPr lang="de-DE" noProof="0" dirty="0" smtClean="0"/>
              <a:t>Mastertitelformat bearbeiten</a:t>
            </a:r>
          </a:p>
        </p:txBody>
      </p:sp>
      <p:pic>
        <p:nvPicPr>
          <p:cNvPr id="4" name="Picture 20" descr="TIAneu_P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dtRectangle 24 Id836615"/>
          <p:cNvSpPr>
            <a:spLocks noChangeArrowheads="1"/>
          </p:cNvSpPr>
          <p:nvPr>
            <p:custDataLst>
              <p:tags r:id="rId5"/>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Tree>
    <p:extLst>
      <p:ext uri="{BB962C8B-B14F-4D97-AF65-F5344CB8AC3E}">
        <p14:creationId xmlns:p14="http://schemas.microsoft.com/office/powerpoint/2010/main" val="272537430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539750" y="1412875"/>
            <a:ext cx="4025900" cy="47498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Inhaltsplatzhalter 3"/>
          <p:cNvSpPr>
            <a:spLocks noGrp="1"/>
          </p:cNvSpPr>
          <p:nvPr>
            <p:ph sz="half" idx="2"/>
          </p:nvPr>
        </p:nvSpPr>
        <p:spPr>
          <a:xfrm>
            <a:off x="4718050" y="1412875"/>
            <a:ext cx="4027488" cy="47498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353190145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p:cSld name="TitleMaster Siemens">
    <p:spTree>
      <p:nvGrpSpPr>
        <p:cNvPr id="1" name=""/>
        <p:cNvGrpSpPr/>
        <p:nvPr/>
      </p:nvGrpSpPr>
      <p:grpSpPr>
        <a:xfrm>
          <a:off x="0" y="0"/>
          <a:ext cx="0" cy="0"/>
          <a:chOff x="0" y="0"/>
          <a:chExt cx="0" cy="0"/>
        </a:xfrm>
      </p:grpSpPr>
      <p:sp>
        <p:nvSpPr>
          <p:cNvPr id="5" name="cdtRectangle 138 Id50181"/>
          <p:cNvSpPr>
            <a:spLocks noChangeArrowheads="1"/>
          </p:cNvSpPr>
          <p:nvPr>
            <p:custDataLst>
              <p:tags r:id="rId1"/>
            </p:custDataLst>
          </p:nvPr>
        </p:nvSpPr>
        <p:spPr bwMode="auto">
          <a:xfrm>
            <a:off x="287338" y="263525"/>
            <a:ext cx="8859837" cy="971550"/>
          </a:xfrm>
          <a:prstGeom prst="rect">
            <a:avLst/>
          </a:prstGeom>
          <a:solidFill>
            <a:srgbClr val="FFFFFF"/>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0" hangingPunct="0">
              <a:spcBef>
                <a:spcPct val="0"/>
              </a:spcBef>
              <a:buClrTx/>
              <a:buFontTx/>
              <a:buNone/>
              <a:defRPr/>
            </a:pPr>
            <a:endParaRPr lang="de-DE" sz="2000" smtClean="0">
              <a:solidFill>
                <a:srgbClr val="FFFFFF"/>
              </a:solidFill>
            </a:endParaRPr>
          </a:p>
        </p:txBody>
      </p:sp>
      <p:sp>
        <p:nvSpPr>
          <p:cNvPr id="6" name="cdtFreeform 57 Id50182"/>
          <p:cNvSpPr>
            <a:spLocks noChangeAspect="1" noEditPoints="1"/>
          </p:cNvSpPr>
          <p:nvPr>
            <p:custDataLst>
              <p:tags r:id="rId2"/>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9" name="cdtMasterTags"/>
          <p:cNvSpPr>
            <a:spLocks noChangeShapeType="1"/>
          </p:cNvSpPr>
          <p:nvPr>
            <p:custDataLst>
              <p:tags r:id="rId3"/>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10" name="cdtRectangle 24 Id836615"/>
          <p:cNvSpPr>
            <a:spLocks noChangeArrowheads="1"/>
          </p:cNvSpPr>
          <p:nvPr>
            <p:custDataLst>
              <p:tags r:id="rId4"/>
            </p:custDataLst>
          </p:nvPr>
        </p:nvSpPr>
        <p:spPr bwMode="auto">
          <a:xfrm>
            <a:off x="287338" y="263525"/>
            <a:ext cx="6811962"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
        <p:nvSpPr>
          <p:cNvPr id="11" name="cdtText Box 125 Id49158"/>
          <p:cNvSpPr txBox="1">
            <a:spLocks noChangeArrowheads="1"/>
          </p:cNvSpPr>
          <p:nvPr>
            <p:custDataLst>
              <p:tags r:id="rId5"/>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13" name="cdtText Box 125 Id49160"/>
          <p:cNvSpPr txBox="1">
            <a:spLocks noChangeArrowheads="1"/>
          </p:cNvSpPr>
          <p:nvPr>
            <p:custDataLst>
              <p:tags r:id="rId6"/>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14"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957777547"/>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ln>
            <a:noFill/>
          </a:ln>
        </p:spPr>
        <p:txBody>
          <a:bodyPr/>
          <a:lstStyle/>
          <a:p>
            <a:r>
              <a:rPr lang="de-DE" dirty="0" smtClean="0"/>
              <a:t>Titelmasterformat durch Klicken bearbeiten</a:t>
            </a:r>
            <a:endParaRPr lang="de-DE" dirty="0"/>
          </a:p>
        </p:txBody>
      </p:sp>
      <p:sp>
        <p:nvSpPr>
          <p:cNvPr id="3" name="cdtFreeform 57 Id50182"/>
          <p:cNvSpPr>
            <a:spLocks noChangeAspect="1" noEditPoints="1"/>
          </p:cNvSpPr>
          <p:nvPr>
            <p:custDataLst>
              <p:tags r:id="rId1"/>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4" name="cdtText Box 125 Id49158"/>
          <p:cNvSpPr txBox="1">
            <a:spLocks noChangeArrowheads="1"/>
          </p:cNvSpPr>
          <p:nvPr>
            <p:custDataLst>
              <p:tags r:id="rId2"/>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6" name="cdtText Box 125 Id49160"/>
          <p:cNvSpPr txBox="1">
            <a:spLocks noChangeArrowheads="1"/>
          </p:cNvSpPr>
          <p:nvPr>
            <p:custDataLst>
              <p:tags r:id="rId3"/>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7"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1746883709"/>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cSld name="Titel und Text">
    <p:spTree>
      <p:nvGrpSpPr>
        <p:cNvPr id="1" name=""/>
        <p:cNvGrpSpPr/>
        <p:nvPr/>
      </p:nvGrpSpPr>
      <p:grpSpPr>
        <a:xfrm>
          <a:off x="0" y="0"/>
          <a:ext cx="0" cy="0"/>
          <a:chOff x="0" y="0"/>
          <a:chExt cx="0" cy="0"/>
        </a:xfrm>
      </p:grpSpPr>
      <p:sp>
        <p:nvSpPr>
          <p:cNvPr id="2" name="Titel 1"/>
          <p:cNvSpPr>
            <a:spLocks noGrp="1"/>
          </p:cNvSpPr>
          <p:nvPr>
            <p:ph type="title"/>
          </p:nvPr>
        </p:nvSpPr>
        <p:spPr>
          <a:ln>
            <a:noFill/>
          </a:ln>
        </p:spPr>
        <p:txBody>
          <a:bodyPr/>
          <a:lstStyle/>
          <a:p>
            <a:r>
              <a:rPr lang="de-DE" dirty="0" smtClean="0"/>
              <a:t>Titelmasterformat durch Klicken bearbeiten</a:t>
            </a:r>
            <a:endParaRPr lang="de-DE" dirty="0"/>
          </a:p>
        </p:txBody>
      </p:sp>
      <p:sp>
        <p:nvSpPr>
          <p:cNvPr id="9" name="Textplatzhalter 8"/>
          <p:cNvSpPr>
            <a:spLocks noGrp="1"/>
          </p:cNvSpPr>
          <p:nvPr>
            <p:ph type="body" sz="quarter" idx="13"/>
          </p:nvPr>
        </p:nvSpPr>
        <p:spPr>
          <a:xfrm>
            <a:off x="611188" y="1844675"/>
            <a:ext cx="7777162" cy="4464050"/>
          </a:xfrm>
          <a:prstGeom prst="rect">
            <a:avLst/>
          </a:prstGeom>
        </p:spPr>
        <p:txBody>
          <a:bodyPr/>
          <a:lstStyle>
            <a:lvl1pPr>
              <a:buClr>
                <a:srgbClr val="92D050"/>
              </a:buClr>
              <a:buFont typeface="Wingdings" pitchFamily="2" charset="2"/>
              <a:buChar char="§"/>
              <a:defRPr/>
            </a:lvl1pPr>
            <a:lvl2pPr marL="190500" indent="-188913">
              <a:buClr>
                <a:srgbClr val="92D050"/>
              </a:buClr>
              <a:buFont typeface="Wingdings" pitchFamily="2" charset="2"/>
              <a:buChar char="§"/>
              <a:defRPr/>
            </a:lvl2pPr>
            <a:lvl3pPr marL="381000" indent="-188913">
              <a:buClr>
                <a:srgbClr val="92D050"/>
              </a:buClr>
              <a:buFont typeface="Wingdings" pitchFamily="2" charset="2"/>
              <a:buChar char="§"/>
              <a:defRPr/>
            </a:lvl3pPr>
            <a:lvl4pPr marL="571500" indent="-188913">
              <a:buClr>
                <a:srgbClr val="92D050"/>
              </a:buClr>
              <a:buFont typeface="Wingdings" pitchFamily="2" charset="2"/>
              <a:buChar char="§"/>
              <a:defRPr/>
            </a:lvl4pPr>
            <a:lvl5pPr marL="762000" indent="-188913">
              <a:buClr>
                <a:srgbClr val="92D050"/>
              </a:buClr>
              <a:buFont typeface="Wingdings" pitchFamily="2" charset="2"/>
              <a:buChar char="§"/>
              <a:defRPr/>
            </a:lvl5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7" name="Textplatzhalter 11"/>
          <p:cNvSpPr>
            <a:spLocks noGrp="1"/>
          </p:cNvSpPr>
          <p:nvPr>
            <p:ph type="body" sz="quarter" idx="14"/>
          </p:nvPr>
        </p:nvSpPr>
        <p:spPr>
          <a:xfrm>
            <a:off x="-1258219" y="1272355"/>
            <a:ext cx="360362" cy="360363"/>
          </a:xfrm>
          <a:prstGeom prst="rect">
            <a:avLst/>
          </a:prstGeom>
          <a:solidFill>
            <a:srgbClr val="CDE29E"/>
          </a:solidFill>
        </p:spPr>
        <p:txBody>
          <a:bodyPr/>
          <a:lstStyle>
            <a:lvl1pPr marL="0" indent="0" algn="ctr">
              <a:lnSpc>
                <a:spcPct val="150000"/>
              </a:lnSpc>
              <a:buNone/>
              <a:defRPr b="0"/>
            </a:lvl1pPr>
          </a:lstStyle>
          <a:p>
            <a:pPr lvl="0"/>
            <a:r>
              <a:rPr lang="de-DE" smtClean="0"/>
              <a:t>Textmasterformat bearbeiten</a:t>
            </a:r>
          </a:p>
        </p:txBody>
      </p:sp>
      <p:sp>
        <p:nvSpPr>
          <p:cNvPr id="10" name="Textplatzhalter 11"/>
          <p:cNvSpPr>
            <a:spLocks noGrp="1"/>
          </p:cNvSpPr>
          <p:nvPr>
            <p:ph type="body" sz="quarter" idx="15"/>
          </p:nvPr>
        </p:nvSpPr>
        <p:spPr>
          <a:xfrm>
            <a:off x="-754164" y="1272355"/>
            <a:ext cx="360362" cy="360363"/>
          </a:xfrm>
          <a:prstGeom prst="rect">
            <a:avLst/>
          </a:prstGeom>
          <a:solidFill>
            <a:schemeClr val="bg2">
              <a:lumMod val="75000"/>
            </a:schemeClr>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1" name="Textplatzhalter 11"/>
          <p:cNvSpPr>
            <a:spLocks noGrp="1"/>
          </p:cNvSpPr>
          <p:nvPr>
            <p:ph type="body" sz="quarter" idx="16"/>
          </p:nvPr>
        </p:nvSpPr>
        <p:spPr>
          <a:xfrm>
            <a:off x="-1768648" y="1272355"/>
            <a:ext cx="360362" cy="360363"/>
          </a:xfrm>
          <a:prstGeom prst="rect">
            <a:avLst/>
          </a:prstGeom>
          <a:solidFill>
            <a:schemeClr val="bg2"/>
          </a:solidFill>
        </p:spPr>
        <p:txBody>
          <a:bodyPr/>
          <a:lstStyle>
            <a:lvl1pPr marL="0" indent="0" algn="ctr">
              <a:lnSpc>
                <a:spcPct val="150000"/>
              </a:lnSpc>
              <a:buNone/>
              <a:defRPr b="0"/>
            </a:lvl1pPr>
          </a:lstStyle>
          <a:p>
            <a:pPr lvl="0"/>
            <a:r>
              <a:rPr lang="de-DE" smtClean="0"/>
              <a:t>Textmasterformat bearbeiten</a:t>
            </a:r>
          </a:p>
        </p:txBody>
      </p:sp>
      <p:sp>
        <p:nvSpPr>
          <p:cNvPr id="12" name="Textplatzhalter 11"/>
          <p:cNvSpPr>
            <a:spLocks noGrp="1"/>
          </p:cNvSpPr>
          <p:nvPr>
            <p:ph type="body" sz="quarter" idx="17"/>
          </p:nvPr>
        </p:nvSpPr>
        <p:spPr>
          <a:xfrm>
            <a:off x="-1260648" y="1772493"/>
            <a:ext cx="360362" cy="360363"/>
          </a:xfrm>
          <a:prstGeom prst="rect">
            <a:avLst/>
          </a:prstGeom>
          <a:solidFill>
            <a:srgbClr val="B4DBBB"/>
          </a:solidFill>
        </p:spPr>
        <p:txBody>
          <a:bodyPr/>
          <a:lstStyle>
            <a:lvl1pPr marL="0" indent="0" algn="ctr">
              <a:lnSpc>
                <a:spcPct val="150000"/>
              </a:lnSpc>
              <a:buNone/>
              <a:defRPr b="0"/>
            </a:lvl1pPr>
          </a:lstStyle>
          <a:p>
            <a:pPr lvl="0"/>
            <a:r>
              <a:rPr lang="de-DE" smtClean="0"/>
              <a:t>Textmasterformat bearbeiten</a:t>
            </a:r>
          </a:p>
        </p:txBody>
      </p:sp>
      <p:sp>
        <p:nvSpPr>
          <p:cNvPr id="13" name="Textplatzhalter 11"/>
          <p:cNvSpPr>
            <a:spLocks noGrp="1"/>
          </p:cNvSpPr>
          <p:nvPr>
            <p:ph type="body" sz="quarter" idx="18"/>
          </p:nvPr>
        </p:nvSpPr>
        <p:spPr>
          <a:xfrm>
            <a:off x="-756592" y="1772493"/>
            <a:ext cx="360362" cy="360363"/>
          </a:xfrm>
          <a:prstGeom prst="rect">
            <a:avLst/>
          </a:prstGeom>
          <a:solidFill>
            <a:srgbClr val="003E0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4" name="Textplatzhalter 11"/>
          <p:cNvSpPr>
            <a:spLocks noGrp="1"/>
          </p:cNvSpPr>
          <p:nvPr>
            <p:ph type="body" sz="quarter" idx="19"/>
          </p:nvPr>
        </p:nvSpPr>
        <p:spPr>
          <a:xfrm>
            <a:off x="-1768647" y="1772493"/>
            <a:ext cx="360362" cy="360363"/>
          </a:xfrm>
          <a:prstGeom prst="rect">
            <a:avLst/>
          </a:prstGeom>
          <a:solidFill>
            <a:schemeClr val="tx2"/>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5" name="Textplatzhalter 11"/>
          <p:cNvSpPr>
            <a:spLocks noGrp="1"/>
          </p:cNvSpPr>
          <p:nvPr>
            <p:ph type="body" sz="quarter" idx="20"/>
          </p:nvPr>
        </p:nvSpPr>
        <p:spPr>
          <a:xfrm>
            <a:off x="-1256705" y="2276549"/>
            <a:ext cx="360362" cy="360363"/>
          </a:xfrm>
          <a:prstGeom prst="rect">
            <a:avLst/>
          </a:prstGeom>
          <a:solidFill>
            <a:srgbClr val="FFEA93"/>
          </a:solidFill>
        </p:spPr>
        <p:txBody>
          <a:bodyPr/>
          <a:lstStyle>
            <a:lvl1pPr marL="0" indent="0" algn="ctr">
              <a:lnSpc>
                <a:spcPct val="150000"/>
              </a:lnSpc>
              <a:buNone/>
              <a:defRPr b="0"/>
            </a:lvl1pPr>
          </a:lstStyle>
          <a:p>
            <a:pPr lvl="0"/>
            <a:r>
              <a:rPr lang="de-DE" smtClean="0"/>
              <a:t>Textmasterformat bearbeiten</a:t>
            </a:r>
          </a:p>
        </p:txBody>
      </p:sp>
      <p:sp>
        <p:nvSpPr>
          <p:cNvPr id="16" name="Textplatzhalter 11"/>
          <p:cNvSpPr>
            <a:spLocks noGrp="1"/>
          </p:cNvSpPr>
          <p:nvPr>
            <p:ph type="body" sz="quarter" idx="21"/>
          </p:nvPr>
        </p:nvSpPr>
        <p:spPr>
          <a:xfrm>
            <a:off x="-752649" y="2276549"/>
            <a:ext cx="360362" cy="360363"/>
          </a:xfrm>
          <a:prstGeom prst="rect">
            <a:avLst/>
          </a:prstGeom>
          <a:solidFill>
            <a:srgbClr val="C8A20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7" name="Textplatzhalter 11"/>
          <p:cNvSpPr>
            <a:spLocks noGrp="1"/>
          </p:cNvSpPr>
          <p:nvPr>
            <p:ph type="body" sz="quarter" idx="22"/>
          </p:nvPr>
        </p:nvSpPr>
        <p:spPr>
          <a:xfrm>
            <a:off x="-1764704" y="2276549"/>
            <a:ext cx="360362" cy="360363"/>
          </a:xfrm>
          <a:prstGeom prst="rect">
            <a:avLst/>
          </a:prstGeom>
          <a:solidFill>
            <a:srgbClr val="FFCC00"/>
          </a:solidFill>
        </p:spPr>
        <p:txBody>
          <a:bodyPr/>
          <a:lstStyle>
            <a:lvl1pPr marL="0" indent="0" algn="ctr">
              <a:lnSpc>
                <a:spcPct val="150000"/>
              </a:lnSpc>
              <a:buNone/>
              <a:defRPr b="0">
                <a:solidFill>
                  <a:schemeClr val="tx1"/>
                </a:solidFill>
              </a:defRPr>
            </a:lvl1pPr>
          </a:lstStyle>
          <a:p>
            <a:pPr lvl="0"/>
            <a:r>
              <a:rPr lang="de-DE" smtClean="0"/>
              <a:t>Textmasterformat bearbeiten</a:t>
            </a:r>
          </a:p>
        </p:txBody>
      </p:sp>
      <p:sp>
        <p:nvSpPr>
          <p:cNvPr id="18" name="Textplatzhalter 11"/>
          <p:cNvSpPr>
            <a:spLocks noGrp="1"/>
          </p:cNvSpPr>
          <p:nvPr>
            <p:ph type="body" sz="quarter" idx="23"/>
          </p:nvPr>
        </p:nvSpPr>
        <p:spPr>
          <a:xfrm>
            <a:off x="-1256705" y="2780605"/>
            <a:ext cx="360362" cy="360363"/>
          </a:xfrm>
          <a:prstGeom prst="rect">
            <a:avLst/>
          </a:prstGeom>
          <a:solidFill>
            <a:srgbClr val="FFD1A3"/>
          </a:solidFill>
        </p:spPr>
        <p:txBody>
          <a:bodyPr/>
          <a:lstStyle>
            <a:lvl1pPr marL="0" indent="0" algn="ctr">
              <a:lnSpc>
                <a:spcPct val="150000"/>
              </a:lnSpc>
              <a:buNone/>
              <a:defRPr b="0"/>
            </a:lvl1pPr>
          </a:lstStyle>
          <a:p>
            <a:pPr lvl="0"/>
            <a:r>
              <a:rPr lang="de-DE" smtClean="0"/>
              <a:t>Textmasterformat bearbeiten</a:t>
            </a:r>
          </a:p>
        </p:txBody>
      </p:sp>
      <p:sp>
        <p:nvSpPr>
          <p:cNvPr id="19" name="Textplatzhalter 11"/>
          <p:cNvSpPr>
            <a:spLocks noGrp="1"/>
          </p:cNvSpPr>
          <p:nvPr>
            <p:ph type="body" sz="quarter" idx="24"/>
          </p:nvPr>
        </p:nvSpPr>
        <p:spPr>
          <a:xfrm>
            <a:off x="-752649" y="2780605"/>
            <a:ext cx="360362" cy="360363"/>
          </a:xfrm>
          <a:prstGeom prst="rect">
            <a:avLst/>
          </a:prstGeom>
          <a:solidFill>
            <a:srgbClr val="C8640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0" name="Textplatzhalter 11"/>
          <p:cNvSpPr>
            <a:spLocks noGrp="1"/>
          </p:cNvSpPr>
          <p:nvPr>
            <p:ph type="body" sz="quarter" idx="25"/>
          </p:nvPr>
        </p:nvSpPr>
        <p:spPr>
          <a:xfrm>
            <a:off x="-1764704" y="2780605"/>
            <a:ext cx="360362" cy="360363"/>
          </a:xfrm>
          <a:prstGeom prst="rect">
            <a:avLst/>
          </a:prstGeom>
          <a:solidFill>
            <a:srgbClr val="FF9933"/>
          </a:solidFill>
        </p:spPr>
        <p:txBody>
          <a:bodyPr/>
          <a:lstStyle>
            <a:lvl1pPr marL="0" indent="0" algn="ctr">
              <a:lnSpc>
                <a:spcPct val="150000"/>
              </a:lnSpc>
              <a:buNone/>
              <a:defRPr b="0">
                <a:solidFill>
                  <a:schemeClr val="tx1"/>
                </a:solidFill>
              </a:defRPr>
            </a:lvl1pPr>
          </a:lstStyle>
          <a:p>
            <a:pPr lvl="0"/>
            <a:r>
              <a:rPr lang="de-DE" smtClean="0"/>
              <a:t>Textmasterformat bearbeiten</a:t>
            </a:r>
          </a:p>
        </p:txBody>
      </p:sp>
      <p:sp>
        <p:nvSpPr>
          <p:cNvPr id="21" name="Textplatzhalter 11"/>
          <p:cNvSpPr>
            <a:spLocks noGrp="1"/>
          </p:cNvSpPr>
          <p:nvPr>
            <p:ph type="body" sz="quarter" idx="26"/>
          </p:nvPr>
        </p:nvSpPr>
        <p:spPr>
          <a:xfrm>
            <a:off x="-1256705" y="3284661"/>
            <a:ext cx="360362" cy="360363"/>
          </a:xfrm>
          <a:prstGeom prst="rect">
            <a:avLst/>
          </a:prstGeom>
          <a:solidFill>
            <a:srgbClr val="FFC9DB"/>
          </a:solidFill>
        </p:spPr>
        <p:txBody>
          <a:bodyPr/>
          <a:lstStyle>
            <a:lvl1pPr marL="0" indent="0" algn="ctr">
              <a:lnSpc>
                <a:spcPct val="150000"/>
              </a:lnSpc>
              <a:buNone/>
              <a:defRPr b="0"/>
            </a:lvl1pPr>
          </a:lstStyle>
          <a:p>
            <a:pPr lvl="0"/>
            <a:r>
              <a:rPr lang="de-DE" smtClean="0"/>
              <a:t>Textmasterformat bearbeiten</a:t>
            </a:r>
          </a:p>
        </p:txBody>
      </p:sp>
      <p:sp>
        <p:nvSpPr>
          <p:cNvPr id="22" name="Textplatzhalter 11"/>
          <p:cNvSpPr>
            <a:spLocks noGrp="1"/>
          </p:cNvSpPr>
          <p:nvPr>
            <p:ph type="body" sz="quarter" idx="27"/>
          </p:nvPr>
        </p:nvSpPr>
        <p:spPr>
          <a:xfrm>
            <a:off x="-752649" y="3284661"/>
            <a:ext cx="360362" cy="360363"/>
          </a:xfrm>
          <a:prstGeom prst="rect">
            <a:avLst/>
          </a:prstGeom>
          <a:solidFill>
            <a:srgbClr val="640021"/>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3" name="Textplatzhalter 11"/>
          <p:cNvSpPr>
            <a:spLocks noGrp="1"/>
          </p:cNvSpPr>
          <p:nvPr>
            <p:ph type="body" sz="quarter" idx="28"/>
          </p:nvPr>
        </p:nvSpPr>
        <p:spPr>
          <a:xfrm>
            <a:off x="-1764704" y="3284661"/>
            <a:ext cx="360362" cy="360363"/>
          </a:xfrm>
          <a:prstGeom prst="rect">
            <a:avLst/>
          </a:prstGeom>
          <a:solidFill>
            <a:srgbClr val="990033"/>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4" name="Textplatzhalter 11"/>
          <p:cNvSpPr>
            <a:spLocks noGrp="1"/>
          </p:cNvSpPr>
          <p:nvPr>
            <p:ph type="body" sz="quarter" idx="29"/>
          </p:nvPr>
        </p:nvSpPr>
        <p:spPr>
          <a:xfrm>
            <a:off x="-1256705" y="3788717"/>
            <a:ext cx="360362" cy="360363"/>
          </a:xfrm>
          <a:prstGeom prst="rect">
            <a:avLst/>
          </a:prstGeom>
          <a:solidFill>
            <a:srgbClr val="B4D0EA"/>
          </a:solidFill>
        </p:spPr>
        <p:txBody>
          <a:bodyPr/>
          <a:lstStyle>
            <a:lvl1pPr marL="0" indent="0" algn="ctr">
              <a:lnSpc>
                <a:spcPct val="150000"/>
              </a:lnSpc>
              <a:buNone/>
              <a:defRPr b="0"/>
            </a:lvl1pPr>
          </a:lstStyle>
          <a:p>
            <a:pPr lvl="0"/>
            <a:r>
              <a:rPr lang="de-DE" smtClean="0"/>
              <a:t>Textmasterformat bearbeiten</a:t>
            </a:r>
          </a:p>
        </p:txBody>
      </p:sp>
      <p:sp>
        <p:nvSpPr>
          <p:cNvPr id="25" name="Textplatzhalter 11"/>
          <p:cNvSpPr>
            <a:spLocks noGrp="1"/>
          </p:cNvSpPr>
          <p:nvPr>
            <p:ph type="body" sz="quarter" idx="30"/>
          </p:nvPr>
        </p:nvSpPr>
        <p:spPr>
          <a:xfrm>
            <a:off x="-752649" y="3788717"/>
            <a:ext cx="360362" cy="360363"/>
          </a:xfrm>
          <a:prstGeom prst="rect">
            <a:avLst/>
          </a:prstGeom>
          <a:solidFill>
            <a:srgbClr val="1E476C"/>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6" name="Textplatzhalter 11"/>
          <p:cNvSpPr>
            <a:spLocks noGrp="1"/>
          </p:cNvSpPr>
          <p:nvPr>
            <p:ph type="body" sz="quarter" idx="31"/>
          </p:nvPr>
        </p:nvSpPr>
        <p:spPr>
          <a:xfrm>
            <a:off x="-1764704" y="3788717"/>
            <a:ext cx="360362" cy="360363"/>
          </a:xfrm>
          <a:prstGeom prst="rect">
            <a:avLst/>
          </a:prstGeom>
          <a:solidFill>
            <a:srgbClr val="296193"/>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7" name="Textplatzhalter 11"/>
          <p:cNvSpPr>
            <a:spLocks noGrp="1"/>
          </p:cNvSpPr>
          <p:nvPr>
            <p:ph type="body" sz="quarter" idx="32"/>
          </p:nvPr>
        </p:nvSpPr>
        <p:spPr>
          <a:xfrm>
            <a:off x="-1256705" y="4292773"/>
            <a:ext cx="360362" cy="360363"/>
          </a:xfrm>
          <a:prstGeom prst="rect">
            <a:avLst/>
          </a:prstGeom>
          <a:solidFill>
            <a:srgbClr val="B2B2B2"/>
          </a:solidFill>
        </p:spPr>
        <p:txBody>
          <a:bodyPr/>
          <a:lstStyle>
            <a:lvl1pPr marL="0" indent="0" algn="ctr">
              <a:lnSpc>
                <a:spcPct val="150000"/>
              </a:lnSpc>
              <a:buNone/>
              <a:defRPr b="0"/>
            </a:lvl1pPr>
          </a:lstStyle>
          <a:p>
            <a:pPr lvl="0"/>
            <a:r>
              <a:rPr lang="de-DE" smtClean="0"/>
              <a:t>Textmasterformat bearbeiten</a:t>
            </a:r>
          </a:p>
        </p:txBody>
      </p:sp>
      <p:sp>
        <p:nvSpPr>
          <p:cNvPr id="28" name="Textplatzhalter 11"/>
          <p:cNvSpPr>
            <a:spLocks noGrp="1"/>
          </p:cNvSpPr>
          <p:nvPr>
            <p:ph type="body" sz="quarter" idx="33"/>
          </p:nvPr>
        </p:nvSpPr>
        <p:spPr>
          <a:xfrm>
            <a:off x="-752649" y="4292773"/>
            <a:ext cx="360362" cy="360363"/>
          </a:xfrm>
          <a:prstGeom prst="rect">
            <a:avLst/>
          </a:prstGeom>
          <a:solidFill>
            <a:srgbClr val="80808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9" name="Textplatzhalter 11"/>
          <p:cNvSpPr>
            <a:spLocks noGrp="1"/>
          </p:cNvSpPr>
          <p:nvPr>
            <p:ph type="body" sz="quarter" idx="34"/>
          </p:nvPr>
        </p:nvSpPr>
        <p:spPr>
          <a:xfrm>
            <a:off x="-1764704" y="4292773"/>
            <a:ext cx="360362" cy="360363"/>
          </a:xfrm>
          <a:prstGeom prst="rect">
            <a:avLst/>
          </a:prstGeom>
          <a:solidFill>
            <a:srgbClr val="DDDDDD"/>
          </a:solidFill>
        </p:spPr>
        <p:txBody>
          <a:bodyPr/>
          <a:lstStyle>
            <a:lvl1pPr marL="0" indent="0" algn="ctr">
              <a:lnSpc>
                <a:spcPct val="150000"/>
              </a:lnSpc>
              <a:buNone/>
              <a:defRPr b="0">
                <a:solidFill>
                  <a:schemeClr val="tx1"/>
                </a:solidFill>
              </a:defRPr>
            </a:lvl1pPr>
          </a:lstStyle>
          <a:p>
            <a:pPr lvl="0"/>
            <a:r>
              <a:rPr lang="de-DE" smtClean="0"/>
              <a:t>Textmasterformat bearbeiten</a:t>
            </a:r>
          </a:p>
        </p:txBody>
      </p:sp>
      <p:sp>
        <p:nvSpPr>
          <p:cNvPr id="30" name="Textplatzhalter 11"/>
          <p:cNvSpPr>
            <a:spLocks noGrp="1"/>
          </p:cNvSpPr>
          <p:nvPr>
            <p:ph type="body" sz="quarter" idx="35"/>
          </p:nvPr>
        </p:nvSpPr>
        <p:spPr>
          <a:xfrm>
            <a:off x="-1256705" y="4796829"/>
            <a:ext cx="360362" cy="360363"/>
          </a:xfrm>
          <a:prstGeom prst="rect">
            <a:avLst/>
          </a:prstGeom>
          <a:solidFill>
            <a:srgbClr val="333333"/>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31" name="Textplatzhalter 11"/>
          <p:cNvSpPr>
            <a:spLocks noGrp="1"/>
          </p:cNvSpPr>
          <p:nvPr>
            <p:ph type="body" sz="quarter" idx="36"/>
          </p:nvPr>
        </p:nvSpPr>
        <p:spPr>
          <a:xfrm>
            <a:off x="-752649" y="4796829"/>
            <a:ext cx="360362" cy="360363"/>
          </a:xfrm>
          <a:prstGeom prst="rect">
            <a:avLst/>
          </a:prstGeom>
          <a:solidFill>
            <a:srgbClr val="000000"/>
          </a:solidFill>
        </p:spPr>
        <p:txBody>
          <a:bodyPr/>
          <a:lstStyle>
            <a:lvl1pPr marL="0" indent="0" algn="ctr">
              <a:lnSpc>
                <a:spcPct val="150000"/>
              </a:lnSpc>
              <a:buNone/>
              <a:defRPr b="0">
                <a:solidFill>
                  <a:schemeClr val="bg1"/>
                </a:solidFill>
              </a:defRPr>
            </a:lvl1pPr>
          </a:lstStyle>
          <a:p>
            <a:pPr lvl="0"/>
            <a:r>
              <a:rPr lang="de-DE" dirty="0" smtClean="0"/>
              <a:t>Textmasterformat bearbeiten</a:t>
            </a:r>
          </a:p>
        </p:txBody>
      </p:sp>
      <p:sp>
        <p:nvSpPr>
          <p:cNvPr id="32" name="Textplatzhalter 11"/>
          <p:cNvSpPr>
            <a:spLocks noGrp="1"/>
          </p:cNvSpPr>
          <p:nvPr>
            <p:ph type="body" sz="quarter" idx="37"/>
          </p:nvPr>
        </p:nvSpPr>
        <p:spPr>
          <a:xfrm>
            <a:off x="-1764704" y="4796829"/>
            <a:ext cx="360362" cy="360363"/>
          </a:xfrm>
          <a:prstGeom prst="rect">
            <a:avLst/>
          </a:prstGeom>
          <a:solidFill>
            <a:srgbClr val="5F5F5F"/>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35" name="cdtFreeform 57 Id50182"/>
          <p:cNvSpPr>
            <a:spLocks noChangeAspect="1" noEditPoints="1"/>
          </p:cNvSpPr>
          <p:nvPr>
            <p:custDataLst>
              <p:tags r:id="rId1"/>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8" name="cdtText Box 125 Id49158"/>
          <p:cNvSpPr txBox="1">
            <a:spLocks noChangeArrowheads="1"/>
          </p:cNvSpPr>
          <p:nvPr>
            <p:custDataLst>
              <p:tags r:id="rId2"/>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39" name="cdtText Box 125 Id49160"/>
          <p:cNvSpPr txBox="1">
            <a:spLocks noChangeArrowheads="1"/>
          </p:cNvSpPr>
          <p:nvPr>
            <p:custDataLst>
              <p:tags r:id="rId3"/>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33"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1697682958"/>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cSld name="Abschluss-Seite">
    <p:spTree>
      <p:nvGrpSpPr>
        <p:cNvPr id="1" name=""/>
        <p:cNvGrpSpPr/>
        <p:nvPr/>
      </p:nvGrpSpPr>
      <p:grpSpPr>
        <a:xfrm>
          <a:off x="0" y="0"/>
          <a:ext cx="0" cy="0"/>
          <a:chOff x="0" y="0"/>
          <a:chExt cx="0" cy="0"/>
        </a:xfrm>
      </p:grpSpPr>
      <p:sp>
        <p:nvSpPr>
          <p:cNvPr id="87" name="Textplatzhalter 11"/>
          <p:cNvSpPr>
            <a:spLocks noGrp="1"/>
          </p:cNvSpPr>
          <p:nvPr>
            <p:ph type="body" sz="quarter" idx="13" hasCustomPrompt="1"/>
          </p:nvPr>
        </p:nvSpPr>
        <p:spPr>
          <a:xfrm>
            <a:off x="-1258219" y="1272355"/>
            <a:ext cx="360362" cy="360363"/>
          </a:xfrm>
          <a:prstGeom prst="rect">
            <a:avLst/>
          </a:prstGeom>
          <a:solidFill>
            <a:srgbClr val="CDE29E"/>
          </a:solidFill>
        </p:spPr>
        <p:txBody>
          <a:bodyPr/>
          <a:lstStyle>
            <a:lvl1pPr marL="0" indent="0" algn="ctr">
              <a:lnSpc>
                <a:spcPct val="150000"/>
              </a:lnSpc>
              <a:buNone/>
              <a:defRPr b="0"/>
            </a:lvl1pPr>
          </a:lstStyle>
          <a:p>
            <a:pPr lvl="0"/>
            <a:r>
              <a:rPr lang="de-DE" dirty="0" smtClean="0"/>
              <a:t>x</a:t>
            </a:r>
          </a:p>
        </p:txBody>
      </p:sp>
      <p:sp>
        <p:nvSpPr>
          <p:cNvPr id="88" name="Textplatzhalter 11"/>
          <p:cNvSpPr>
            <a:spLocks noGrp="1"/>
          </p:cNvSpPr>
          <p:nvPr>
            <p:ph type="body" sz="quarter" idx="14" hasCustomPrompt="1"/>
          </p:nvPr>
        </p:nvSpPr>
        <p:spPr>
          <a:xfrm>
            <a:off x="-754164" y="1272355"/>
            <a:ext cx="360362" cy="360363"/>
          </a:xfrm>
          <a:prstGeom prst="rect">
            <a:avLst/>
          </a:prstGeom>
          <a:solidFill>
            <a:schemeClr val="bg2">
              <a:lumMod val="75000"/>
            </a:schemeClr>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89" name="Textplatzhalter 11"/>
          <p:cNvSpPr>
            <a:spLocks noGrp="1"/>
          </p:cNvSpPr>
          <p:nvPr>
            <p:ph type="body" sz="quarter" idx="15" hasCustomPrompt="1"/>
          </p:nvPr>
        </p:nvSpPr>
        <p:spPr>
          <a:xfrm>
            <a:off x="-1768648" y="1272355"/>
            <a:ext cx="360362" cy="360363"/>
          </a:xfrm>
          <a:prstGeom prst="rect">
            <a:avLst/>
          </a:prstGeom>
          <a:solidFill>
            <a:schemeClr val="bg2"/>
          </a:solidFill>
        </p:spPr>
        <p:txBody>
          <a:bodyPr/>
          <a:lstStyle>
            <a:lvl1pPr marL="0" indent="0" algn="ctr">
              <a:lnSpc>
                <a:spcPct val="150000"/>
              </a:lnSpc>
              <a:buNone/>
              <a:defRPr b="0"/>
            </a:lvl1pPr>
          </a:lstStyle>
          <a:p>
            <a:pPr lvl="0"/>
            <a:r>
              <a:rPr lang="de-DE" dirty="0" smtClean="0"/>
              <a:t>x</a:t>
            </a:r>
          </a:p>
        </p:txBody>
      </p:sp>
      <p:sp>
        <p:nvSpPr>
          <p:cNvPr id="90" name="Textplatzhalter 11"/>
          <p:cNvSpPr>
            <a:spLocks noGrp="1"/>
          </p:cNvSpPr>
          <p:nvPr>
            <p:ph type="body" sz="quarter" idx="16" hasCustomPrompt="1"/>
          </p:nvPr>
        </p:nvSpPr>
        <p:spPr>
          <a:xfrm>
            <a:off x="-1260648" y="1772493"/>
            <a:ext cx="360362" cy="360363"/>
          </a:xfrm>
          <a:prstGeom prst="rect">
            <a:avLst/>
          </a:prstGeom>
          <a:solidFill>
            <a:srgbClr val="B4DBBB"/>
          </a:solidFill>
        </p:spPr>
        <p:txBody>
          <a:bodyPr/>
          <a:lstStyle>
            <a:lvl1pPr marL="0" indent="0" algn="ctr">
              <a:lnSpc>
                <a:spcPct val="150000"/>
              </a:lnSpc>
              <a:buNone/>
              <a:defRPr b="0"/>
            </a:lvl1pPr>
          </a:lstStyle>
          <a:p>
            <a:pPr lvl="0"/>
            <a:r>
              <a:rPr lang="de-DE" dirty="0" smtClean="0"/>
              <a:t>x</a:t>
            </a:r>
          </a:p>
        </p:txBody>
      </p:sp>
      <p:sp>
        <p:nvSpPr>
          <p:cNvPr id="91" name="Textplatzhalter 11"/>
          <p:cNvSpPr>
            <a:spLocks noGrp="1"/>
          </p:cNvSpPr>
          <p:nvPr>
            <p:ph type="body" sz="quarter" idx="17" hasCustomPrompt="1"/>
          </p:nvPr>
        </p:nvSpPr>
        <p:spPr>
          <a:xfrm>
            <a:off x="-756592" y="1772493"/>
            <a:ext cx="360362" cy="360363"/>
          </a:xfrm>
          <a:prstGeom prst="rect">
            <a:avLst/>
          </a:prstGeom>
          <a:solidFill>
            <a:srgbClr val="003E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2" name="Textplatzhalter 11"/>
          <p:cNvSpPr>
            <a:spLocks noGrp="1"/>
          </p:cNvSpPr>
          <p:nvPr>
            <p:ph type="body" sz="quarter" idx="18" hasCustomPrompt="1"/>
          </p:nvPr>
        </p:nvSpPr>
        <p:spPr>
          <a:xfrm>
            <a:off x="-1768647" y="1772493"/>
            <a:ext cx="360362" cy="360363"/>
          </a:xfrm>
          <a:prstGeom prst="rect">
            <a:avLst/>
          </a:prstGeom>
          <a:solidFill>
            <a:schemeClr val="tx2"/>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3" name="Textplatzhalter 11"/>
          <p:cNvSpPr>
            <a:spLocks noGrp="1"/>
          </p:cNvSpPr>
          <p:nvPr>
            <p:ph type="body" sz="quarter" idx="19" hasCustomPrompt="1"/>
          </p:nvPr>
        </p:nvSpPr>
        <p:spPr>
          <a:xfrm>
            <a:off x="-1256705" y="2276549"/>
            <a:ext cx="360362" cy="360363"/>
          </a:xfrm>
          <a:prstGeom prst="rect">
            <a:avLst/>
          </a:prstGeom>
          <a:solidFill>
            <a:srgbClr val="FFEA93"/>
          </a:solidFill>
        </p:spPr>
        <p:txBody>
          <a:bodyPr/>
          <a:lstStyle>
            <a:lvl1pPr marL="0" indent="0" algn="ctr">
              <a:lnSpc>
                <a:spcPct val="150000"/>
              </a:lnSpc>
              <a:buNone/>
              <a:defRPr b="0"/>
            </a:lvl1pPr>
          </a:lstStyle>
          <a:p>
            <a:pPr lvl="0"/>
            <a:r>
              <a:rPr lang="de-DE" dirty="0" smtClean="0"/>
              <a:t>x</a:t>
            </a:r>
          </a:p>
        </p:txBody>
      </p:sp>
      <p:sp>
        <p:nvSpPr>
          <p:cNvPr id="94" name="Textplatzhalter 11"/>
          <p:cNvSpPr>
            <a:spLocks noGrp="1"/>
          </p:cNvSpPr>
          <p:nvPr>
            <p:ph type="body" sz="quarter" idx="20" hasCustomPrompt="1"/>
          </p:nvPr>
        </p:nvSpPr>
        <p:spPr>
          <a:xfrm>
            <a:off x="-752649" y="2276549"/>
            <a:ext cx="360362" cy="360363"/>
          </a:xfrm>
          <a:prstGeom prst="rect">
            <a:avLst/>
          </a:prstGeom>
          <a:solidFill>
            <a:srgbClr val="C8A2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5" name="Textplatzhalter 11"/>
          <p:cNvSpPr>
            <a:spLocks noGrp="1"/>
          </p:cNvSpPr>
          <p:nvPr>
            <p:ph type="body" sz="quarter" idx="21" hasCustomPrompt="1"/>
          </p:nvPr>
        </p:nvSpPr>
        <p:spPr>
          <a:xfrm>
            <a:off x="-1764704" y="2276549"/>
            <a:ext cx="360362" cy="360363"/>
          </a:xfrm>
          <a:prstGeom prst="rect">
            <a:avLst/>
          </a:prstGeom>
          <a:solidFill>
            <a:srgbClr val="FFCC00"/>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96" name="Textplatzhalter 11"/>
          <p:cNvSpPr>
            <a:spLocks noGrp="1"/>
          </p:cNvSpPr>
          <p:nvPr>
            <p:ph type="body" sz="quarter" idx="22" hasCustomPrompt="1"/>
          </p:nvPr>
        </p:nvSpPr>
        <p:spPr>
          <a:xfrm>
            <a:off x="-1256705" y="2780605"/>
            <a:ext cx="360362" cy="360363"/>
          </a:xfrm>
          <a:prstGeom prst="rect">
            <a:avLst/>
          </a:prstGeom>
          <a:solidFill>
            <a:srgbClr val="FFD1A3"/>
          </a:solidFill>
        </p:spPr>
        <p:txBody>
          <a:bodyPr/>
          <a:lstStyle>
            <a:lvl1pPr marL="0" indent="0" algn="ctr">
              <a:lnSpc>
                <a:spcPct val="150000"/>
              </a:lnSpc>
              <a:buNone/>
              <a:defRPr b="0"/>
            </a:lvl1pPr>
          </a:lstStyle>
          <a:p>
            <a:pPr lvl="0"/>
            <a:r>
              <a:rPr lang="de-DE" dirty="0" smtClean="0"/>
              <a:t>x</a:t>
            </a:r>
          </a:p>
        </p:txBody>
      </p:sp>
      <p:sp>
        <p:nvSpPr>
          <p:cNvPr id="97" name="Textplatzhalter 11"/>
          <p:cNvSpPr>
            <a:spLocks noGrp="1"/>
          </p:cNvSpPr>
          <p:nvPr>
            <p:ph type="body" sz="quarter" idx="23" hasCustomPrompt="1"/>
          </p:nvPr>
        </p:nvSpPr>
        <p:spPr>
          <a:xfrm>
            <a:off x="-752649" y="2780605"/>
            <a:ext cx="360362" cy="360363"/>
          </a:xfrm>
          <a:prstGeom prst="rect">
            <a:avLst/>
          </a:prstGeom>
          <a:solidFill>
            <a:srgbClr val="C864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8" name="Textplatzhalter 11"/>
          <p:cNvSpPr>
            <a:spLocks noGrp="1"/>
          </p:cNvSpPr>
          <p:nvPr>
            <p:ph type="body" sz="quarter" idx="24" hasCustomPrompt="1"/>
          </p:nvPr>
        </p:nvSpPr>
        <p:spPr>
          <a:xfrm>
            <a:off x="-1764704" y="2780605"/>
            <a:ext cx="360362" cy="360363"/>
          </a:xfrm>
          <a:prstGeom prst="rect">
            <a:avLst/>
          </a:prstGeom>
          <a:solidFill>
            <a:srgbClr val="FF9933"/>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99" name="Textplatzhalter 11"/>
          <p:cNvSpPr>
            <a:spLocks noGrp="1"/>
          </p:cNvSpPr>
          <p:nvPr>
            <p:ph type="body" sz="quarter" idx="25" hasCustomPrompt="1"/>
          </p:nvPr>
        </p:nvSpPr>
        <p:spPr>
          <a:xfrm>
            <a:off x="-1256705" y="3284661"/>
            <a:ext cx="360362" cy="360363"/>
          </a:xfrm>
          <a:prstGeom prst="rect">
            <a:avLst/>
          </a:prstGeom>
          <a:solidFill>
            <a:srgbClr val="FFC9DB"/>
          </a:solidFill>
        </p:spPr>
        <p:txBody>
          <a:bodyPr/>
          <a:lstStyle>
            <a:lvl1pPr marL="0" indent="0" algn="ctr">
              <a:lnSpc>
                <a:spcPct val="150000"/>
              </a:lnSpc>
              <a:buNone/>
              <a:defRPr b="0"/>
            </a:lvl1pPr>
          </a:lstStyle>
          <a:p>
            <a:pPr lvl="0"/>
            <a:r>
              <a:rPr lang="de-DE" dirty="0" smtClean="0"/>
              <a:t>x</a:t>
            </a:r>
          </a:p>
        </p:txBody>
      </p:sp>
      <p:sp>
        <p:nvSpPr>
          <p:cNvPr id="100" name="Textplatzhalter 11"/>
          <p:cNvSpPr>
            <a:spLocks noGrp="1"/>
          </p:cNvSpPr>
          <p:nvPr>
            <p:ph type="body" sz="quarter" idx="26" hasCustomPrompt="1"/>
          </p:nvPr>
        </p:nvSpPr>
        <p:spPr>
          <a:xfrm>
            <a:off x="-752649" y="3284661"/>
            <a:ext cx="360362" cy="360363"/>
          </a:xfrm>
          <a:prstGeom prst="rect">
            <a:avLst/>
          </a:prstGeom>
          <a:solidFill>
            <a:srgbClr val="640021"/>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1" name="Textplatzhalter 11"/>
          <p:cNvSpPr>
            <a:spLocks noGrp="1"/>
          </p:cNvSpPr>
          <p:nvPr>
            <p:ph type="body" sz="quarter" idx="27" hasCustomPrompt="1"/>
          </p:nvPr>
        </p:nvSpPr>
        <p:spPr>
          <a:xfrm>
            <a:off x="-1764704" y="3284661"/>
            <a:ext cx="360362" cy="360363"/>
          </a:xfrm>
          <a:prstGeom prst="rect">
            <a:avLst/>
          </a:prstGeom>
          <a:solidFill>
            <a:srgbClr val="99003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2" name="Textplatzhalter 11"/>
          <p:cNvSpPr>
            <a:spLocks noGrp="1"/>
          </p:cNvSpPr>
          <p:nvPr>
            <p:ph type="body" sz="quarter" idx="28" hasCustomPrompt="1"/>
          </p:nvPr>
        </p:nvSpPr>
        <p:spPr>
          <a:xfrm>
            <a:off x="-1256705" y="3788717"/>
            <a:ext cx="360362" cy="360363"/>
          </a:xfrm>
          <a:prstGeom prst="rect">
            <a:avLst/>
          </a:prstGeom>
          <a:solidFill>
            <a:srgbClr val="B4D0EA"/>
          </a:solidFill>
        </p:spPr>
        <p:txBody>
          <a:bodyPr/>
          <a:lstStyle>
            <a:lvl1pPr marL="0" indent="0" algn="ctr">
              <a:lnSpc>
                <a:spcPct val="150000"/>
              </a:lnSpc>
              <a:buNone/>
              <a:defRPr b="0"/>
            </a:lvl1pPr>
          </a:lstStyle>
          <a:p>
            <a:pPr lvl="0"/>
            <a:r>
              <a:rPr lang="de-DE" dirty="0" smtClean="0"/>
              <a:t>x</a:t>
            </a:r>
          </a:p>
        </p:txBody>
      </p:sp>
      <p:sp>
        <p:nvSpPr>
          <p:cNvPr id="103" name="Textplatzhalter 11"/>
          <p:cNvSpPr>
            <a:spLocks noGrp="1"/>
          </p:cNvSpPr>
          <p:nvPr>
            <p:ph type="body" sz="quarter" idx="29" hasCustomPrompt="1"/>
          </p:nvPr>
        </p:nvSpPr>
        <p:spPr>
          <a:xfrm>
            <a:off x="-752649" y="3788717"/>
            <a:ext cx="360362" cy="360363"/>
          </a:xfrm>
          <a:prstGeom prst="rect">
            <a:avLst/>
          </a:prstGeom>
          <a:solidFill>
            <a:srgbClr val="1E476C"/>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4" name="Textplatzhalter 11"/>
          <p:cNvSpPr>
            <a:spLocks noGrp="1"/>
          </p:cNvSpPr>
          <p:nvPr>
            <p:ph type="body" sz="quarter" idx="30" hasCustomPrompt="1"/>
          </p:nvPr>
        </p:nvSpPr>
        <p:spPr>
          <a:xfrm>
            <a:off x="-1764704" y="3788717"/>
            <a:ext cx="360362" cy="360363"/>
          </a:xfrm>
          <a:prstGeom prst="rect">
            <a:avLst/>
          </a:prstGeom>
          <a:solidFill>
            <a:srgbClr val="29619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5" name="Textplatzhalter 11"/>
          <p:cNvSpPr>
            <a:spLocks noGrp="1"/>
          </p:cNvSpPr>
          <p:nvPr>
            <p:ph type="body" sz="quarter" idx="31" hasCustomPrompt="1"/>
          </p:nvPr>
        </p:nvSpPr>
        <p:spPr>
          <a:xfrm>
            <a:off x="-1256705" y="4292773"/>
            <a:ext cx="360362" cy="360363"/>
          </a:xfrm>
          <a:prstGeom prst="rect">
            <a:avLst/>
          </a:prstGeom>
          <a:solidFill>
            <a:srgbClr val="B2B2B2"/>
          </a:solidFill>
        </p:spPr>
        <p:txBody>
          <a:bodyPr/>
          <a:lstStyle>
            <a:lvl1pPr marL="0" indent="0" algn="ctr">
              <a:lnSpc>
                <a:spcPct val="150000"/>
              </a:lnSpc>
              <a:buNone/>
              <a:defRPr b="0"/>
            </a:lvl1pPr>
          </a:lstStyle>
          <a:p>
            <a:pPr lvl="0"/>
            <a:r>
              <a:rPr lang="de-DE" dirty="0" smtClean="0"/>
              <a:t>x</a:t>
            </a:r>
          </a:p>
        </p:txBody>
      </p:sp>
      <p:sp>
        <p:nvSpPr>
          <p:cNvPr id="106" name="Textplatzhalter 11"/>
          <p:cNvSpPr>
            <a:spLocks noGrp="1"/>
          </p:cNvSpPr>
          <p:nvPr>
            <p:ph type="body" sz="quarter" idx="32" hasCustomPrompt="1"/>
          </p:nvPr>
        </p:nvSpPr>
        <p:spPr>
          <a:xfrm>
            <a:off x="-752649" y="4292773"/>
            <a:ext cx="360362" cy="360363"/>
          </a:xfrm>
          <a:prstGeom prst="rect">
            <a:avLst/>
          </a:prstGeom>
          <a:solidFill>
            <a:srgbClr val="80808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7" name="Textplatzhalter 11"/>
          <p:cNvSpPr>
            <a:spLocks noGrp="1"/>
          </p:cNvSpPr>
          <p:nvPr>
            <p:ph type="body" sz="quarter" idx="33" hasCustomPrompt="1"/>
          </p:nvPr>
        </p:nvSpPr>
        <p:spPr>
          <a:xfrm>
            <a:off x="-1764704" y="4292773"/>
            <a:ext cx="360362" cy="360363"/>
          </a:xfrm>
          <a:prstGeom prst="rect">
            <a:avLst/>
          </a:prstGeom>
          <a:solidFill>
            <a:srgbClr val="DDDDDD"/>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108" name="Textplatzhalter 11"/>
          <p:cNvSpPr>
            <a:spLocks noGrp="1"/>
          </p:cNvSpPr>
          <p:nvPr>
            <p:ph type="body" sz="quarter" idx="34" hasCustomPrompt="1"/>
          </p:nvPr>
        </p:nvSpPr>
        <p:spPr>
          <a:xfrm>
            <a:off x="-1256705" y="4796829"/>
            <a:ext cx="360362" cy="360363"/>
          </a:xfrm>
          <a:prstGeom prst="rect">
            <a:avLst/>
          </a:prstGeom>
          <a:solidFill>
            <a:srgbClr val="33333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9" name="Textplatzhalter 11"/>
          <p:cNvSpPr>
            <a:spLocks noGrp="1"/>
          </p:cNvSpPr>
          <p:nvPr>
            <p:ph type="body" sz="quarter" idx="35" hasCustomPrompt="1"/>
          </p:nvPr>
        </p:nvSpPr>
        <p:spPr>
          <a:xfrm>
            <a:off x="-752649" y="4796829"/>
            <a:ext cx="360362" cy="360363"/>
          </a:xfrm>
          <a:prstGeom prst="rect">
            <a:avLst/>
          </a:prstGeom>
          <a:solidFill>
            <a:srgbClr val="0000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10" name="Textplatzhalter 11"/>
          <p:cNvSpPr>
            <a:spLocks noGrp="1"/>
          </p:cNvSpPr>
          <p:nvPr>
            <p:ph type="body" sz="quarter" idx="36" hasCustomPrompt="1"/>
          </p:nvPr>
        </p:nvSpPr>
        <p:spPr>
          <a:xfrm>
            <a:off x="-1764704" y="4796829"/>
            <a:ext cx="360362" cy="360363"/>
          </a:xfrm>
          <a:prstGeom prst="rect">
            <a:avLst/>
          </a:prstGeom>
          <a:solidFill>
            <a:srgbClr val="5F5F5F"/>
          </a:solidFill>
        </p:spPr>
        <p:txBody>
          <a:bodyPr/>
          <a:lstStyle>
            <a:lvl1pPr marL="0" indent="0" algn="ctr">
              <a:lnSpc>
                <a:spcPct val="150000"/>
              </a:lnSpc>
              <a:buNone/>
              <a:defRPr b="0">
                <a:solidFill>
                  <a:schemeClr val="bg1"/>
                </a:solidFill>
              </a:defRPr>
            </a:lvl1pPr>
          </a:lstStyle>
          <a:p>
            <a:pPr lvl="0"/>
            <a:r>
              <a:rPr lang="de-DE" dirty="0" smtClean="0"/>
              <a:t>x</a:t>
            </a:r>
          </a:p>
        </p:txBody>
      </p:sp>
      <p:pic>
        <p:nvPicPr>
          <p:cNvPr id="35" name="Picture 20" descr="TIAneu_P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cdtRectangle 16 Id836624"/>
          <p:cNvSpPr>
            <a:spLocks noChangeArrowheads="1"/>
          </p:cNvSpPr>
          <p:nvPr>
            <p:custDataLst>
              <p:tags r:id="rId1"/>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37" name="cdtText Box 12 Id836611"/>
          <p:cNvSpPr txBox="1">
            <a:spLocks noChangeArrowheads="1"/>
          </p:cNvSpPr>
          <p:nvPr>
            <p:custDataLst>
              <p:tags r:id="rId2"/>
            </p:custDataLst>
          </p:nvPr>
        </p:nvSpPr>
        <p:spPr bwMode="auto">
          <a:xfrm>
            <a:off x="3381375" y="1836738"/>
            <a:ext cx="5367338"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144000"/>
          <a:lstStyle>
            <a:lvl1pPr marL="180975" indent="-180975">
              <a:spcBef>
                <a:spcPct val="0"/>
              </a:spcBef>
              <a:defRPr>
                <a:solidFill>
                  <a:schemeClr val="tx1"/>
                </a:solidFill>
                <a:latin typeface="Arial" charset="0"/>
              </a:defRPr>
            </a:lvl1pPr>
            <a:lvl2pPr marL="549275" indent="-188913">
              <a:spcBef>
                <a:spcPct val="0"/>
              </a:spcBef>
              <a:defRPr>
                <a:solidFill>
                  <a:schemeClr val="tx1"/>
                </a:solidFill>
                <a:latin typeface="Arial" charset="0"/>
              </a:defRPr>
            </a:lvl2pPr>
            <a:lvl3pPr marL="917575" indent="-188913">
              <a:spcBef>
                <a:spcPct val="0"/>
              </a:spcBef>
              <a:defRPr>
                <a:solidFill>
                  <a:schemeClr val="tx1"/>
                </a:solidFill>
                <a:latin typeface="Arial" charset="0"/>
              </a:defRPr>
            </a:lvl3pPr>
            <a:lvl4pPr marL="1287463" indent="-190500">
              <a:spcBef>
                <a:spcPct val="0"/>
              </a:spcBef>
              <a:defRPr>
                <a:solidFill>
                  <a:schemeClr val="tx1"/>
                </a:solidFill>
                <a:latin typeface="Arial" charset="0"/>
              </a:defRPr>
            </a:lvl4pPr>
            <a:lvl5pPr marL="1655763" indent="-188913">
              <a:spcBef>
                <a:spcPct val="0"/>
              </a:spcBef>
              <a:defRPr>
                <a:solidFill>
                  <a:schemeClr val="tx1"/>
                </a:solidFill>
                <a:latin typeface="Arial" charset="0"/>
              </a:defRPr>
            </a:lvl5pPr>
            <a:lvl6pPr marL="2112963" indent="-188913" fontAlgn="base">
              <a:spcBef>
                <a:spcPct val="0"/>
              </a:spcBef>
              <a:spcAft>
                <a:spcPct val="0"/>
              </a:spcAft>
              <a:defRPr>
                <a:solidFill>
                  <a:schemeClr val="tx1"/>
                </a:solidFill>
                <a:latin typeface="Arial" charset="0"/>
              </a:defRPr>
            </a:lvl6pPr>
            <a:lvl7pPr marL="2570163" indent="-188913" fontAlgn="base">
              <a:spcBef>
                <a:spcPct val="0"/>
              </a:spcBef>
              <a:spcAft>
                <a:spcPct val="0"/>
              </a:spcAft>
              <a:defRPr>
                <a:solidFill>
                  <a:schemeClr val="tx1"/>
                </a:solidFill>
                <a:latin typeface="Arial" charset="0"/>
              </a:defRPr>
            </a:lvl7pPr>
            <a:lvl8pPr marL="3027363" indent="-188913" fontAlgn="base">
              <a:spcBef>
                <a:spcPct val="0"/>
              </a:spcBef>
              <a:spcAft>
                <a:spcPct val="0"/>
              </a:spcAft>
              <a:defRPr>
                <a:solidFill>
                  <a:schemeClr val="tx1"/>
                </a:solidFill>
                <a:latin typeface="Arial" charset="0"/>
              </a:defRPr>
            </a:lvl8pPr>
            <a:lvl9pPr marL="3484563" indent="-188913" fontAlgn="base">
              <a:spcBef>
                <a:spcPct val="0"/>
              </a:spcBef>
              <a:spcAft>
                <a:spcPct val="0"/>
              </a:spcAft>
              <a:defRPr>
                <a:solidFill>
                  <a:schemeClr val="tx1"/>
                </a:solidFill>
                <a:latin typeface="Arial" charset="0"/>
              </a:defRPr>
            </a:lvl9pPr>
          </a:lstStyle>
          <a:p>
            <a:pPr>
              <a:lnSpc>
                <a:spcPct val="110000"/>
              </a:lnSpc>
              <a:spcAft>
                <a:spcPct val="55000"/>
              </a:spcAft>
              <a:buClrTx/>
              <a:buFont typeface="Wingdings" pitchFamily="2" charset="2"/>
              <a:buChar char="§"/>
              <a:defRPr/>
            </a:pPr>
            <a:endParaRPr lang="en-US" smtClean="0">
              <a:solidFill>
                <a:schemeClr val="bg1"/>
              </a:solidFill>
            </a:endParaRPr>
          </a:p>
        </p:txBody>
      </p:sp>
      <p:sp>
        <p:nvSpPr>
          <p:cNvPr id="38" name="cdtLine 8 Id836613"/>
          <p:cNvSpPr>
            <a:spLocks noChangeShapeType="1"/>
          </p:cNvSpPr>
          <p:nvPr>
            <p:custDataLst>
              <p:tags r:id="rId3"/>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9" name="cdtRectangle 24 Id836615"/>
          <p:cNvSpPr>
            <a:spLocks noChangeArrowheads="1"/>
          </p:cNvSpPr>
          <p:nvPr>
            <p:custDataLst>
              <p:tags r:id="rId4"/>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000">
              <a:solidFill>
                <a:srgbClr val="FFFFFF"/>
              </a:solidFill>
            </a:endParaRPr>
          </a:p>
        </p:txBody>
      </p:sp>
      <p:sp>
        <p:nvSpPr>
          <p:cNvPr id="40" name="cdtFreeform 57 Id836617"/>
          <p:cNvSpPr>
            <a:spLocks noChangeAspect="1" noEditPoints="1"/>
          </p:cNvSpPr>
          <p:nvPr>
            <p:custDataLst>
              <p:tags r:id="rId5"/>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42" name="cdtRectangle 11 Id836614"/>
          <p:cNvSpPr>
            <a:spLocks noGrp="1" noChangeArrowheads="1"/>
          </p:cNvSpPr>
          <p:nvPr>
            <p:ph type="subTitle" sz="quarter" idx="1"/>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a:defRPr sz="2000">
                <a:solidFill>
                  <a:srgbClr val="FFFFFF"/>
                </a:solidFill>
              </a:defRPr>
            </a:lvl1pPr>
          </a:lstStyle>
          <a:p>
            <a:pPr lvl="0"/>
            <a:r>
              <a:rPr lang="de-DE" noProof="0" dirty="0" smtClean="0"/>
              <a:t>Master-Untertitelformat bearbeiten</a:t>
            </a:r>
          </a:p>
        </p:txBody>
      </p:sp>
      <p:sp>
        <p:nvSpPr>
          <p:cNvPr id="43" name="cdtRectangle 27 Id836616"/>
          <p:cNvSpPr>
            <a:spLocks noGrp="1" noChangeArrowheads="1"/>
          </p:cNvSpPr>
          <p:nvPr>
            <p:ph type="ctrTitle" sz="quarter"/>
          </p:nvPr>
        </p:nvSpPr>
        <p:spPr>
          <a:xfrm>
            <a:off x="3041650" y="1235075"/>
            <a:ext cx="5707063" cy="1422400"/>
          </a:xfr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defRPr sz="4000">
                <a:solidFill>
                  <a:srgbClr val="FFFFFF"/>
                </a:solidFill>
              </a:defRPr>
            </a:lvl1pPr>
          </a:lstStyle>
          <a:p>
            <a:pPr lvl="0"/>
            <a:r>
              <a:rPr lang="de-DE" noProof="0" dirty="0" smtClean="0"/>
              <a:t>Mastertitelformat bearbeiten</a:t>
            </a:r>
          </a:p>
        </p:txBody>
      </p:sp>
    </p:spTree>
    <p:extLst>
      <p:ext uri="{BB962C8B-B14F-4D97-AF65-F5344CB8AC3E}">
        <p14:creationId xmlns:p14="http://schemas.microsoft.com/office/powerpoint/2010/main" val="3804124364"/>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reserve="1">
  <p:cSld name="TitleMaster Siemens I IA+DT - Split">
    <p:spTree>
      <p:nvGrpSpPr>
        <p:cNvPr id="1" name=""/>
        <p:cNvGrpSpPr/>
        <p:nvPr/>
      </p:nvGrpSpPr>
      <p:grpSpPr>
        <a:xfrm>
          <a:off x="0" y="0"/>
          <a:ext cx="0" cy="0"/>
          <a:chOff x="0" y="0"/>
          <a:chExt cx="0" cy="0"/>
        </a:xfrm>
      </p:grpSpPr>
      <p:sp>
        <p:nvSpPr>
          <p:cNvPr id="5" name="cdtRectangle 16 Id836624"/>
          <p:cNvSpPr>
            <a:spLocks noChangeArrowheads="1"/>
          </p:cNvSpPr>
          <p:nvPr>
            <p:custDataLst>
              <p:tags r:id="rId1"/>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8" name="cdtLine 8 Id836613"/>
          <p:cNvSpPr>
            <a:spLocks noChangeShapeType="1"/>
          </p:cNvSpPr>
          <p:nvPr>
            <p:custDataLst>
              <p:tags r:id="rId2"/>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0" name="cdtFreeform 57 Id836617"/>
          <p:cNvSpPr>
            <a:spLocks noChangeAspect="1" noEditPoints="1"/>
          </p:cNvSpPr>
          <p:nvPr>
            <p:custDataLst>
              <p:tags r:id="rId3"/>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12" name="cdtMasterTags"/>
          <p:cNvSpPr>
            <a:spLocks noChangeShapeType="1"/>
          </p:cNvSpPr>
          <p:nvPr>
            <p:custDataLst>
              <p:tags r:id="rId4"/>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836614" name="cdtRectangle 11 Id836614"/>
          <p:cNvSpPr>
            <a:spLocks noGrp="1" noChangeArrowheads="1"/>
          </p:cNvSpPr>
          <p:nvPr>
            <p:ph type="subTitle" sz="quarter" idx="1"/>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a:defRPr sz="2000">
                <a:solidFill>
                  <a:srgbClr val="FFFFFF"/>
                </a:solidFill>
              </a:defRPr>
            </a:lvl1pPr>
          </a:lstStyle>
          <a:p>
            <a:pPr lvl="0"/>
            <a:r>
              <a:rPr lang="de-DE" noProof="0" dirty="0" smtClean="0"/>
              <a:t>Master-Untertitelformat bearbeiten</a:t>
            </a:r>
          </a:p>
        </p:txBody>
      </p:sp>
      <p:sp>
        <p:nvSpPr>
          <p:cNvPr id="836616" name="cdtRectangle 27 Id836616"/>
          <p:cNvSpPr>
            <a:spLocks noGrp="1" noChangeArrowheads="1"/>
          </p:cNvSpPr>
          <p:nvPr>
            <p:ph type="ctrTitle" sz="quarter"/>
          </p:nvPr>
        </p:nvSpPr>
        <p:spPr>
          <a:xfrm>
            <a:off x="3041650" y="1235075"/>
            <a:ext cx="5707063" cy="1422400"/>
          </a:xfrm>
          <a:ln>
            <a:noFill/>
          </a:ln>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defRPr sz="4000">
                <a:solidFill>
                  <a:srgbClr val="FFFFFF"/>
                </a:solidFill>
              </a:defRPr>
            </a:lvl1pPr>
          </a:lstStyle>
          <a:p>
            <a:pPr lvl="0"/>
            <a:r>
              <a:rPr lang="de-DE" noProof="0" dirty="0" smtClean="0"/>
              <a:t>Mastertitelformat bearbeiten</a:t>
            </a:r>
          </a:p>
        </p:txBody>
      </p:sp>
      <p:pic>
        <p:nvPicPr>
          <p:cNvPr id="4" name="Picture 20" descr="TIAneu_P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dtRectangle 24 Id836615"/>
          <p:cNvSpPr>
            <a:spLocks noChangeArrowheads="1"/>
          </p:cNvSpPr>
          <p:nvPr>
            <p:custDataLst>
              <p:tags r:id="rId5"/>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Tree>
    <p:extLst>
      <p:ext uri="{BB962C8B-B14F-4D97-AF65-F5344CB8AC3E}">
        <p14:creationId xmlns:p14="http://schemas.microsoft.com/office/powerpoint/2010/main" val="2725374302"/>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Master Siemens">
    <p:spTree>
      <p:nvGrpSpPr>
        <p:cNvPr id="1" name=""/>
        <p:cNvGrpSpPr/>
        <p:nvPr/>
      </p:nvGrpSpPr>
      <p:grpSpPr>
        <a:xfrm>
          <a:off x="0" y="0"/>
          <a:ext cx="0" cy="0"/>
          <a:chOff x="0" y="0"/>
          <a:chExt cx="0" cy="0"/>
        </a:xfrm>
      </p:grpSpPr>
      <p:sp>
        <p:nvSpPr>
          <p:cNvPr id="5" name="cdtRectangle 138 Id50181"/>
          <p:cNvSpPr>
            <a:spLocks noChangeArrowheads="1"/>
          </p:cNvSpPr>
          <p:nvPr>
            <p:custDataLst>
              <p:tags r:id="rId1"/>
            </p:custDataLst>
          </p:nvPr>
        </p:nvSpPr>
        <p:spPr bwMode="auto">
          <a:xfrm>
            <a:off x="287338" y="263525"/>
            <a:ext cx="8859837" cy="971550"/>
          </a:xfrm>
          <a:prstGeom prst="rect">
            <a:avLst/>
          </a:prstGeom>
          <a:solidFill>
            <a:srgbClr val="FFFFFF"/>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0" hangingPunct="0">
              <a:spcBef>
                <a:spcPct val="0"/>
              </a:spcBef>
              <a:buClrTx/>
              <a:buFontTx/>
              <a:buNone/>
              <a:defRPr/>
            </a:pPr>
            <a:endParaRPr lang="de-DE" sz="2000" smtClean="0">
              <a:solidFill>
                <a:srgbClr val="FFFFFF"/>
              </a:solidFill>
            </a:endParaRPr>
          </a:p>
        </p:txBody>
      </p:sp>
      <p:sp>
        <p:nvSpPr>
          <p:cNvPr id="6" name="cdtFreeform 57 Id50182"/>
          <p:cNvSpPr>
            <a:spLocks noChangeAspect="1" noEditPoints="1"/>
          </p:cNvSpPr>
          <p:nvPr>
            <p:custDataLst>
              <p:tags r:id="rId2"/>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9" name="cdtMasterTags"/>
          <p:cNvSpPr>
            <a:spLocks noChangeShapeType="1"/>
          </p:cNvSpPr>
          <p:nvPr>
            <p:custDataLst>
              <p:tags r:id="rId3"/>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10" name="cdtRectangle 24 Id836615"/>
          <p:cNvSpPr>
            <a:spLocks noChangeArrowheads="1"/>
          </p:cNvSpPr>
          <p:nvPr>
            <p:custDataLst>
              <p:tags r:id="rId4"/>
            </p:custDataLst>
          </p:nvPr>
        </p:nvSpPr>
        <p:spPr bwMode="auto">
          <a:xfrm>
            <a:off x="287338" y="263525"/>
            <a:ext cx="6811962"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
        <p:nvSpPr>
          <p:cNvPr id="11" name="cdtText Box 125 Id49158"/>
          <p:cNvSpPr txBox="1">
            <a:spLocks noChangeArrowheads="1"/>
          </p:cNvSpPr>
          <p:nvPr>
            <p:custDataLst>
              <p:tags r:id="rId5"/>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13" name="cdtText Box 125 Id49160"/>
          <p:cNvSpPr txBox="1">
            <a:spLocks noChangeArrowheads="1"/>
          </p:cNvSpPr>
          <p:nvPr>
            <p:custDataLst>
              <p:tags r:id="rId6"/>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14"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957777547"/>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ln>
            <a:noFill/>
          </a:ln>
        </p:spPr>
        <p:txBody>
          <a:bodyPr/>
          <a:lstStyle/>
          <a:p>
            <a:r>
              <a:rPr lang="de-DE" dirty="0" smtClean="0"/>
              <a:t>Titelmasterformat durch Klicken bearbeiten</a:t>
            </a:r>
            <a:endParaRPr lang="de-DE" dirty="0"/>
          </a:p>
        </p:txBody>
      </p:sp>
      <p:sp>
        <p:nvSpPr>
          <p:cNvPr id="3" name="cdtFreeform 57 Id50182"/>
          <p:cNvSpPr>
            <a:spLocks noChangeAspect="1" noEditPoints="1"/>
          </p:cNvSpPr>
          <p:nvPr>
            <p:custDataLst>
              <p:tags r:id="rId1"/>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4" name="cdtText Box 125 Id49158"/>
          <p:cNvSpPr txBox="1">
            <a:spLocks noChangeArrowheads="1"/>
          </p:cNvSpPr>
          <p:nvPr>
            <p:custDataLst>
              <p:tags r:id="rId2"/>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6" name="cdtText Box 125 Id49160"/>
          <p:cNvSpPr txBox="1">
            <a:spLocks noChangeArrowheads="1"/>
          </p:cNvSpPr>
          <p:nvPr>
            <p:custDataLst>
              <p:tags r:id="rId3"/>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7"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1746883709"/>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cSld name="Titel und Text">
    <p:spTree>
      <p:nvGrpSpPr>
        <p:cNvPr id="1" name=""/>
        <p:cNvGrpSpPr/>
        <p:nvPr/>
      </p:nvGrpSpPr>
      <p:grpSpPr>
        <a:xfrm>
          <a:off x="0" y="0"/>
          <a:ext cx="0" cy="0"/>
          <a:chOff x="0" y="0"/>
          <a:chExt cx="0" cy="0"/>
        </a:xfrm>
      </p:grpSpPr>
      <p:sp>
        <p:nvSpPr>
          <p:cNvPr id="2" name="Titel 1"/>
          <p:cNvSpPr>
            <a:spLocks noGrp="1"/>
          </p:cNvSpPr>
          <p:nvPr>
            <p:ph type="title"/>
          </p:nvPr>
        </p:nvSpPr>
        <p:spPr>
          <a:ln>
            <a:noFill/>
          </a:ln>
        </p:spPr>
        <p:txBody>
          <a:bodyPr/>
          <a:lstStyle/>
          <a:p>
            <a:r>
              <a:rPr lang="de-DE" dirty="0" smtClean="0"/>
              <a:t>Titelmasterformat durch Klicken bearbeiten</a:t>
            </a:r>
            <a:endParaRPr lang="de-DE" dirty="0"/>
          </a:p>
        </p:txBody>
      </p:sp>
      <p:sp>
        <p:nvSpPr>
          <p:cNvPr id="9" name="Textplatzhalter 8"/>
          <p:cNvSpPr>
            <a:spLocks noGrp="1"/>
          </p:cNvSpPr>
          <p:nvPr>
            <p:ph type="body" sz="quarter" idx="13"/>
          </p:nvPr>
        </p:nvSpPr>
        <p:spPr>
          <a:xfrm>
            <a:off x="611188" y="1844675"/>
            <a:ext cx="7777162" cy="4464050"/>
          </a:xfrm>
          <a:prstGeom prst="rect">
            <a:avLst/>
          </a:prstGeom>
        </p:spPr>
        <p:txBody>
          <a:bodyPr/>
          <a:lstStyle>
            <a:lvl1pPr>
              <a:buClr>
                <a:srgbClr val="92D050"/>
              </a:buClr>
              <a:buFont typeface="Wingdings" pitchFamily="2" charset="2"/>
              <a:buChar char="§"/>
              <a:defRPr/>
            </a:lvl1pPr>
            <a:lvl2pPr marL="190500" indent="-188913">
              <a:buClr>
                <a:srgbClr val="92D050"/>
              </a:buClr>
              <a:buFont typeface="Wingdings" pitchFamily="2" charset="2"/>
              <a:buChar char="§"/>
              <a:defRPr/>
            </a:lvl2pPr>
            <a:lvl3pPr marL="381000" indent="-188913">
              <a:buClr>
                <a:srgbClr val="92D050"/>
              </a:buClr>
              <a:buFont typeface="Wingdings" pitchFamily="2" charset="2"/>
              <a:buChar char="§"/>
              <a:defRPr/>
            </a:lvl3pPr>
            <a:lvl4pPr marL="571500" indent="-188913">
              <a:buClr>
                <a:srgbClr val="92D050"/>
              </a:buClr>
              <a:buFont typeface="Wingdings" pitchFamily="2" charset="2"/>
              <a:buChar char="§"/>
              <a:defRPr/>
            </a:lvl4pPr>
            <a:lvl5pPr marL="762000" indent="-188913">
              <a:buClr>
                <a:srgbClr val="92D050"/>
              </a:buClr>
              <a:buFont typeface="Wingdings" pitchFamily="2" charset="2"/>
              <a:buChar char="§"/>
              <a:defRPr/>
            </a:lvl5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7" name="Textplatzhalter 11"/>
          <p:cNvSpPr>
            <a:spLocks noGrp="1"/>
          </p:cNvSpPr>
          <p:nvPr>
            <p:ph type="body" sz="quarter" idx="14"/>
          </p:nvPr>
        </p:nvSpPr>
        <p:spPr>
          <a:xfrm>
            <a:off x="-1258219" y="1272355"/>
            <a:ext cx="360362" cy="360363"/>
          </a:xfrm>
          <a:prstGeom prst="rect">
            <a:avLst/>
          </a:prstGeom>
          <a:solidFill>
            <a:srgbClr val="CDE29E"/>
          </a:solidFill>
        </p:spPr>
        <p:txBody>
          <a:bodyPr/>
          <a:lstStyle>
            <a:lvl1pPr marL="0" indent="0" algn="ctr">
              <a:lnSpc>
                <a:spcPct val="150000"/>
              </a:lnSpc>
              <a:buNone/>
              <a:defRPr b="0"/>
            </a:lvl1pPr>
          </a:lstStyle>
          <a:p>
            <a:pPr lvl="0"/>
            <a:r>
              <a:rPr lang="de-DE" smtClean="0"/>
              <a:t>Textmasterformat bearbeiten</a:t>
            </a:r>
          </a:p>
        </p:txBody>
      </p:sp>
      <p:sp>
        <p:nvSpPr>
          <p:cNvPr id="10" name="Textplatzhalter 11"/>
          <p:cNvSpPr>
            <a:spLocks noGrp="1"/>
          </p:cNvSpPr>
          <p:nvPr>
            <p:ph type="body" sz="quarter" idx="15"/>
          </p:nvPr>
        </p:nvSpPr>
        <p:spPr>
          <a:xfrm>
            <a:off x="-754164" y="1272355"/>
            <a:ext cx="360362" cy="360363"/>
          </a:xfrm>
          <a:prstGeom prst="rect">
            <a:avLst/>
          </a:prstGeom>
          <a:solidFill>
            <a:schemeClr val="bg2">
              <a:lumMod val="75000"/>
            </a:schemeClr>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1" name="Textplatzhalter 11"/>
          <p:cNvSpPr>
            <a:spLocks noGrp="1"/>
          </p:cNvSpPr>
          <p:nvPr>
            <p:ph type="body" sz="quarter" idx="16"/>
          </p:nvPr>
        </p:nvSpPr>
        <p:spPr>
          <a:xfrm>
            <a:off x="-1768648" y="1272355"/>
            <a:ext cx="360362" cy="360363"/>
          </a:xfrm>
          <a:prstGeom prst="rect">
            <a:avLst/>
          </a:prstGeom>
          <a:solidFill>
            <a:schemeClr val="bg2"/>
          </a:solidFill>
        </p:spPr>
        <p:txBody>
          <a:bodyPr/>
          <a:lstStyle>
            <a:lvl1pPr marL="0" indent="0" algn="ctr">
              <a:lnSpc>
                <a:spcPct val="150000"/>
              </a:lnSpc>
              <a:buNone/>
              <a:defRPr b="0"/>
            </a:lvl1pPr>
          </a:lstStyle>
          <a:p>
            <a:pPr lvl="0"/>
            <a:r>
              <a:rPr lang="de-DE" smtClean="0"/>
              <a:t>Textmasterformat bearbeiten</a:t>
            </a:r>
          </a:p>
        </p:txBody>
      </p:sp>
      <p:sp>
        <p:nvSpPr>
          <p:cNvPr id="12" name="Textplatzhalter 11"/>
          <p:cNvSpPr>
            <a:spLocks noGrp="1"/>
          </p:cNvSpPr>
          <p:nvPr>
            <p:ph type="body" sz="quarter" idx="17"/>
          </p:nvPr>
        </p:nvSpPr>
        <p:spPr>
          <a:xfrm>
            <a:off x="-1260648" y="1772493"/>
            <a:ext cx="360362" cy="360363"/>
          </a:xfrm>
          <a:prstGeom prst="rect">
            <a:avLst/>
          </a:prstGeom>
          <a:solidFill>
            <a:srgbClr val="B4DBBB"/>
          </a:solidFill>
        </p:spPr>
        <p:txBody>
          <a:bodyPr/>
          <a:lstStyle>
            <a:lvl1pPr marL="0" indent="0" algn="ctr">
              <a:lnSpc>
                <a:spcPct val="150000"/>
              </a:lnSpc>
              <a:buNone/>
              <a:defRPr b="0"/>
            </a:lvl1pPr>
          </a:lstStyle>
          <a:p>
            <a:pPr lvl="0"/>
            <a:r>
              <a:rPr lang="de-DE" smtClean="0"/>
              <a:t>Textmasterformat bearbeiten</a:t>
            </a:r>
          </a:p>
        </p:txBody>
      </p:sp>
      <p:sp>
        <p:nvSpPr>
          <p:cNvPr id="13" name="Textplatzhalter 11"/>
          <p:cNvSpPr>
            <a:spLocks noGrp="1"/>
          </p:cNvSpPr>
          <p:nvPr>
            <p:ph type="body" sz="quarter" idx="18"/>
          </p:nvPr>
        </p:nvSpPr>
        <p:spPr>
          <a:xfrm>
            <a:off x="-756592" y="1772493"/>
            <a:ext cx="360362" cy="360363"/>
          </a:xfrm>
          <a:prstGeom prst="rect">
            <a:avLst/>
          </a:prstGeom>
          <a:solidFill>
            <a:srgbClr val="003E0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4" name="Textplatzhalter 11"/>
          <p:cNvSpPr>
            <a:spLocks noGrp="1"/>
          </p:cNvSpPr>
          <p:nvPr>
            <p:ph type="body" sz="quarter" idx="19"/>
          </p:nvPr>
        </p:nvSpPr>
        <p:spPr>
          <a:xfrm>
            <a:off x="-1768647" y="1772493"/>
            <a:ext cx="360362" cy="360363"/>
          </a:xfrm>
          <a:prstGeom prst="rect">
            <a:avLst/>
          </a:prstGeom>
          <a:solidFill>
            <a:schemeClr val="tx2"/>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5" name="Textplatzhalter 11"/>
          <p:cNvSpPr>
            <a:spLocks noGrp="1"/>
          </p:cNvSpPr>
          <p:nvPr>
            <p:ph type="body" sz="quarter" idx="20"/>
          </p:nvPr>
        </p:nvSpPr>
        <p:spPr>
          <a:xfrm>
            <a:off x="-1256705" y="2276549"/>
            <a:ext cx="360362" cy="360363"/>
          </a:xfrm>
          <a:prstGeom prst="rect">
            <a:avLst/>
          </a:prstGeom>
          <a:solidFill>
            <a:srgbClr val="FFEA93"/>
          </a:solidFill>
        </p:spPr>
        <p:txBody>
          <a:bodyPr/>
          <a:lstStyle>
            <a:lvl1pPr marL="0" indent="0" algn="ctr">
              <a:lnSpc>
                <a:spcPct val="150000"/>
              </a:lnSpc>
              <a:buNone/>
              <a:defRPr b="0"/>
            </a:lvl1pPr>
          </a:lstStyle>
          <a:p>
            <a:pPr lvl="0"/>
            <a:r>
              <a:rPr lang="de-DE" smtClean="0"/>
              <a:t>Textmasterformat bearbeiten</a:t>
            </a:r>
          </a:p>
        </p:txBody>
      </p:sp>
      <p:sp>
        <p:nvSpPr>
          <p:cNvPr id="16" name="Textplatzhalter 11"/>
          <p:cNvSpPr>
            <a:spLocks noGrp="1"/>
          </p:cNvSpPr>
          <p:nvPr>
            <p:ph type="body" sz="quarter" idx="21"/>
          </p:nvPr>
        </p:nvSpPr>
        <p:spPr>
          <a:xfrm>
            <a:off x="-752649" y="2276549"/>
            <a:ext cx="360362" cy="360363"/>
          </a:xfrm>
          <a:prstGeom prst="rect">
            <a:avLst/>
          </a:prstGeom>
          <a:solidFill>
            <a:srgbClr val="C8A20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7" name="Textplatzhalter 11"/>
          <p:cNvSpPr>
            <a:spLocks noGrp="1"/>
          </p:cNvSpPr>
          <p:nvPr>
            <p:ph type="body" sz="quarter" idx="22"/>
          </p:nvPr>
        </p:nvSpPr>
        <p:spPr>
          <a:xfrm>
            <a:off x="-1764704" y="2276549"/>
            <a:ext cx="360362" cy="360363"/>
          </a:xfrm>
          <a:prstGeom prst="rect">
            <a:avLst/>
          </a:prstGeom>
          <a:solidFill>
            <a:srgbClr val="FFCC00"/>
          </a:solidFill>
        </p:spPr>
        <p:txBody>
          <a:bodyPr/>
          <a:lstStyle>
            <a:lvl1pPr marL="0" indent="0" algn="ctr">
              <a:lnSpc>
                <a:spcPct val="150000"/>
              </a:lnSpc>
              <a:buNone/>
              <a:defRPr b="0">
                <a:solidFill>
                  <a:schemeClr val="tx1"/>
                </a:solidFill>
              </a:defRPr>
            </a:lvl1pPr>
          </a:lstStyle>
          <a:p>
            <a:pPr lvl="0"/>
            <a:r>
              <a:rPr lang="de-DE" smtClean="0"/>
              <a:t>Textmasterformat bearbeiten</a:t>
            </a:r>
          </a:p>
        </p:txBody>
      </p:sp>
      <p:sp>
        <p:nvSpPr>
          <p:cNvPr id="18" name="Textplatzhalter 11"/>
          <p:cNvSpPr>
            <a:spLocks noGrp="1"/>
          </p:cNvSpPr>
          <p:nvPr>
            <p:ph type="body" sz="quarter" idx="23"/>
          </p:nvPr>
        </p:nvSpPr>
        <p:spPr>
          <a:xfrm>
            <a:off x="-1256705" y="2780605"/>
            <a:ext cx="360362" cy="360363"/>
          </a:xfrm>
          <a:prstGeom prst="rect">
            <a:avLst/>
          </a:prstGeom>
          <a:solidFill>
            <a:srgbClr val="FFD1A3"/>
          </a:solidFill>
        </p:spPr>
        <p:txBody>
          <a:bodyPr/>
          <a:lstStyle>
            <a:lvl1pPr marL="0" indent="0" algn="ctr">
              <a:lnSpc>
                <a:spcPct val="150000"/>
              </a:lnSpc>
              <a:buNone/>
              <a:defRPr b="0"/>
            </a:lvl1pPr>
          </a:lstStyle>
          <a:p>
            <a:pPr lvl="0"/>
            <a:r>
              <a:rPr lang="de-DE" smtClean="0"/>
              <a:t>Textmasterformat bearbeiten</a:t>
            </a:r>
          </a:p>
        </p:txBody>
      </p:sp>
      <p:sp>
        <p:nvSpPr>
          <p:cNvPr id="19" name="Textplatzhalter 11"/>
          <p:cNvSpPr>
            <a:spLocks noGrp="1"/>
          </p:cNvSpPr>
          <p:nvPr>
            <p:ph type="body" sz="quarter" idx="24"/>
          </p:nvPr>
        </p:nvSpPr>
        <p:spPr>
          <a:xfrm>
            <a:off x="-752649" y="2780605"/>
            <a:ext cx="360362" cy="360363"/>
          </a:xfrm>
          <a:prstGeom prst="rect">
            <a:avLst/>
          </a:prstGeom>
          <a:solidFill>
            <a:srgbClr val="C8640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0" name="Textplatzhalter 11"/>
          <p:cNvSpPr>
            <a:spLocks noGrp="1"/>
          </p:cNvSpPr>
          <p:nvPr>
            <p:ph type="body" sz="quarter" idx="25"/>
          </p:nvPr>
        </p:nvSpPr>
        <p:spPr>
          <a:xfrm>
            <a:off x="-1764704" y="2780605"/>
            <a:ext cx="360362" cy="360363"/>
          </a:xfrm>
          <a:prstGeom prst="rect">
            <a:avLst/>
          </a:prstGeom>
          <a:solidFill>
            <a:srgbClr val="FF9933"/>
          </a:solidFill>
        </p:spPr>
        <p:txBody>
          <a:bodyPr/>
          <a:lstStyle>
            <a:lvl1pPr marL="0" indent="0" algn="ctr">
              <a:lnSpc>
                <a:spcPct val="150000"/>
              </a:lnSpc>
              <a:buNone/>
              <a:defRPr b="0">
                <a:solidFill>
                  <a:schemeClr val="tx1"/>
                </a:solidFill>
              </a:defRPr>
            </a:lvl1pPr>
          </a:lstStyle>
          <a:p>
            <a:pPr lvl="0"/>
            <a:r>
              <a:rPr lang="de-DE" smtClean="0"/>
              <a:t>Textmasterformat bearbeiten</a:t>
            </a:r>
          </a:p>
        </p:txBody>
      </p:sp>
      <p:sp>
        <p:nvSpPr>
          <p:cNvPr id="21" name="Textplatzhalter 11"/>
          <p:cNvSpPr>
            <a:spLocks noGrp="1"/>
          </p:cNvSpPr>
          <p:nvPr>
            <p:ph type="body" sz="quarter" idx="26"/>
          </p:nvPr>
        </p:nvSpPr>
        <p:spPr>
          <a:xfrm>
            <a:off x="-1256705" y="3284661"/>
            <a:ext cx="360362" cy="360363"/>
          </a:xfrm>
          <a:prstGeom prst="rect">
            <a:avLst/>
          </a:prstGeom>
          <a:solidFill>
            <a:srgbClr val="FFC9DB"/>
          </a:solidFill>
        </p:spPr>
        <p:txBody>
          <a:bodyPr/>
          <a:lstStyle>
            <a:lvl1pPr marL="0" indent="0" algn="ctr">
              <a:lnSpc>
                <a:spcPct val="150000"/>
              </a:lnSpc>
              <a:buNone/>
              <a:defRPr b="0"/>
            </a:lvl1pPr>
          </a:lstStyle>
          <a:p>
            <a:pPr lvl="0"/>
            <a:r>
              <a:rPr lang="de-DE" smtClean="0"/>
              <a:t>Textmasterformat bearbeiten</a:t>
            </a:r>
          </a:p>
        </p:txBody>
      </p:sp>
      <p:sp>
        <p:nvSpPr>
          <p:cNvPr id="22" name="Textplatzhalter 11"/>
          <p:cNvSpPr>
            <a:spLocks noGrp="1"/>
          </p:cNvSpPr>
          <p:nvPr>
            <p:ph type="body" sz="quarter" idx="27"/>
          </p:nvPr>
        </p:nvSpPr>
        <p:spPr>
          <a:xfrm>
            <a:off x="-752649" y="3284661"/>
            <a:ext cx="360362" cy="360363"/>
          </a:xfrm>
          <a:prstGeom prst="rect">
            <a:avLst/>
          </a:prstGeom>
          <a:solidFill>
            <a:srgbClr val="640021"/>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3" name="Textplatzhalter 11"/>
          <p:cNvSpPr>
            <a:spLocks noGrp="1"/>
          </p:cNvSpPr>
          <p:nvPr>
            <p:ph type="body" sz="quarter" idx="28"/>
          </p:nvPr>
        </p:nvSpPr>
        <p:spPr>
          <a:xfrm>
            <a:off x="-1764704" y="3284661"/>
            <a:ext cx="360362" cy="360363"/>
          </a:xfrm>
          <a:prstGeom prst="rect">
            <a:avLst/>
          </a:prstGeom>
          <a:solidFill>
            <a:srgbClr val="990033"/>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4" name="Textplatzhalter 11"/>
          <p:cNvSpPr>
            <a:spLocks noGrp="1"/>
          </p:cNvSpPr>
          <p:nvPr>
            <p:ph type="body" sz="quarter" idx="29"/>
          </p:nvPr>
        </p:nvSpPr>
        <p:spPr>
          <a:xfrm>
            <a:off x="-1256705" y="3788717"/>
            <a:ext cx="360362" cy="360363"/>
          </a:xfrm>
          <a:prstGeom prst="rect">
            <a:avLst/>
          </a:prstGeom>
          <a:solidFill>
            <a:srgbClr val="B4D0EA"/>
          </a:solidFill>
        </p:spPr>
        <p:txBody>
          <a:bodyPr/>
          <a:lstStyle>
            <a:lvl1pPr marL="0" indent="0" algn="ctr">
              <a:lnSpc>
                <a:spcPct val="150000"/>
              </a:lnSpc>
              <a:buNone/>
              <a:defRPr b="0"/>
            </a:lvl1pPr>
          </a:lstStyle>
          <a:p>
            <a:pPr lvl="0"/>
            <a:r>
              <a:rPr lang="de-DE" smtClean="0"/>
              <a:t>Textmasterformat bearbeiten</a:t>
            </a:r>
          </a:p>
        </p:txBody>
      </p:sp>
      <p:sp>
        <p:nvSpPr>
          <p:cNvPr id="25" name="Textplatzhalter 11"/>
          <p:cNvSpPr>
            <a:spLocks noGrp="1"/>
          </p:cNvSpPr>
          <p:nvPr>
            <p:ph type="body" sz="quarter" idx="30"/>
          </p:nvPr>
        </p:nvSpPr>
        <p:spPr>
          <a:xfrm>
            <a:off x="-752649" y="3788717"/>
            <a:ext cx="360362" cy="360363"/>
          </a:xfrm>
          <a:prstGeom prst="rect">
            <a:avLst/>
          </a:prstGeom>
          <a:solidFill>
            <a:srgbClr val="1E476C"/>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6" name="Textplatzhalter 11"/>
          <p:cNvSpPr>
            <a:spLocks noGrp="1"/>
          </p:cNvSpPr>
          <p:nvPr>
            <p:ph type="body" sz="quarter" idx="31"/>
          </p:nvPr>
        </p:nvSpPr>
        <p:spPr>
          <a:xfrm>
            <a:off x="-1764704" y="3788717"/>
            <a:ext cx="360362" cy="360363"/>
          </a:xfrm>
          <a:prstGeom prst="rect">
            <a:avLst/>
          </a:prstGeom>
          <a:solidFill>
            <a:srgbClr val="296193"/>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7" name="Textplatzhalter 11"/>
          <p:cNvSpPr>
            <a:spLocks noGrp="1"/>
          </p:cNvSpPr>
          <p:nvPr>
            <p:ph type="body" sz="quarter" idx="32"/>
          </p:nvPr>
        </p:nvSpPr>
        <p:spPr>
          <a:xfrm>
            <a:off x="-1256705" y="4292773"/>
            <a:ext cx="360362" cy="360363"/>
          </a:xfrm>
          <a:prstGeom prst="rect">
            <a:avLst/>
          </a:prstGeom>
          <a:solidFill>
            <a:srgbClr val="B2B2B2"/>
          </a:solidFill>
        </p:spPr>
        <p:txBody>
          <a:bodyPr/>
          <a:lstStyle>
            <a:lvl1pPr marL="0" indent="0" algn="ctr">
              <a:lnSpc>
                <a:spcPct val="150000"/>
              </a:lnSpc>
              <a:buNone/>
              <a:defRPr b="0"/>
            </a:lvl1pPr>
          </a:lstStyle>
          <a:p>
            <a:pPr lvl="0"/>
            <a:r>
              <a:rPr lang="de-DE" smtClean="0"/>
              <a:t>Textmasterformat bearbeiten</a:t>
            </a:r>
          </a:p>
        </p:txBody>
      </p:sp>
      <p:sp>
        <p:nvSpPr>
          <p:cNvPr id="28" name="Textplatzhalter 11"/>
          <p:cNvSpPr>
            <a:spLocks noGrp="1"/>
          </p:cNvSpPr>
          <p:nvPr>
            <p:ph type="body" sz="quarter" idx="33"/>
          </p:nvPr>
        </p:nvSpPr>
        <p:spPr>
          <a:xfrm>
            <a:off x="-752649" y="4292773"/>
            <a:ext cx="360362" cy="360363"/>
          </a:xfrm>
          <a:prstGeom prst="rect">
            <a:avLst/>
          </a:prstGeom>
          <a:solidFill>
            <a:srgbClr val="80808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9" name="Textplatzhalter 11"/>
          <p:cNvSpPr>
            <a:spLocks noGrp="1"/>
          </p:cNvSpPr>
          <p:nvPr>
            <p:ph type="body" sz="quarter" idx="34"/>
          </p:nvPr>
        </p:nvSpPr>
        <p:spPr>
          <a:xfrm>
            <a:off x="-1764704" y="4292773"/>
            <a:ext cx="360362" cy="360363"/>
          </a:xfrm>
          <a:prstGeom prst="rect">
            <a:avLst/>
          </a:prstGeom>
          <a:solidFill>
            <a:srgbClr val="DDDDDD"/>
          </a:solidFill>
        </p:spPr>
        <p:txBody>
          <a:bodyPr/>
          <a:lstStyle>
            <a:lvl1pPr marL="0" indent="0" algn="ctr">
              <a:lnSpc>
                <a:spcPct val="150000"/>
              </a:lnSpc>
              <a:buNone/>
              <a:defRPr b="0">
                <a:solidFill>
                  <a:schemeClr val="tx1"/>
                </a:solidFill>
              </a:defRPr>
            </a:lvl1pPr>
          </a:lstStyle>
          <a:p>
            <a:pPr lvl="0"/>
            <a:r>
              <a:rPr lang="de-DE" smtClean="0"/>
              <a:t>Textmasterformat bearbeiten</a:t>
            </a:r>
          </a:p>
        </p:txBody>
      </p:sp>
      <p:sp>
        <p:nvSpPr>
          <p:cNvPr id="30" name="Textplatzhalter 11"/>
          <p:cNvSpPr>
            <a:spLocks noGrp="1"/>
          </p:cNvSpPr>
          <p:nvPr>
            <p:ph type="body" sz="quarter" idx="35"/>
          </p:nvPr>
        </p:nvSpPr>
        <p:spPr>
          <a:xfrm>
            <a:off x="-1256705" y="4796829"/>
            <a:ext cx="360362" cy="360363"/>
          </a:xfrm>
          <a:prstGeom prst="rect">
            <a:avLst/>
          </a:prstGeom>
          <a:solidFill>
            <a:srgbClr val="333333"/>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31" name="Textplatzhalter 11"/>
          <p:cNvSpPr>
            <a:spLocks noGrp="1"/>
          </p:cNvSpPr>
          <p:nvPr>
            <p:ph type="body" sz="quarter" idx="36"/>
          </p:nvPr>
        </p:nvSpPr>
        <p:spPr>
          <a:xfrm>
            <a:off x="-752649" y="4796829"/>
            <a:ext cx="360362" cy="360363"/>
          </a:xfrm>
          <a:prstGeom prst="rect">
            <a:avLst/>
          </a:prstGeom>
          <a:solidFill>
            <a:srgbClr val="000000"/>
          </a:solidFill>
        </p:spPr>
        <p:txBody>
          <a:bodyPr/>
          <a:lstStyle>
            <a:lvl1pPr marL="0" indent="0" algn="ctr">
              <a:lnSpc>
                <a:spcPct val="150000"/>
              </a:lnSpc>
              <a:buNone/>
              <a:defRPr b="0">
                <a:solidFill>
                  <a:schemeClr val="bg1"/>
                </a:solidFill>
              </a:defRPr>
            </a:lvl1pPr>
          </a:lstStyle>
          <a:p>
            <a:pPr lvl="0"/>
            <a:r>
              <a:rPr lang="de-DE" dirty="0" smtClean="0"/>
              <a:t>Textmasterformat bearbeiten</a:t>
            </a:r>
          </a:p>
        </p:txBody>
      </p:sp>
      <p:sp>
        <p:nvSpPr>
          <p:cNvPr id="32" name="Textplatzhalter 11"/>
          <p:cNvSpPr>
            <a:spLocks noGrp="1"/>
          </p:cNvSpPr>
          <p:nvPr>
            <p:ph type="body" sz="quarter" idx="37"/>
          </p:nvPr>
        </p:nvSpPr>
        <p:spPr>
          <a:xfrm>
            <a:off x="-1764704" y="4796829"/>
            <a:ext cx="360362" cy="360363"/>
          </a:xfrm>
          <a:prstGeom prst="rect">
            <a:avLst/>
          </a:prstGeom>
          <a:solidFill>
            <a:srgbClr val="5F5F5F"/>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35" name="cdtFreeform 57 Id50182"/>
          <p:cNvSpPr>
            <a:spLocks noChangeAspect="1" noEditPoints="1"/>
          </p:cNvSpPr>
          <p:nvPr>
            <p:custDataLst>
              <p:tags r:id="rId1"/>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8" name="cdtText Box 125 Id49158"/>
          <p:cNvSpPr txBox="1">
            <a:spLocks noChangeArrowheads="1"/>
          </p:cNvSpPr>
          <p:nvPr>
            <p:custDataLst>
              <p:tags r:id="rId2"/>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39" name="cdtText Box 125 Id49160"/>
          <p:cNvSpPr txBox="1">
            <a:spLocks noChangeArrowheads="1"/>
          </p:cNvSpPr>
          <p:nvPr>
            <p:custDataLst>
              <p:tags r:id="rId3"/>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33"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1697682958"/>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Abschluss-Seite">
    <p:spTree>
      <p:nvGrpSpPr>
        <p:cNvPr id="1" name=""/>
        <p:cNvGrpSpPr/>
        <p:nvPr/>
      </p:nvGrpSpPr>
      <p:grpSpPr>
        <a:xfrm>
          <a:off x="0" y="0"/>
          <a:ext cx="0" cy="0"/>
          <a:chOff x="0" y="0"/>
          <a:chExt cx="0" cy="0"/>
        </a:xfrm>
      </p:grpSpPr>
      <p:sp>
        <p:nvSpPr>
          <p:cNvPr id="87" name="Textplatzhalter 11"/>
          <p:cNvSpPr>
            <a:spLocks noGrp="1"/>
          </p:cNvSpPr>
          <p:nvPr>
            <p:ph type="body" sz="quarter" idx="13" hasCustomPrompt="1"/>
          </p:nvPr>
        </p:nvSpPr>
        <p:spPr>
          <a:xfrm>
            <a:off x="-1258219" y="1272355"/>
            <a:ext cx="360362" cy="360363"/>
          </a:xfrm>
          <a:prstGeom prst="rect">
            <a:avLst/>
          </a:prstGeom>
          <a:solidFill>
            <a:srgbClr val="CDE29E"/>
          </a:solidFill>
        </p:spPr>
        <p:txBody>
          <a:bodyPr/>
          <a:lstStyle>
            <a:lvl1pPr marL="0" indent="0" algn="ctr">
              <a:lnSpc>
                <a:spcPct val="150000"/>
              </a:lnSpc>
              <a:buNone/>
              <a:defRPr b="0"/>
            </a:lvl1pPr>
          </a:lstStyle>
          <a:p>
            <a:pPr lvl="0"/>
            <a:r>
              <a:rPr lang="de-DE" dirty="0" smtClean="0"/>
              <a:t>x</a:t>
            </a:r>
          </a:p>
        </p:txBody>
      </p:sp>
      <p:sp>
        <p:nvSpPr>
          <p:cNvPr id="88" name="Textplatzhalter 11"/>
          <p:cNvSpPr>
            <a:spLocks noGrp="1"/>
          </p:cNvSpPr>
          <p:nvPr>
            <p:ph type="body" sz="quarter" idx="14" hasCustomPrompt="1"/>
          </p:nvPr>
        </p:nvSpPr>
        <p:spPr>
          <a:xfrm>
            <a:off x="-754164" y="1272355"/>
            <a:ext cx="360362" cy="360363"/>
          </a:xfrm>
          <a:prstGeom prst="rect">
            <a:avLst/>
          </a:prstGeom>
          <a:solidFill>
            <a:schemeClr val="bg2">
              <a:lumMod val="75000"/>
            </a:schemeClr>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89" name="Textplatzhalter 11"/>
          <p:cNvSpPr>
            <a:spLocks noGrp="1"/>
          </p:cNvSpPr>
          <p:nvPr>
            <p:ph type="body" sz="quarter" idx="15" hasCustomPrompt="1"/>
          </p:nvPr>
        </p:nvSpPr>
        <p:spPr>
          <a:xfrm>
            <a:off x="-1768648" y="1272355"/>
            <a:ext cx="360362" cy="360363"/>
          </a:xfrm>
          <a:prstGeom prst="rect">
            <a:avLst/>
          </a:prstGeom>
          <a:solidFill>
            <a:schemeClr val="bg2"/>
          </a:solidFill>
        </p:spPr>
        <p:txBody>
          <a:bodyPr/>
          <a:lstStyle>
            <a:lvl1pPr marL="0" indent="0" algn="ctr">
              <a:lnSpc>
                <a:spcPct val="150000"/>
              </a:lnSpc>
              <a:buNone/>
              <a:defRPr b="0"/>
            </a:lvl1pPr>
          </a:lstStyle>
          <a:p>
            <a:pPr lvl="0"/>
            <a:r>
              <a:rPr lang="de-DE" dirty="0" smtClean="0"/>
              <a:t>x</a:t>
            </a:r>
          </a:p>
        </p:txBody>
      </p:sp>
      <p:sp>
        <p:nvSpPr>
          <p:cNvPr id="90" name="Textplatzhalter 11"/>
          <p:cNvSpPr>
            <a:spLocks noGrp="1"/>
          </p:cNvSpPr>
          <p:nvPr>
            <p:ph type="body" sz="quarter" idx="16" hasCustomPrompt="1"/>
          </p:nvPr>
        </p:nvSpPr>
        <p:spPr>
          <a:xfrm>
            <a:off x="-1260648" y="1772493"/>
            <a:ext cx="360362" cy="360363"/>
          </a:xfrm>
          <a:prstGeom prst="rect">
            <a:avLst/>
          </a:prstGeom>
          <a:solidFill>
            <a:srgbClr val="B4DBBB"/>
          </a:solidFill>
        </p:spPr>
        <p:txBody>
          <a:bodyPr/>
          <a:lstStyle>
            <a:lvl1pPr marL="0" indent="0" algn="ctr">
              <a:lnSpc>
                <a:spcPct val="150000"/>
              </a:lnSpc>
              <a:buNone/>
              <a:defRPr b="0"/>
            </a:lvl1pPr>
          </a:lstStyle>
          <a:p>
            <a:pPr lvl="0"/>
            <a:r>
              <a:rPr lang="de-DE" dirty="0" smtClean="0"/>
              <a:t>x</a:t>
            </a:r>
          </a:p>
        </p:txBody>
      </p:sp>
      <p:sp>
        <p:nvSpPr>
          <p:cNvPr id="91" name="Textplatzhalter 11"/>
          <p:cNvSpPr>
            <a:spLocks noGrp="1"/>
          </p:cNvSpPr>
          <p:nvPr>
            <p:ph type="body" sz="quarter" idx="17" hasCustomPrompt="1"/>
          </p:nvPr>
        </p:nvSpPr>
        <p:spPr>
          <a:xfrm>
            <a:off x="-756592" y="1772493"/>
            <a:ext cx="360362" cy="360363"/>
          </a:xfrm>
          <a:prstGeom prst="rect">
            <a:avLst/>
          </a:prstGeom>
          <a:solidFill>
            <a:srgbClr val="003E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2" name="Textplatzhalter 11"/>
          <p:cNvSpPr>
            <a:spLocks noGrp="1"/>
          </p:cNvSpPr>
          <p:nvPr>
            <p:ph type="body" sz="quarter" idx="18" hasCustomPrompt="1"/>
          </p:nvPr>
        </p:nvSpPr>
        <p:spPr>
          <a:xfrm>
            <a:off x="-1768647" y="1772493"/>
            <a:ext cx="360362" cy="360363"/>
          </a:xfrm>
          <a:prstGeom prst="rect">
            <a:avLst/>
          </a:prstGeom>
          <a:solidFill>
            <a:schemeClr val="tx2"/>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3" name="Textplatzhalter 11"/>
          <p:cNvSpPr>
            <a:spLocks noGrp="1"/>
          </p:cNvSpPr>
          <p:nvPr>
            <p:ph type="body" sz="quarter" idx="19" hasCustomPrompt="1"/>
          </p:nvPr>
        </p:nvSpPr>
        <p:spPr>
          <a:xfrm>
            <a:off x="-1256705" y="2276549"/>
            <a:ext cx="360362" cy="360363"/>
          </a:xfrm>
          <a:prstGeom prst="rect">
            <a:avLst/>
          </a:prstGeom>
          <a:solidFill>
            <a:srgbClr val="FFEA93"/>
          </a:solidFill>
        </p:spPr>
        <p:txBody>
          <a:bodyPr/>
          <a:lstStyle>
            <a:lvl1pPr marL="0" indent="0" algn="ctr">
              <a:lnSpc>
                <a:spcPct val="150000"/>
              </a:lnSpc>
              <a:buNone/>
              <a:defRPr b="0"/>
            </a:lvl1pPr>
          </a:lstStyle>
          <a:p>
            <a:pPr lvl="0"/>
            <a:r>
              <a:rPr lang="de-DE" dirty="0" smtClean="0"/>
              <a:t>x</a:t>
            </a:r>
          </a:p>
        </p:txBody>
      </p:sp>
      <p:sp>
        <p:nvSpPr>
          <p:cNvPr id="94" name="Textplatzhalter 11"/>
          <p:cNvSpPr>
            <a:spLocks noGrp="1"/>
          </p:cNvSpPr>
          <p:nvPr>
            <p:ph type="body" sz="quarter" idx="20" hasCustomPrompt="1"/>
          </p:nvPr>
        </p:nvSpPr>
        <p:spPr>
          <a:xfrm>
            <a:off x="-752649" y="2276549"/>
            <a:ext cx="360362" cy="360363"/>
          </a:xfrm>
          <a:prstGeom prst="rect">
            <a:avLst/>
          </a:prstGeom>
          <a:solidFill>
            <a:srgbClr val="C8A2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5" name="Textplatzhalter 11"/>
          <p:cNvSpPr>
            <a:spLocks noGrp="1"/>
          </p:cNvSpPr>
          <p:nvPr>
            <p:ph type="body" sz="quarter" idx="21" hasCustomPrompt="1"/>
          </p:nvPr>
        </p:nvSpPr>
        <p:spPr>
          <a:xfrm>
            <a:off x="-1764704" y="2276549"/>
            <a:ext cx="360362" cy="360363"/>
          </a:xfrm>
          <a:prstGeom prst="rect">
            <a:avLst/>
          </a:prstGeom>
          <a:solidFill>
            <a:srgbClr val="FFCC00"/>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96" name="Textplatzhalter 11"/>
          <p:cNvSpPr>
            <a:spLocks noGrp="1"/>
          </p:cNvSpPr>
          <p:nvPr>
            <p:ph type="body" sz="quarter" idx="22" hasCustomPrompt="1"/>
          </p:nvPr>
        </p:nvSpPr>
        <p:spPr>
          <a:xfrm>
            <a:off x="-1256705" y="2780605"/>
            <a:ext cx="360362" cy="360363"/>
          </a:xfrm>
          <a:prstGeom prst="rect">
            <a:avLst/>
          </a:prstGeom>
          <a:solidFill>
            <a:srgbClr val="FFD1A3"/>
          </a:solidFill>
        </p:spPr>
        <p:txBody>
          <a:bodyPr/>
          <a:lstStyle>
            <a:lvl1pPr marL="0" indent="0" algn="ctr">
              <a:lnSpc>
                <a:spcPct val="150000"/>
              </a:lnSpc>
              <a:buNone/>
              <a:defRPr b="0"/>
            </a:lvl1pPr>
          </a:lstStyle>
          <a:p>
            <a:pPr lvl="0"/>
            <a:r>
              <a:rPr lang="de-DE" dirty="0" smtClean="0"/>
              <a:t>x</a:t>
            </a:r>
          </a:p>
        </p:txBody>
      </p:sp>
      <p:sp>
        <p:nvSpPr>
          <p:cNvPr id="97" name="Textplatzhalter 11"/>
          <p:cNvSpPr>
            <a:spLocks noGrp="1"/>
          </p:cNvSpPr>
          <p:nvPr>
            <p:ph type="body" sz="quarter" idx="23" hasCustomPrompt="1"/>
          </p:nvPr>
        </p:nvSpPr>
        <p:spPr>
          <a:xfrm>
            <a:off x="-752649" y="2780605"/>
            <a:ext cx="360362" cy="360363"/>
          </a:xfrm>
          <a:prstGeom prst="rect">
            <a:avLst/>
          </a:prstGeom>
          <a:solidFill>
            <a:srgbClr val="C864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8" name="Textplatzhalter 11"/>
          <p:cNvSpPr>
            <a:spLocks noGrp="1"/>
          </p:cNvSpPr>
          <p:nvPr>
            <p:ph type="body" sz="quarter" idx="24" hasCustomPrompt="1"/>
          </p:nvPr>
        </p:nvSpPr>
        <p:spPr>
          <a:xfrm>
            <a:off x="-1764704" y="2780605"/>
            <a:ext cx="360362" cy="360363"/>
          </a:xfrm>
          <a:prstGeom prst="rect">
            <a:avLst/>
          </a:prstGeom>
          <a:solidFill>
            <a:srgbClr val="FF9933"/>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99" name="Textplatzhalter 11"/>
          <p:cNvSpPr>
            <a:spLocks noGrp="1"/>
          </p:cNvSpPr>
          <p:nvPr>
            <p:ph type="body" sz="quarter" idx="25" hasCustomPrompt="1"/>
          </p:nvPr>
        </p:nvSpPr>
        <p:spPr>
          <a:xfrm>
            <a:off x="-1256705" y="3284661"/>
            <a:ext cx="360362" cy="360363"/>
          </a:xfrm>
          <a:prstGeom prst="rect">
            <a:avLst/>
          </a:prstGeom>
          <a:solidFill>
            <a:srgbClr val="FFC9DB"/>
          </a:solidFill>
        </p:spPr>
        <p:txBody>
          <a:bodyPr/>
          <a:lstStyle>
            <a:lvl1pPr marL="0" indent="0" algn="ctr">
              <a:lnSpc>
                <a:spcPct val="150000"/>
              </a:lnSpc>
              <a:buNone/>
              <a:defRPr b="0"/>
            </a:lvl1pPr>
          </a:lstStyle>
          <a:p>
            <a:pPr lvl="0"/>
            <a:r>
              <a:rPr lang="de-DE" dirty="0" smtClean="0"/>
              <a:t>x</a:t>
            </a:r>
          </a:p>
        </p:txBody>
      </p:sp>
      <p:sp>
        <p:nvSpPr>
          <p:cNvPr id="100" name="Textplatzhalter 11"/>
          <p:cNvSpPr>
            <a:spLocks noGrp="1"/>
          </p:cNvSpPr>
          <p:nvPr>
            <p:ph type="body" sz="quarter" idx="26" hasCustomPrompt="1"/>
          </p:nvPr>
        </p:nvSpPr>
        <p:spPr>
          <a:xfrm>
            <a:off x="-752649" y="3284661"/>
            <a:ext cx="360362" cy="360363"/>
          </a:xfrm>
          <a:prstGeom prst="rect">
            <a:avLst/>
          </a:prstGeom>
          <a:solidFill>
            <a:srgbClr val="640021"/>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1" name="Textplatzhalter 11"/>
          <p:cNvSpPr>
            <a:spLocks noGrp="1"/>
          </p:cNvSpPr>
          <p:nvPr>
            <p:ph type="body" sz="quarter" idx="27" hasCustomPrompt="1"/>
          </p:nvPr>
        </p:nvSpPr>
        <p:spPr>
          <a:xfrm>
            <a:off x="-1764704" y="3284661"/>
            <a:ext cx="360362" cy="360363"/>
          </a:xfrm>
          <a:prstGeom prst="rect">
            <a:avLst/>
          </a:prstGeom>
          <a:solidFill>
            <a:srgbClr val="99003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2" name="Textplatzhalter 11"/>
          <p:cNvSpPr>
            <a:spLocks noGrp="1"/>
          </p:cNvSpPr>
          <p:nvPr>
            <p:ph type="body" sz="quarter" idx="28" hasCustomPrompt="1"/>
          </p:nvPr>
        </p:nvSpPr>
        <p:spPr>
          <a:xfrm>
            <a:off x="-1256705" y="3788717"/>
            <a:ext cx="360362" cy="360363"/>
          </a:xfrm>
          <a:prstGeom prst="rect">
            <a:avLst/>
          </a:prstGeom>
          <a:solidFill>
            <a:srgbClr val="B4D0EA"/>
          </a:solidFill>
        </p:spPr>
        <p:txBody>
          <a:bodyPr/>
          <a:lstStyle>
            <a:lvl1pPr marL="0" indent="0" algn="ctr">
              <a:lnSpc>
                <a:spcPct val="150000"/>
              </a:lnSpc>
              <a:buNone/>
              <a:defRPr b="0"/>
            </a:lvl1pPr>
          </a:lstStyle>
          <a:p>
            <a:pPr lvl="0"/>
            <a:r>
              <a:rPr lang="de-DE" dirty="0" smtClean="0"/>
              <a:t>x</a:t>
            </a:r>
          </a:p>
        </p:txBody>
      </p:sp>
      <p:sp>
        <p:nvSpPr>
          <p:cNvPr id="103" name="Textplatzhalter 11"/>
          <p:cNvSpPr>
            <a:spLocks noGrp="1"/>
          </p:cNvSpPr>
          <p:nvPr>
            <p:ph type="body" sz="quarter" idx="29" hasCustomPrompt="1"/>
          </p:nvPr>
        </p:nvSpPr>
        <p:spPr>
          <a:xfrm>
            <a:off x="-752649" y="3788717"/>
            <a:ext cx="360362" cy="360363"/>
          </a:xfrm>
          <a:prstGeom prst="rect">
            <a:avLst/>
          </a:prstGeom>
          <a:solidFill>
            <a:srgbClr val="1E476C"/>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4" name="Textplatzhalter 11"/>
          <p:cNvSpPr>
            <a:spLocks noGrp="1"/>
          </p:cNvSpPr>
          <p:nvPr>
            <p:ph type="body" sz="quarter" idx="30" hasCustomPrompt="1"/>
          </p:nvPr>
        </p:nvSpPr>
        <p:spPr>
          <a:xfrm>
            <a:off x="-1764704" y="3788717"/>
            <a:ext cx="360362" cy="360363"/>
          </a:xfrm>
          <a:prstGeom prst="rect">
            <a:avLst/>
          </a:prstGeom>
          <a:solidFill>
            <a:srgbClr val="29619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5" name="Textplatzhalter 11"/>
          <p:cNvSpPr>
            <a:spLocks noGrp="1"/>
          </p:cNvSpPr>
          <p:nvPr>
            <p:ph type="body" sz="quarter" idx="31" hasCustomPrompt="1"/>
          </p:nvPr>
        </p:nvSpPr>
        <p:spPr>
          <a:xfrm>
            <a:off x="-1256705" y="4292773"/>
            <a:ext cx="360362" cy="360363"/>
          </a:xfrm>
          <a:prstGeom prst="rect">
            <a:avLst/>
          </a:prstGeom>
          <a:solidFill>
            <a:srgbClr val="B2B2B2"/>
          </a:solidFill>
        </p:spPr>
        <p:txBody>
          <a:bodyPr/>
          <a:lstStyle>
            <a:lvl1pPr marL="0" indent="0" algn="ctr">
              <a:lnSpc>
                <a:spcPct val="150000"/>
              </a:lnSpc>
              <a:buNone/>
              <a:defRPr b="0"/>
            </a:lvl1pPr>
          </a:lstStyle>
          <a:p>
            <a:pPr lvl="0"/>
            <a:r>
              <a:rPr lang="de-DE" dirty="0" smtClean="0"/>
              <a:t>x</a:t>
            </a:r>
          </a:p>
        </p:txBody>
      </p:sp>
      <p:sp>
        <p:nvSpPr>
          <p:cNvPr id="106" name="Textplatzhalter 11"/>
          <p:cNvSpPr>
            <a:spLocks noGrp="1"/>
          </p:cNvSpPr>
          <p:nvPr>
            <p:ph type="body" sz="quarter" idx="32" hasCustomPrompt="1"/>
          </p:nvPr>
        </p:nvSpPr>
        <p:spPr>
          <a:xfrm>
            <a:off x="-752649" y="4292773"/>
            <a:ext cx="360362" cy="360363"/>
          </a:xfrm>
          <a:prstGeom prst="rect">
            <a:avLst/>
          </a:prstGeom>
          <a:solidFill>
            <a:srgbClr val="80808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7" name="Textplatzhalter 11"/>
          <p:cNvSpPr>
            <a:spLocks noGrp="1"/>
          </p:cNvSpPr>
          <p:nvPr>
            <p:ph type="body" sz="quarter" idx="33" hasCustomPrompt="1"/>
          </p:nvPr>
        </p:nvSpPr>
        <p:spPr>
          <a:xfrm>
            <a:off x="-1764704" y="4292773"/>
            <a:ext cx="360362" cy="360363"/>
          </a:xfrm>
          <a:prstGeom prst="rect">
            <a:avLst/>
          </a:prstGeom>
          <a:solidFill>
            <a:srgbClr val="DDDDDD"/>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108" name="Textplatzhalter 11"/>
          <p:cNvSpPr>
            <a:spLocks noGrp="1"/>
          </p:cNvSpPr>
          <p:nvPr>
            <p:ph type="body" sz="quarter" idx="34" hasCustomPrompt="1"/>
          </p:nvPr>
        </p:nvSpPr>
        <p:spPr>
          <a:xfrm>
            <a:off x="-1256705" y="4796829"/>
            <a:ext cx="360362" cy="360363"/>
          </a:xfrm>
          <a:prstGeom prst="rect">
            <a:avLst/>
          </a:prstGeom>
          <a:solidFill>
            <a:srgbClr val="33333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9" name="Textplatzhalter 11"/>
          <p:cNvSpPr>
            <a:spLocks noGrp="1"/>
          </p:cNvSpPr>
          <p:nvPr>
            <p:ph type="body" sz="quarter" idx="35" hasCustomPrompt="1"/>
          </p:nvPr>
        </p:nvSpPr>
        <p:spPr>
          <a:xfrm>
            <a:off x="-752649" y="4796829"/>
            <a:ext cx="360362" cy="360363"/>
          </a:xfrm>
          <a:prstGeom prst="rect">
            <a:avLst/>
          </a:prstGeom>
          <a:solidFill>
            <a:srgbClr val="0000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10" name="Textplatzhalter 11"/>
          <p:cNvSpPr>
            <a:spLocks noGrp="1"/>
          </p:cNvSpPr>
          <p:nvPr>
            <p:ph type="body" sz="quarter" idx="36" hasCustomPrompt="1"/>
          </p:nvPr>
        </p:nvSpPr>
        <p:spPr>
          <a:xfrm>
            <a:off x="-1764704" y="4796829"/>
            <a:ext cx="360362" cy="360363"/>
          </a:xfrm>
          <a:prstGeom prst="rect">
            <a:avLst/>
          </a:prstGeom>
          <a:solidFill>
            <a:srgbClr val="5F5F5F"/>
          </a:solidFill>
        </p:spPr>
        <p:txBody>
          <a:bodyPr/>
          <a:lstStyle>
            <a:lvl1pPr marL="0" indent="0" algn="ctr">
              <a:lnSpc>
                <a:spcPct val="150000"/>
              </a:lnSpc>
              <a:buNone/>
              <a:defRPr b="0">
                <a:solidFill>
                  <a:schemeClr val="bg1"/>
                </a:solidFill>
              </a:defRPr>
            </a:lvl1pPr>
          </a:lstStyle>
          <a:p>
            <a:pPr lvl="0"/>
            <a:r>
              <a:rPr lang="de-DE" dirty="0" smtClean="0"/>
              <a:t>x</a:t>
            </a:r>
          </a:p>
        </p:txBody>
      </p:sp>
      <p:pic>
        <p:nvPicPr>
          <p:cNvPr id="35" name="Picture 20" descr="TIAneu_P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cdtRectangle 16 Id836624"/>
          <p:cNvSpPr>
            <a:spLocks noChangeArrowheads="1"/>
          </p:cNvSpPr>
          <p:nvPr>
            <p:custDataLst>
              <p:tags r:id="rId1"/>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37" name="cdtText Box 12 Id836611"/>
          <p:cNvSpPr txBox="1">
            <a:spLocks noChangeArrowheads="1"/>
          </p:cNvSpPr>
          <p:nvPr>
            <p:custDataLst>
              <p:tags r:id="rId2"/>
            </p:custDataLst>
          </p:nvPr>
        </p:nvSpPr>
        <p:spPr bwMode="auto">
          <a:xfrm>
            <a:off x="3381375" y="1836738"/>
            <a:ext cx="5367338"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144000"/>
          <a:lstStyle>
            <a:lvl1pPr marL="180975" indent="-180975">
              <a:spcBef>
                <a:spcPct val="0"/>
              </a:spcBef>
              <a:defRPr>
                <a:solidFill>
                  <a:schemeClr val="tx1"/>
                </a:solidFill>
                <a:latin typeface="Arial" charset="0"/>
              </a:defRPr>
            </a:lvl1pPr>
            <a:lvl2pPr marL="549275" indent="-188913">
              <a:spcBef>
                <a:spcPct val="0"/>
              </a:spcBef>
              <a:defRPr>
                <a:solidFill>
                  <a:schemeClr val="tx1"/>
                </a:solidFill>
                <a:latin typeface="Arial" charset="0"/>
              </a:defRPr>
            </a:lvl2pPr>
            <a:lvl3pPr marL="917575" indent="-188913">
              <a:spcBef>
                <a:spcPct val="0"/>
              </a:spcBef>
              <a:defRPr>
                <a:solidFill>
                  <a:schemeClr val="tx1"/>
                </a:solidFill>
                <a:latin typeface="Arial" charset="0"/>
              </a:defRPr>
            </a:lvl3pPr>
            <a:lvl4pPr marL="1287463" indent="-190500">
              <a:spcBef>
                <a:spcPct val="0"/>
              </a:spcBef>
              <a:defRPr>
                <a:solidFill>
                  <a:schemeClr val="tx1"/>
                </a:solidFill>
                <a:latin typeface="Arial" charset="0"/>
              </a:defRPr>
            </a:lvl4pPr>
            <a:lvl5pPr marL="1655763" indent="-188913">
              <a:spcBef>
                <a:spcPct val="0"/>
              </a:spcBef>
              <a:defRPr>
                <a:solidFill>
                  <a:schemeClr val="tx1"/>
                </a:solidFill>
                <a:latin typeface="Arial" charset="0"/>
              </a:defRPr>
            </a:lvl5pPr>
            <a:lvl6pPr marL="2112963" indent="-188913" fontAlgn="base">
              <a:spcBef>
                <a:spcPct val="0"/>
              </a:spcBef>
              <a:spcAft>
                <a:spcPct val="0"/>
              </a:spcAft>
              <a:defRPr>
                <a:solidFill>
                  <a:schemeClr val="tx1"/>
                </a:solidFill>
                <a:latin typeface="Arial" charset="0"/>
              </a:defRPr>
            </a:lvl6pPr>
            <a:lvl7pPr marL="2570163" indent="-188913" fontAlgn="base">
              <a:spcBef>
                <a:spcPct val="0"/>
              </a:spcBef>
              <a:spcAft>
                <a:spcPct val="0"/>
              </a:spcAft>
              <a:defRPr>
                <a:solidFill>
                  <a:schemeClr val="tx1"/>
                </a:solidFill>
                <a:latin typeface="Arial" charset="0"/>
              </a:defRPr>
            </a:lvl7pPr>
            <a:lvl8pPr marL="3027363" indent="-188913" fontAlgn="base">
              <a:spcBef>
                <a:spcPct val="0"/>
              </a:spcBef>
              <a:spcAft>
                <a:spcPct val="0"/>
              </a:spcAft>
              <a:defRPr>
                <a:solidFill>
                  <a:schemeClr val="tx1"/>
                </a:solidFill>
                <a:latin typeface="Arial" charset="0"/>
              </a:defRPr>
            </a:lvl8pPr>
            <a:lvl9pPr marL="3484563" indent="-188913" fontAlgn="base">
              <a:spcBef>
                <a:spcPct val="0"/>
              </a:spcBef>
              <a:spcAft>
                <a:spcPct val="0"/>
              </a:spcAft>
              <a:defRPr>
                <a:solidFill>
                  <a:schemeClr val="tx1"/>
                </a:solidFill>
                <a:latin typeface="Arial" charset="0"/>
              </a:defRPr>
            </a:lvl9pPr>
          </a:lstStyle>
          <a:p>
            <a:pPr>
              <a:lnSpc>
                <a:spcPct val="110000"/>
              </a:lnSpc>
              <a:spcAft>
                <a:spcPct val="55000"/>
              </a:spcAft>
              <a:buClrTx/>
              <a:buFont typeface="Wingdings" pitchFamily="2" charset="2"/>
              <a:buChar char="§"/>
              <a:defRPr/>
            </a:pPr>
            <a:endParaRPr lang="en-US" smtClean="0">
              <a:solidFill>
                <a:schemeClr val="bg1"/>
              </a:solidFill>
            </a:endParaRPr>
          </a:p>
        </p:txBody>
      </p:sp>
      <p:sp>
        <p:nvSpPr>
          <p:cNvPr id="38" name="cdtLine 8 Id836613"/>
          <p:cNvSpPr>
            <a:spLocks noChangeShapeType="1"/>
          </p:cNvSpPr>
          <p:nvPr>
            <p:custDataLst>
              <p:tags r:id="rId3"/>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9" name="cdtRectangle 24 Id836615"/>
          <p:cNvSpPr>
            <a:spLocks noChangeArrowheads="1"/>
          </p:cNvSpPr>
          <p:nvPr>
            <p:custDataLst>
              <p:tags r:id="rId4"/>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000">
              <a:solidFill>
                <a:srgbClr val="FFFFFF"/>
              </a:solidFill>
            </a:endParaRPr>
          </a:p>
        </p:txBody>
      </p:sp>
      <p:sp>
        <p:nvSpPr>
          <p:cNvPr id="40" name="cdtFreeform 57 Id836617"/>
          <p:cNvSpPr>
            <a:spLocks noChangeAspect="1" noEditPoints="1"/>
          </p:cNvSpPr>
          <p:nvPr>
            <p:custDataLst>
              <p:tags r:id="rId5"/>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42" name="cdtRectangle 11 Id836614"/>
          <p:cNvSpPr>
            <a:spLocks noGrp="1" noChangeArrowheads="1"/>
          </p:cNvSpPr>
          <p:nvPr>
            <p:ph type="subTitle" sz="quarter" idx="1"/>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a:defRPr sz="2000">
                <a:solidFill>
                  <a:srgbClr val="FFFFFF"/>
                </a:solidFill>
              </a:defRPr>
            </a:lvl1pPr>
          </a:lstStyle>
          <a:p>
            <a:pPr lvl="0"/>
            <a:r>
              <a:rPr lang="de-DE" noProof="0" dirty="0" smtClean="0"/>
              <a:t>Master-Untertitelformat bearbeiten</a:t>
            </a:r>
          </a:p>
        </p:txBody>
      </p:sp>
      <p:sp>
        <p:nvSpPr>
          <p:cNvPr id="43" name="cdtRectangle 27 Id836616"/>
          <p:cNvSpPr>
            <a:spLocks noGrp="1" noChangeArrowheads="1"/>
          </p:cNvSpPr>
          <p:nvPr>
            <p:ph type="ctrTitle" sz="quarter"/>
          </p:nvPr>
        </p:nvSpPr>
        <p:spPr>
          <a:xfrm>
            <a:off x="3041650" y="1235075"/>
            <a:ext cx="5707063" cy="1422400"/>
          </a:xfr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defRPr sz="4000">
                <a:solidFill>
                  <a:srgbClr val="FFFFFF"/>
                </a:solidFill>
              </a:defRPr>
            </a:lvl1pPr>
          </a:lstStyle>
          <a:p>
            <a:pPr lvl="0"/>
            <a:r>
              <a:rPr lang="de-DE" noProof="0" dirty="0" smtClean="0"/>
              <a:t>Mastertitelformat bearbeiten</a:t>
            </a:r>
          </a:p>
        </p:txBody>
      </p:sp>
    </p:spTree>
    <p:extLst>
      <p:ext uri="{BB962C8B-B14F-4D97-AF65-F5344CB8AC3E}">
        <p14:creationId xmlns:p14="http://schemas.microsoft.com/office/powerpoint/2010/main" val="3804124364"/>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Master Siemens I IA+DT - Split">
    <p:spTree>
      <p:nvGrpSpPr>
        <p:cNvPr id="1" name=""/>
        <p:cNvGrpSpPr/>
        <p:nvPr/>
      </p:nvGrpSpPr>
      <p:grpSpPr>
        <a:xfrm>
          <a:off x="0" y="0"/>
          <a:ext cx="0" cy="0"/>
          <a:chOff x="0" y="0"/>
          <a:chExt cx="0" cy="0"/>
        </a:xfrm>
      </p:grpSpPr>
      <p:sp>
        <p:nvSpPr>
          <p:cNvPr id="5" name="cdtRectangle 16 Id836624"/>
          <p:cNvSpPr>
            <a:spLocks noChangeArrowheads="1"/>
          </p:cNvSpPr>
          <p:nvPr>
            <p:custDataLst>
              <p:tags r:id="rId1"/>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8" name="cdtLine 8 Id836613"/>
          <p:cNvSpPr>
            <a:spLocks noChangeShapeType="1"/>
          </p:cNvSpPr>
          <p:nvPr>
            <p:custDataLst>
              <p:tags r:id="rId2"/>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0" name="cdtFreeform 57 Id836617"/>
          <p:cNvSpPr>
            <a:spLocks noChangeAspect="1" noEditPoints="1"/>
          </p:cNvSpPr>
          <p:nvPr>
            <p:custDataLst>
              <p:tags r:id="rId3"/>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12" name="cdtMasterTags"/>
          <p:cNvSpPr>
            <a:spLocks noChangeShapeType="1"/>
          </p:cNvSpPr>
          <p:nvPr>
            <p:custDataLst>
              <p:tags r:id="rId4"/>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836614" name="cdtRectangle 11 Id836614"/>
          <p:cNvSpPr>
            <a:spLocks noGrp="1" noChangeArrowheads="1"/>
          </p:cNvSpPr>
          <p:nvPr>
            <p:ph type="subTitle" sz="quarter" idx="1"/>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a:defRPr sz="2000">
                <a:solidFill>
                  <a:srgbClr val="FFFFFF"/>
                </a:solidFill>
              </a:defRPr>
            </a:lvl1pPr>
          </a:lstStyle>
          <a:p>
            <a:pPr lvl="0"/>
            <a:r>
              <a:rPr lang="de-DE" noProof="0" dirty="0" smtClean="0"/>
              <a:t>Master-Untertitelformat bearbeiten</a:t>
            </a:r>
          </a:p>
        </p:txBody>
      </p:sp>
      <p:sp>
        <p:nvSpPr>
          <p:cNvPr id="836616" name="cdtRectangle 27 Id836616"/>
          <p:cNvSpPr>
            <a:spLocks noGrp="1" noChangeArrowheads="1"/>
          </p:cNvSpPr>
          <p:nvPr>
            <p:ph type="ctrTitle" sz="quarter"/>
          </p:nvPr>
        </p:nvSpPr>
        <p:spPr>
          <a:xfrm>
            <a:off x="3041650" y="1235075"/>
            <a:ext cx="5707063" cy="1422400"/>
          </a:xfrm>
          <a:ln>
            <a:noFill/>
          </a:ln>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defRPr sz="4000">
                <a:solidFill>
                  <a:srgbClr val="FFFFFF"/>
                </a:solidFill>
              </a:defRPr>
            </a:lvl1pPr>
          </a:lstStyle>
          <a:p>
            <a:pPr lvl="0"/>
            <a:r>
              <a:rPr lang="de-DE" noProof="0" dirty="0" smtClean="0"/>
              <a:t>Mastertitelformat bearbeiten</a:t>
            </a:r>
          </a:p>
        </p:txBody>
      </p:sp>
      <p:pic>
        <p:nvPicPr>
          <p:cNvPr id="4" name="Picture 20" descr="TIAneu_P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dtRectangle 24 Id836615"/>
          <p:cNvSpPr>
            <a:spLocks noChangeArrowheads="1"/>
          </p:cNvSpPr>
          <p:nvPr>
            <p:custDataLst>
              <p:tags r:id="rId5"/>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Tree>
    <p:extLst>
      <p:ext uri="{BB962C8B-B14F-4D97-AF65-F5344CB8AC3E}">
        <p14:creationId xmlns:p14="http://schemas.microsoft.com/office/powerpoint/2010/main" val="272537430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Tree>
    <p:extLst>
      <p:ext uri="{BB962C8B-B14F-4D97-AF65-F5344CB8AC3E}">
        <p14:creationId xmlns:p14="http://schemas.microsoft.com/office/powerpoint/2010/main" val="2691315008"/>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TitleMaster Siemens">
    <p:spTree>
      <p:nvGrpSpPr>
        <p:cNvPr id="1" name=""/>
        <p:cNvGrpSpPr/>
        <p:nvPr/>
      </p:nvGrpSpPr>
      <p:grpSpPr>
        <a:xfrm>
          <a:off x="0" y="0"/>
          <a:ext cx="0" cy="0"/>
          <a:chOff x="0" y="0"/>
          <a:chExt cx="0" cy="0"/>
        </a:xfrm>
      </p:grpSpPr>
      <p:sp>
        <p:nvSpPr>
          <p:cNvPr id="5" name="cdtRectangle 138 Id50181"/>
          <p:cNvSpPr>
            <a:spLocks noChangeArrowheads="1"/>
          </p:cNvSpPr>
          <p:nvPr>
            <p:custDataLst>
              <p:tags r:id="rId1"/>
            </p:custDataLst>
          </p:nvPr>
        </p:nvSpPr>
        <p:spPr bwMode="auto">
          <a:xfrm>
            <a:off x="287338" y="263525"/>
            <a:ext cx="8859837" cy="971550"/>
          </a:xfrm>
          <a:prstGeom prst="rect">
            <a:avLst/>
          </a:prstGeom>
          <a:solidFill>
            <a:srgbClr val="FFFFFF"/>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0" hangingPunct="0">
              <a:spcBef>
                <a:spcPct val="0"/>
              </a:spcBef>
              <a:buClrTx/>
              <a:buFontTx/>
              <a:buNone/>
              <a:defRPr/>
            </a:pPr>
            <a:endParaRPr lang="de-DE" sz="2000" smtClean="0">
              <a:solidFill>
                <a:srgbClr val="FFFFFF"/>
              </a:solidFill>
            </a:endParaRPr>
          </a:p>
        </p:txBody>
      </p:sp>
      <p:sp>
        <p:nvSpPr>
          <p:cNvPr id="6" name="cdtFreeform 57 Id50182"/>
          <p:cNvSpPr>
            <a:spLocks noChangeAspect="1" noEditPoints="1"/>
          </p:cNvSpPr>
          <p:nvPr>
            <p:custDataLst>
              <p:tags r:id="rId2"/>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9" name="cdtMasterTags"/>
          <p:cNvSpPr>
            <a:spLocks noChangeShapeType="1"/>
          </p:cNvSpPr>
          <p:nvPr>
            <p:custDataLst>
              <p:tags r:id="rId3"/>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10" name="cdtRectangle 24 Id836615"/>
          <p:cNvSpPr>
            <a:spLocks noChangeArrowheads="1"/>
          </p:cNvSpPr>
          <p:nvPr>
            <p:custDataLst>
              <p:tags r:id="rId4"/>
            </p:custDataLst>
          </p:nvPr>
        </p:nvSpPr>
        <p:spPr bwMode="auto">
          <a:xfrm>
            <a:off x="287338" y="263525"/>
            <a:ext cx="6811962"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
        <p:nvSpPr>
          <p:cNvPr id="11" name="cdtText Box 125 Id49158"/>
          <p:cNvSpPr txBox="1">
            <a:spLocks noChangeArrowheads="1"/>
          </p:cNvSpPr>
          <p:nvPr>
            <p:custDataLst>
              <p:tags r:id="rId5"/>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13" name="cdtText Box 125 Id49160"/>
          <p:cNvSpPr txBox="1">
            <a:spLocks noChangeArrowheads="1"/>
          </p:cNvSpPr>
          <p:nvPr>
            <p:custDataLst>
              <p:tags r:id="rId6"/>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14"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957777547"/>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ln>
            <a:noFill/>
          </a:ln>
        </p:spPr>
        <p:txBody>
          <a:bodyPr/>
          <a:lstStyle/>
          <a:p>
            <a:r>
              <a:rPr lang="de-DE" dirty="0" smtClean="0"/>
              <a:t>Titelmasterformat durch Klicken bearbeiten</a:t>
            </a:r>
            <a:endParaRPr lang="de-DE" dirty="0"/>
          </a:p>
        </p:txBody>
      </p:sp>
      <p:sp>
        <p:nvSpPr>
          <p:cNvPr id="3" name="cdtFreeform 57 Id50182"/>
          <p:cNvSpPr>
            <a:spLocks noChangeAspect="1" noEditPoints="1"/>
          </p:cNvSpPr>
          <p:nvPr>
            <p:custDataLst>
              <p:tags r:id="rId1"/>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4" name="cdtText Box 125 Id49158"/>
          <p:cNvSpPr txBox="1">
            <a:spLocks noChangeArrowheads="1"/>
          </p:cNvSpPr>
          <p:nvPr>
            <p:custDataLst>
              <p:tags r:id="rId2"/>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6" name="cdtText Box 125 Id49160"/>
          <p:cNvSpPr txBox="1">
            <a:spLocks noChangeArrowheads="1"/>
          </p:cNvSpPr>
          <p:nvPr>
            <p:custDataLst>
              <p:tags r:id="rId3"/>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7"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1746883709"/>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cSld name="Titel und Text">
    <p:spTree>
      <p:nvGrpSpPr>
        <p:cNvPr id="1" name=""/>
        <p:cNvGrpSpPr/>
        <p:nvPr/>
      </p:nvGrpSpPr>
      <p:grpSpPr>
        <a:xfrm>
          <a:off x="0" y="0"/>
          <a:ext cx="0" cy="0"/>
          <a:chOff x="0" y="0"/>
          <a:chExt cx="0" cy="0"/>
        </a:xfrm>
      </p:grpSpPr>
      <p:sp>
        <p:nvSpPr>
          <p:cNvPr id="2" name="Titel 1"/>
          <p:cNvSpPr>
            <a:spLocks noGrp="1"/>
          </p:cNvSpPr>
          <p:nvPr>
            <p:ph type="title"/>
          </p:nvPr>
        </p:nvSpPr>
        <p:spPr>
          <a:ln>
            <a:noFill/>
          </a:ln>
        </p:spPr>
        <p:txBody>
          <a:bodyPr/>
          <a:lstStyle/>
          <a:p>
            <a:r>
              <a:rPr lang="de-DE" dirty="0" smtClean="0"/>
              <a:t>Titelmasterformat durch Klicken bearbeiten</a:t>
            </a:r>
            <a:endParaRPr lang="de-DE" dirty="0"/>
          </a:p>
        </p:txBody>
      </p:sp>
      <p:sp>
        <p:nvSpPr>
          <p:cNvPr id="9" name="Textplatzhalter 8"/>
          <p:cNvSpPr>
            <a:spLocks noGrp="1"/>
          </p:cNvSpPr>
          <p:nvPr>
            <p:ph type="body" sz="quarter" idx="13"/>
          </p:nvPr>
        </p:nvSpPr>
        <p:spPr>
          <a:xfrm>
            <a:off x="611188" y="1844675"/>
            <a:ext cx="7777162" cy="4464050"/>
          </a:xfrm>
          <a:prstGeom prst="rect">
            <a:avLst/>
          </a:prstGeom>
        </p:spPr>
        <p:txBody>
          <a:bodyPr/>
          <a:lstStyle>
            <a:lvl1pPr>
              <a:buClr>
                <a:srgbClr val="92D050"/>
              </a:buClr>
              <a:buFont typeface="Wingdings" pitchFamily="2" charset="2"/>
              <a:buChar char="§"/>
              <a:defRPr/>
            </a:lvl1pPr>
            <a:lvl2pPr marL="190500" indent="-188913">
              <a:buClr>
                <a:srgbClr val="92D050"/>
              </a:buClr>
              <a:buFont typeface="Wingdings" pitchFamily="2" charset="2"/>
              <a:buChar char="§"/>
              <a:defRPr/>
            </a:lvl2pPr>
            <a:lvl3pPr marL="381000" indent="-188913">
              <a:buClr>
                <a:srgbClr val="92D050"/>
              </a:buClr>
              <a:buFont typeface="Wingdings" pitchFamily="2" charset="2"/>
              <a:buChar char="§"/>
              <a:defRPr/>
            </a:lvl3pPr>
            <a:lvl4pPr marL="571500" indent="-188913">
              <a:buClr>
                <a:srgbClr val="92D050"/>
              </a:buClr>
              <a:buFont typeface="Wingdings" pitchFamily="2" charset="2"/>
              <a:buChar char="§"/>
              <a:defRPr/>
            </a:lvl4pPr>
            <a:lvl5pPr marL="762000" indent="-188913">
              <a:buClr>
                <a:srgbClr val="92D050"/>
              </a:buClr>
              <a:buFont typeface="Wingdings" pitchFamily="2" charset="2"/>
              <a:buChar char="§"/>
              <a:defRPr/>
            </a:lvl5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7" name="Textplatzhalter 11"/>
          <p:cNvSpPr>
            <a:spLocks noGrp="1"/>
          </p:cNvSpPr>
          <p:nvPr>
            <p:ph type="body" sz="quarter" idx="14"/>
          </p:nvPr>
        </p:nvSpPr>
        <p:spPr>
          <a:xfrm>
            <a:off x="-1258219" y="1272355"/>
            <a:ext cx="360362" cy="360363"/>
          </a:xfrm>
          <a:prstGeom prst="rect">
            <a:avLst/>
          </a:prstGeom>
          <a:solidFill>
            <a:srgbClr val="CDE29E"/>
          </a:solidFill>
        </p:spPr>
        <p:txBody>
          <a:bodyPr/>
          <a:lstStyle>
            <a:lvl1pPr marL="0" indent="0" algn="ctr">
              <a:lnSpc>
                <a:spcPct val="150000"/>
              </a:lnSpc>
              <a:buNone/>
              <a:defRPr b="0"/>
            </a:lvl1pPr>
          </a:lstStyle>
          <a:p>
            <a:pPr lvl="0"/>
            <a:r>
              <a:rPr lang="de-DE" smtClean="0"/>
              <a:t>Textmasterformat bearbeiten</a:t>
            </a:r>
          </a:p>
        </p:txBody>
      </p:sp>
      <p:sp>
        <p:nvSpPr>
          <p:cNvPr id="10" name="Textplatzhalter 11"/>
          <p:cNvSpPr>
            <a:spLocks noGrp="1"/>
          </p:cNvSpPr>
          <p:nvPr>
            <p:ph type="body" sz="quarter" idx="15"/>
          </p:nvPr>
        </p:nvSpPr>
        <p:spPr>
          <a:xfrm>
            <a:off x="-754164" y="1272355"/>
            <a:ext cx="360362" cy="360363"/>
          </a:xfrm>
          <a:prstGeom prst="rect">
            <a:avLst/>
          </a:prstGeom>
          <a:solidFill>
            <a:schemeClr val="bg2">
              <a:lumMod val="75000"/>
            </a:schemeClr>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1" name="Textplatzhalter 11"/>
          <p:cNvSpPr>
            <a:spLocks noGrp="1"/>
          </p:cNvSpPr>
          <p:nvPr>
            <p:ph type="body" sz="quarter" idx="16"/>
          </p:nvPr>
        </p:nvSpPr>
        <p:spPr>
          <a:xfrm>
            <a:off x="-1768648" y="1272355"/>
            <a:ext cx="360362" cy="360363"/>
          </a:xfrm>
          <a:prstGeom prst="rect">
            <a:avLst/>
          </a:prstGeom>
          <a:solidFill>
            <a:schemeClr val="bg2"/>
          </a:solidFill>
        </p:spPr>
        <p:txBody>
          <a:bodyPr/>
          <a:lstStyle>
            <a:lvl1pPr marL="0" indent="0" algn="ctr">
              <a:lnSpc>
                <a:spcPct val="150000"/>
              </a:lnSpc>
              <a:buNone/>
              <a:defRPr b="0"/>
            </a:lvl1pPr>
          </a:lstStyle>
          <a:p>
            <a:pPr lvl="0"/>
            <a:r>
              <a:rPr lang="de-DE" smtClean="0"/>
              <a:t>Textmasterformat bearbeiten</a:t>
            </a:r>
          </a:p>
        </p:txBody>
      </p:sp>
      <p:sp>
        <p:nvSpPr>
          <p:cNvPr id="12" name="Textplatzhalter 11"/>
          <p:cNvSpPr>
            <a:spLocks noGrp="1"/>
          </p:cNvSpPr>
          <p:nvPr>
            <p:ph type="body" sz="quarter" idx="17"/>
          </p:nvPr>
        </p:nvSpPr>
        <p:spPr>
          <a:xfrm>
            <a:off x="-1260648" y="1772493"/>
            <a:ext cx="360362" cy="360363"/>
          </a:xfrm>
          <a:prstGeom prst="rect">
            <a:avLst/>
          </a:prstGeom>
          <a:solidFill>
            <a:srgbClr val="B4DBBB"/>
          </a:solidFill>
        </p:spPr>
        <p:txBody>
          <a:bodyPr/>
          <a:lstStyle>
            <a:lvl1pPr marL="0" indent="0" algn="ctr">
              <a:lnSpc>
                <a:spcPct val="150000"/>
              </a:lnSpc>
              <a:buNone/>
              <a:defRPr b="0"/>
            </a:lvl1pPr>
          </a:lstStyle>
          <a:p>
            <a:pPr lvl="0"/>
            <a:r>
              <a:rPr lang="de-DE" smtClean="0"/>
              <a:t>Textmasterformat bearbeiten</a:t>
            </a:r>
          </a:p>
        </p:txBody>
      </p:sp>
      <p:sp>
        <p:nvSpPr>
          <p:cNvPr id="13" name="Textplatzhalter 11"/>
          <p:cNvSpPr>
            <a:spLocks noGrp="1"/>
          </p:cNvSpPr>
          <p:nvPr>
            <p:ph type="body" sz="quarter" idx="18"/>
          </p:nvPr>
        </p:nvSpPr>
        <p:spPr>
          <a:xfrm>
            <a:off x="-756592" y="1772493"/>
            <a:ext cx="360362" cy="360363"/>
          </a:xfrm>
          <a:prstGeom prst="rect">
            <a:avLst/>
          </a:prstGeom>
          <a:solidFill>
            <a:srgbClr val="003E0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4" name="Textplatzhalter 11"/>
          <p:cNvSpPr>
            <a:spLocks noGrp="1"/>
          </p:cNvSpPr>
          <p:nvPr>
            <p:ph type="body" sz="quarter" idx="19"/>
          </p:nvPr>
        </p:nvSpPr>
        <p:spPr>
          <a:xfrm>
            <a:off x="-1768647" y="1772493"/>
            <a:ext cx="360362" cy="360363"/>
          </a:xfrm>
          <a:prstGeom prst="rect">
            <a:avLst/>
          </a:prstGeom>
          <a:solidFill>
            <a:schemeClr val="tx2"/>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5" name="Textplatzhalter 11"/>
          <p:cNvSpPr>
            <a:spLocks noGrp="1"/>
          </p:cNvSpPr>
          <p:nvPr>
            <p:ph type="body" sz="quarter" idx="20"/>
          </p:nvPr>
        </p:nvSpPr>
        <p:spPr>
          <a:xfrm>
            <a:off x="-1256705" y="2276549"/>
            <a:ext cx="360362" cy="360363"/>
          </a:xfrm>
          <a:prstGeom prst="rect">
            <a:avLst/>
          </a:prstGeom>
          <a:solidFill>
            <a:srgbClr val="FFEA93"/>
          </a:solidFill>
        </p:spPr>
        <p:txBody>
          <a:bodyPr/>
          <a:lstStyle>
            <a:lvl1pPr marL="0" indent="0" algn="ctr">
              <a:lnSpc>
                <a:spcPct val="150000"/>
              </a:lnSpc>
              <a:buNone/>
              <a:defRPr b="0"/>
            </a:lvl1pPr>
          </a:lstStyle>
          <a:p>
            <a:pPr lvl="0"/>
            <a:r>
              <a:rPr lang="de-DE" smtClean="0"/>
              <a:t>Textmasterformat bearbeiten</a:t>
            </a:r>
          </a:p>
        </p:txBody>
      </p:sp>
      <p:sp>
        <p:nvSpPr>
          <p:cNvPr id="16" name="Textplatzhalter 11"/>
          <p:cNvSpPr>
            <a:spLocks noGrp="1"/>
          </p:cNvSpPr>
          <p:nvPr>
            <p:ph type="body" sz="quarter" idx="21"/>
          </p:nvPr>
        </p:nvSpPr>
        <p:spPr>
          <a:xfrm>
            <a:off x="-752649" y="2276549"/>
            <a:ext cx="360362" cy="360363"/>
          </a:xfrm>
          <a:prstGeom prst="rect">
            <a:avLst/>
          </a:prstGeom>
          <a:solidFill>
            <a:srgbClr val="C8A20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17" name="Textplatzhalter 11"/>
          <p:cNvSpPr>
            <a:spLocks noGrp="1"/>
          </p:cNvSpPr>
          <p:nvPr>
            <p:ph type="body" sz="quarter" idx="22"/>
          </p:nvPr>
        </p:nvSpPr>
        <p:spPr>
          <a:xfrm>
            <a:off x="-1764704" y="2276549"/>
            <a:ext cx="360362" cy="360363"/>
          </a:xfrm>
          <a:prstGeom prst="rect">
            <a:avLst/>
          </a:prstGeom>
          <a:solidFill>
            <a:srgbClr val="FFCC00"/>
          </a:solidFill>
        </p:spPr>
        <p:txBody>
          <a:bodyPr/>
          <a:lstStyle>
            <a:lvl1pPr marL="0" indent="0" algn="ctr">
              <a:lnSpc>
                <a:spcPct val="150000"/>
              </a:lnSpc>
              <a:buNone/>
              <a:defRPr b="0">
                <a:solidFill>
                  <a:schemeClr val="tx1"/>
                </a:solidFill>
              </a:defRPr>
            </a:lvl1pPr>
          </a:lstStyle>
          <a:p>
            <a:pPr lvl="0"/>
            <a:r>
              <a:rPr lang="de-DE" smtClean="0"/>
              <a:t>Textmasterformat bearbeiten</a:t>
            </a:r>
          </a:p>
        </p:txBody>
      </p:sp>
      <p:sp>
        <p:nvSpPr>
          <p:cNvPr id="18" name="Textplatzhalter 11"/>
          <p:cNvSpPr>
            <a:spLocks noGrp="1"/>
          </p:cNvSpPr>
          <p:nvPr>
            <p:ph type="body" sz="quarter" idx="23"/>
          </p:nvPr>
        </p:nvSpPr>
        <p:spPr>
          <a:xfrm>
            <a:off x="-1256705" y="2780605"/>
            <a:ext cx="360362" cy="360363"/>
          </a:xfrm>
          <a:prstGeom prst="rect">
            <a:avLst/>
          </a:prstGeom>
          <a:solidFill>
            <a:srgbClr val="FFD1A3"/>
          </a:solidFill>
        </p:spPr>
        <p:txBody>
          <a:bodyPr/>
          <a:lstStyle>
            <a:lvl1pPr marL="0" indent="0" algn="ctr">
              <a:lnSpc>
                <a:spcPct val="150000"/>
              </a:lnSpc>
              <a:buNone/>
              <a:defRPr b="0"/>
            </a:lvl1pPr>
          </a:lstStyle>
          <a:p>
            <a:pPr lvl="0"/>
            <a:r>
              <a:rPr lang="de-DE" smtClean="0"/>
              <a:t>Textmasterformat bearbeiten</a:t>
            </a:r>
          </a:p>
        </p:txBody>
      </p:sp>
      <p:sp>
        <p:nvSpPr>
          <p:cNvPr id="19" name="Textplatzhalter 11"/>
          <p:cNvSpPr>
            <a:spLocks noGrp="1"/>
          </p:cNvSpPr>
          <p:nvPr>
            <p:ph type="body" sz="quarter" idx="24"/>
          </p:nvPr>
        </p:nvSpPr>
        <p:spPr>
          <a:xfrm>
            <a:off x="-752649" y="2780605"/>
            <a:ext cx="360362" cy="360363"/>
          </a:xfrm>
          <a:prstGeom prst="rect">
            <a:avLst/>
          </a:prstGeom>
          <a:solidFill>
            <a:srgbClr val="C8640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0" name="Textplatzhalter 11"/>
          <p:cNvSpPr>
            <a:spLocks noGrp="1"/>
          </p:cNvSpPr>
          <p:nvPr>
            <p:ph type="body" sz="quarter" idx="25"/>
          </p:nvPr>
        </p:nvSpPr>
        <p:spPr>
          <a:xfrm>
            <a:off x="-1764704" y="2780605"/>
            <a:ext cx="360362" cy="360363"/>
          </a:xfrm>
          <a:prstGeom prst="rect">
            <a:avLst/>
          </a:prstGeom>
          <a:solidFill>
            <a:srgbClr val="FF9933"/>
          </a:solidFill>
        </p:spPr>
        <p:txBody>
          <a:bodyPr/>
          <a:lstStyle>
            <a:lvl1pPr marL="0" indent="0" algn="ctr">
              <a:lnSpc>
                <a:spcPct val="150000"/>
              </a:lnSpc>
              <a:buNone/>
              <a:defRPr b="0">
                <a:solidFill>
                  <a:schemeClr val="tx1"/>
                </a:solidFill>
              </a:defRPr>
            </a:lvl1pPr>
          </a:lstStyle>
          <a:p>
            <a:pPr lvl="0"/>
            <a:r>
              <a:rPr lang="de-DE" smtClean="0"/>
              <a:t>Textmasterformat bearbeiten</a:t>
            </a:r>
          </a:p>
        </p:txBody>
      </p:sp>
      <p:sp>
        <p:nvSpPr>
          <p:cNvPr id="21" name="Textplatzhalter 11"/>
          <p:cNvSpPr>
            <a:spLocks noGrp="1"/>
          </p:cNvSpPr>
          <p:nvPr>
            <p:ph type="body" sz="quarter" idx="26"/>
          </p:nvPr>
        </p:nvSpPr>
        <p:spPr>
          <a:xfrm>
            <a:off x="-1256705" y="3284661"/>
            <a:ext cx="360362" cy="360363"/>
          </a:xfrm>
          <a:prstGeom prst="rect">
            <a:avLst/>
          </a:prstGeom>
          <a:solidFill>
            <a:srgbClr val="FFC9DB"/>
          </a:solidFill>
        </p:spPr>
        <p:txBody>
          <a:bodyPr/>
          <a:lstStyle>
            <a:lvl1pPr marL="0" indent="0" algn="ctr">
              <a:lnSpc>
                <a:spcPct val="150000"/>
              </a:lnSpc>
              <a:buNone/>
              <a:defRPr b="0"/>
            </a:lvl1pPr>
          </a:lstStyle>
          <a:p>
            <a:pPr lvl="0"/>
            <a:r>
              <a:rPr lang="de-DE" smtClean="0"/>
              <a:t>Textmasterformat bearbeiten</a:t>
            </a:r>
          </a:p>
        </p:txBody>
      </p:sp>
      <p:sp>
        <p:nvSpPr>
          <p:cNvPr id="22" name="Textplatzhalter 11"/>
          <p:cNvSpPr>
            <a:spLocks noGrp="1"/>
          </p:cNvSpPr>
          <p:nvPr>
            <p:ph type="body" sz="quarter" idx="27"/>
          </p:nvPr>
        </p:nvSpPr>
        <p:spPr>
          <a:xfrm>
            <a:off x="-752649" y="3284661"/>
            <a:ext cx="360362" cy="360363"/>
          </a:xfrm>
          <a:prstGeom prst="rect">
            <a:avLst/>
          </a:prstGeom>
          <a:solidFill>
            <a:srgbClr val="640021"/>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3" name="Textplatzhalter 11"/>
          <p:cNvSpPr>
            <a:spLocks noGrp="1"/>
          </p:cNvSpPr>
          <p:nvPr>
            <p:ph type="body" sz="quarter" idx="28"/>
          </p:nvPr>
        </p:nvSpPr>
        <p:spPr>
          <a:xfrm>
            <a:off x="-1764704" y="3284661"/>
            <a:ext cx="360362" cy="360363"/>
          </a:xfrm>
          <a:prstGeom prst="rect">
            <a:avLst/>
          </a:prstGeom>
          <a:solidFill>
            <a:srgbClr val="990033"/>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4" name="Textplatzhalter 11"/>
          <p:cNvSpPr>
            <a:spLocks noGrp="1"/>
          </p:cNvSpPr>
          <p:nvPr>
            <p:ph type="body" sz="quarter" idx="29"/>
          </p:nvPr>
        </p:nvSpPr>
        <p:spPr>
          <a:xfrm>
            <a:off x="-1256705" y="3788717"/>
            <a:ext cx="360362" cy="360363"/>
          </a:xfrm>
          <a:prstGeom prst="rect">
            <a:avLst/>
          </a:prstGeom>
          <a:solidFill>
            <a:srgbClr val="B4D0EA"/>
          </a:solidFill>
        </p:spPr>
        <p:txBody>
          <a:bodyPr/>
          <a:lstStyle>
            <a:lvl1pPr marL="0" indent="0" algn="ctr">
              <a:lnSpc>
                <a:spcPct val="150000"/>
              </a:lnSpc>
              <a:buNone/>
              <a:defRPr b="0"/>
            </a:lvl1pPr>
          </a:lstStyle>
          <a:p>
            <a:pPr lvl="0"/>
            <a:r>
              <a:rPr lang="de-DE" smtClean="0"/>
              <a:t>Textmasterformat bearbeiten</a:t>
            </a:r>
          </a:p>
        </p:txBody>
      </p:sp>
      <p:sp>
        <p:nvSpPr>
          <p:cNvPr id="25" name="Textplatzhalter 11"/>
          <p:cNvSpPr>
            <a:spLocks noGrp="1"/>
          </p:cNvSpPr>
          <p:nvPr>
            <p:ph type="body" sz="quarter" idx="30"/>
          </p:nvPr>
        </p:nvSpPr>
        <p:spPr>
          <a:xfrm>
            <a:off x="-752649" y="3788717"/>
            <a:ext cx="360362" cy="360363"/>
          </a:xfrm>
          <a:prstGeom prst="rect">
            <a:avLst/>
          </a:prstGeom>
          <a:solidFill>
            <a:srgbClr val="1E476C"/>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6" name="Textplatzhalter 11"/>
          <p:cNvSpPr>
            <a:spLocks noGrp="1"/>
          </p:cNvSpPr>
          <p:nvPr>
            <p:ph type="body" sz="quarter" idx="31"/>
          </p:nvPr>
        </p:nvSpPr>
        <p:spPr>
          <a:xfrm>
            <a:off x="-1764704" y="3788717"/>
            <a:ext cx="360362" cy="360363"/>
          </a:xfrm>
          <a:prstGeom prst="rect">
            <a:avLst/>
          </a:prstGeom>
          <a:solidFill>
            <a:srgbClr val="296193"/>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7" name="Textplatzhalter 11"/>
          <p:cNvSpPr>
            <a:spLocks noGrp="1"/>
          </p:cNvSpPr>
          <p:nvPr>
            <p:ph type="body" sz="quarter" idx="32"/>
          </p:nvPr>
        </p:nvSpPr>
        <p:spPr>
          <a:xfrm>
            <a:off x="-1256705" y="4292773"/>
            <a:ext cx="360362" cy="360363"/>
          </a:xfrm>
          <a:prstGeom prst="rect">
            <a:avLst/>
          </a:prstGeom>
          <a:solidFill>
            <a:srgbClr val="B2B2B2"/>
          </a:solidFill>
        </p:spPr>
        <p:txBody>
          <a:bodyPr/>
          <a:lstStyle>
            <a:lvl1pPr marL="0" indent="0" algn="ctr">
              <a:lnSpc>
                <a:spcPct val="150000"/>
              </a:lnSpc>
              <a:buNone/>
              <a:defRPr b="0"/>
            </a:lvl1pPr>
          </a:lstStyle>
          <a:p>
            <a:pPr lvl="0"/>
            <a:r>
              <a:rPr lang="de-DE" smtClean="0"/>
              <a:t>Textmasterformat bearbeiten</a:t>
            </a:r>
          </a:p>
        </p:txBody>
      </p:sp>
      <p:sp>
        <p:nvSpPr>
          <p:cNvPr id="28" name="Textplatzhalter 11"/>
          <p:cNvSpPr>
            <a:spLocks noGrp="1"/>
          </p:cNvSpPr>
          <p:nvPr>
            <p:ph type="body" sz="quarter" idx="33"/>
          </p:nvPr>
        </p:nvSpPr>
        <p:spPr>
          <a:xfrm>
            <a:off x="-752649" y="4292773"/>
            <a:ext cx="360362" cy="360363"/>
          </a:xfrm>
          <a:prstGeom prst="rect">
            <a:avLst/>
          </a:prstGeom>
          <a:solidFill>
            <a:srgbClr val="808080"/>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29" name="Textplatzhalter 11"/>
          <p:cNvSpPr>
            <a:spLocks noGrp="1"/>
          </p:cNvSpPr>
          <p:nvPr>
            <p:ph type="body" sz="quarter" idx="34"/>
          </p:nvPr>
        </p:nvSpPr>
        <p:spPr>
          <a:xfrm>
            <a:off x="-1764704" y="4292773"/>
            <a:ext cx="360362" cy="360363"/>
          </a:xfrm>
          <a:prstGeom prst="rect">
            <a:avLst/>
          </a:prstGeom>
          <a:solidFill>
            <a:srgbClr val="DDDDDD"/>
          </a:solidFill>
        </p:spPr>
        <p:txBody>
          <a:bodyPr/>
          <a:lstStyle>
            <a:lvl1pPr marL="0" indent="0" algn="ctr">
              <a:lnSpc>
                <a:spcPct val="150000"/>
              </a:lnSpc>
              <a:buNone/>
              <a:defRPr b="0">
                <a:solidFill>
                  <a:schemeClr val="tx1"/>
                </a:solidFill>
              </a:defRPr>
            </a:lvl1pPr>
          </a:lstStyle>
          <a:p>
            <a:pPr lvl="0"/>
            <a:r>
              <a:rPr lang="de-DE" smtClean="0"/>
              <a:t>Textmasterformat bearbeiten</a:t>
            </a:r>
          </a:p>
        </p:txBody>
      </p:sp>
      <p:sp>
        <p:nvSpPr>
          <p:cNvPr id="30" name="Textplatzhalter 11"/>
          <p:cNvSpPr>
            <a:spLocks noGrp="1"/>
          </p:cNvSpPr>
          <p:nvPr>
            <p:ph type="body" sz="quarter" idx="35"/>
          </p:nvPr>
        </p:nvSpPr>
        <p:spPr>
          <a:xfrm>
            <a:off x="-1256705" y="4796829"/>
            <a:ext cx="360362" cy="360363"/>
          </a:xfrm>
          <a:prstGeom prst="rect">
            <a:avLst/>
          </a:prstGeom>
          <a:solidFill>
            <a:srgbClr val="333333"/>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31" name="Textplatzhalter 11"/>
          <p:cNvSpPr>
            <a:spLocks noGrp="1"/>
          </p:cNvSpPr>
          <p:nvPr>
            <p:ph type="body" sz="quarter" idx="36"/>
          </p:nvPr>
        </p:nvSpPr>
        <p:spPr>
          <a:xfrm>
            <a:off x="-752649" y="4796829"/>
            <a:ext cx="360362" cy="360363"/>
          </a:xfrm>
          <a:prstGeom prst="rect">
            <a:avLst/>
          </a:prstGeom>
          <a:solidFill>
            <a:srgbClr val="000000"/>
          </a:solidFill>
        </p:spPr>
        <p:txBody>
          <a:bodyPr/>
          <a:lstStyle>
            <a:lvl1pPr marL="0" indent="0" algn="ctr">
              <a:lnSpc>
                <a:spcPct val="150000"/>
              </a:lnSpc>
              <a:buNone/>
              <a:defRPr b="0">
                <a:solidFill>
                  <a:schemeClr val="bg1"/>
                </a:solidFill>
              </a:defRPr>
            </a:lvl1pPr>
          </a:lstStyle>
          <a:p>
            <a:pPr lvl="0"/>
            <a:r>
              <a:rPr lang="de-DE" dirty="0" smtClean="0"/>
              <a:t>Textmasterformat bearbeiten</a:t>
            </a:r>
          </a:p>
        </p:txBody>
      </p:sp>
      <p:sp>
        <p:nvSpPr>
          <p:cNvPr id="32" name="Textplatzhalter 11"/>
          <p:cNvSpPr>
            <a:spLocks noGrp="1"/>
          </p:cNvSpPr>
          <p:nvPr>
            <p:ph type="body" sz="quarter" idx="37"/>
          </p:nvPr>
        </p:nvSpPr>
        <p:spPr>
          <a:xfrm>
            <a:off x="-1764704" y="4796829"/>
            <a:ext cx="360362" cy="360363"/>
          </a:xfrm>
          <a:prstGeom prst="rect">
            <a:avLst/>
          </a:prstGeom>
          <a:solidFill>
            <a:srgbClr val="5F5F5F"/>
          </a:solidFill>
        </p:spPr>
        <p:txBody>
          <a:bodyPr/>
          <a:lstStyle>
            <a:lvl1pPr marL="0" indent="0" algn="ctr">
              <a:lnSpc>
                <a:spcPct val="150000"/>
              </a:lnSpc>
              <a:buNone/>
              <a:defRPr b="0">
                <a:solidFill>
                  <a:schemeClr val="bg1"/>
                </a:solidFill>
              </a:defRPr>
            </a:lvl1pPr>
          </a:lstStyle>
          <a:p>
            <a:pPr lvl="0"/>
            <a:r>
              <a:rPr lang="de-DE" smtClean="0"/>
              <a:t>Textmasterformat bearbeiten</a:t>
            </a:r>
          </a:p>
        </p:txBody>
      </p:sp>
      <p:sp>
        <p:nvSpPr>
          <p:cNvPr id="35" name="cdtFreeform 57 Id50182"/>
          <p:cNvSpPr>
            <a:spLocks noChangeAspect="1" noEditPoints="1"/>
          </p:cNvSpPr>
          <p:nvPr>
            <p:custDataLst>
              <p:tags r:id="rId1"/>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38" name="cdtText Box 125 Id49158"/>
          <p:cNvSpPr txBox="1">
            <a:spLocks noChangeArrowheads="1"/>
          </p:cNvSpPr>
          <p:nvPr>
            <p:custDataLst>
              <p:tags r:id="rId2"/>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39" name="cdtText Box 125 Id49160"/>
          <p:cNvSpPr txBox="1">
            <a:spLocks noChangeArrowheads="1"/>
          </p:cNvSpPr>
          <p:nvPr>
            <p:custDataLst>
              <p:tags r:id="rId3"/>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33"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1697682958"/>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cSld name="Abschluss-Seite">
    <p:spTree>
      <p:nvGrpSpPr>
        <p:cNvPr id="1" name=""/>
        <p:cNvGrpSpPr/>
        <p:nvPr/>
      </p:nvGrpSpPr>
      <p:grpSpPr>
        <a:xfrm>
          <a:off x="0" y="0"/>
          <a:ext cx="0" cy="0"/>
          <a:chOff x="0" y="0"/>
          <a:chExt cx="0" cy="0"/>
        </a:xfrm>
      </p:grpSpPr>
      <p:sp>
        <p:nvSpPr>
          <p:cNvPr id="87" name="Textplatzhalter 11"/>
          <p:cNvSpPr>
            <a:spLocks noGrp="1"/>
          </p:cNvSpPr>
          <p:nvPr>
            <p:ph type="body" sz="quarter" idx="13" hasCustomPrompt="1"/>
          </p:nvPr>
        </p:nvSpPr>
        <p:spPr>
          <a:xfrm>
            <a:off x="-1258219" y="1272355"/>
            <a:ext cx="360362" cy="360363"/>
          </a:xfrm>
          <a:prstGeom prst="rect">
            <a:avLst/>
          </a:prstGeom>
          <a:solidFill>
            <a:srgbClr val="CDE29E"/>
          </a:solidFill>
        </p:spPr>
        <p:txBody>
          <a:bodyPr/>
          <a:lstStyle>
            <a:lvl1pPr marL="0" indent="0" algn="ctr">
              <a:lnSpc>
                <a:spcPct val="150000"/>
              </a:lnSpc>
              <a:buNone/>
              <a:defRPr b="0"/>
            </a:lvl1pPr>
          </a:lstStyle>
          <a:p>
            <a:pPr lvl="0"/>
            <a:r>
              <a:rPr lang="de-DE" dirty="0" smtClean="0"/>
              <a:t>x</a:t>
            </a:r>
          </a:p>
        </p:txBody>
      </p:sp>
      <p:sp>
        <p:nvSpPr>
          <p:cNvPr id="88" name="Textplatzhalter 11"/>
          <p:cNvSpPr>
            <a:spLocks noGrp="1"/>
          </p:cNvSpPr>
          <p:nvPr>
            <p:ph type="body" sz="quarter" idx="14" hasCustomPrompt="1"/>
          </p:nvPr>
        </p:nvSpPr>
        <p:spPr>
          <a:xfrm>
            <a:off x="-754164" y="1272355"/>
            <a:ext cx="360362" cy="360363"/>
          </a:xfrm>
          <a:prstGeom prst="rect">
            <a:avLst/>
          </a:prstGeom>
          <a:solidFill>
            <a:schemeClr val="bg2">
              <a:lumMod val="75000"/>
            </a:schemeClr>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89" name="Textplatzhalter 11"/>
          <p:cNvSpPr>
            <a:spLocks noGrp="1"/>
          </p:cNvSpPr>
          <p:nvPr>
            <p:ph type="body" sz="quarter" idx="15" hasCustomPrompt="1"/>
          </p:nvPr>
        </p:nvSpPr>
        <p:spPr>
          <a:xfrm>
            <a:off x="-1768648" y="1272355"/>
            <a:ext cx="360362" cy="360363"/>
          </a:xfrm>
          <a:prstGeom prst="rect">
            <a:avLst/>
          </a:prstGeom>
          <a:solidFill>
            <a:schemeClr val="bg2"/>
          </a:solidFill>
        </p:spPr>
        <p:txBody>
          <a:bodyPr/>
          <a:lstStyle>
            <a:lvl1pPr marL="0" indent="0" algn="ctr">
              <a:lnSpc>
                <a:spcPct val="150000"/>
              </a:lnSpc>
              <a:buNone/>
              <a:defRPr b="0"/>
            </a:lvl1pPr>
          </a:lstStyle>
          <a:p>
            <a:pPr lvl="0"/>
            <a:r>
              <a:rPr lang="de-DE" dirty="0" smtClean="0"/>
              <a:t>x</a:t>
            </a:r>
          </a:p>
        </p:txBody>
      </p:sp>
      <p:sp>
        <p:nvSpPr>
          <p:cNvPr id="90" name="Textplatzhalter 11"/>
          <p:cNvSpPr>
            <a:spLocks noGrp="1"/>
          </p:cNvSpPr>
          <p:nvPr>
            <p:ph type="body" sz="quarter" idx="16" hasCustomPrompt="1"/>
          </p:nvPr>
        </p:nvSpPr>
        <p:spPr>
          <a:xfrm>
            <a:off x="-1260648" y="1772493"/>
            <a:ext cx="360362" cy="360363"/>
          </a:xfrm>
          <a:prstGeom prst="rect">
            <a:avLst/>
          </a:prstGeom>
          <a:solidFill>
            <a:srgbClr val="B4DBBB"/>
          </a:solidFill>
        </p:spPr>
        <p:txBody>
          <a:bodyPr/>
          <a:lstStyle>
            <a:lvl1pPr marL="0" indent="0" algn="ctr">
              <a:lnSpc>
                <a:spcPct val="150000"/>
              </a:lnSpc>
              <a:buNone/>
              <a:defRPr b="0"/>
            </a:lvl1pPr>
          </a:lstStyle>
          <a:p>
            <a:pPr lvl="0"/>
            <a:r>
              <a:rPr lang="de-DE" dirty="0" smtClean="0"/>
              <a:t>x</a:t>
            </a:r>
          </a:p>
        </p:txBody>
      </p:sp>
      <p:sp>
        <p:nvSpPr>
          <p:cNvPr id="91" name="Textplatzhalter 11"/>
          <p:cNvSpPr>
            <a:spLocks noGrp="1"/>
          </p:cNvSpPr>
          <p:nvPr>
            <p:ph type="body" sz="quarter" idx="17" hasCustomPrompt="1"/>
          </p:nvPr>
        </p:nvSpPr>
        <p:spPr>
          <a:xfrm>
            <a:off x="-756592" y="1772493"/>
            <a:ext cx="360362" cy="360363"/>
          </a:xfrm>
          <a:prstGeom prst="rect">
            <a:avLst/>
          </a:prstGeom>
          <a:solidFill>
            <a:srgbClr val="003E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2" name="Textplatzhalter 11"/>
          <p:cNvSpPr>
            <a:spLocks noGrp="1"/>
          </p:cNvSpPr>
          <p:nvPr>
            <p:ph type="body" sz="quarter" idx="18" hasCustomPrompt="1"/>
          </p:nvPr>
        </p:nvSpPr>
        <p:spPr>
          <a:xfrm>
            <a:off x="-1768647" y="1772493"/>
            <a:ext cx="360362" cy="360363"/>
          </a:xfrm>
          <a:prstGeom prst="rect">
            <a:avLst/>
          </a:prstGeom>
          <a:solidFill>
            <a:schemeClr val="tx2"/>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3" name="Textplatzhalter 11"/>
          <p:cNvSpPr>
            <a:spLocks noGrp="1"/>
          </p:cNvSpPr>
          <p:nvPr>
            <p:ph type="body" sz="quarter" idx="19" hasCustomPrompt="1"/>
          </p:nvPr>
        </p:nvSpPr>
        <p:spPr>
          <a:xfrm>
            <a:off x="-1256705" y="2276549"/>
            <a:ext cx="360362" cy="360363"/>
          </a:xfrm>
          <a:prstGeom prst="rect">
            <a:avLst/>
          </a:prstGeom>
          <a:solidFill>
            <a:srgbClr val="FFEA93"/>
          </a:solidFill>
        </p:spPr>
        <p:txBody>
          <a:bodyPr/>
          <a:lstStyle>
            <a:lvl1pPr marL="0" indent="0" algn="ctr">
              <a:lnSpc>
                <a:spcPct val="150000"/>
              </a:lnSpc>
              <a:buNone/>
              <a:defRPr b="0"/>
            </a:lvl1pPr>
          </a:lstStyle>
          <a:p>
            <a:pPr lvl="0"/>
            <a:r>
              <a:rPr lang="de-DE" dirty="0" smtClean="0"/>
              <a:t>x</a:t>
            </a:r>
          </a:p>
        </p:txBody>
      </p:sp>
      <p:sp>
        <p:nvSpPr>
          <p:cNvPr id="94" name="Textplatzhalter 11"/>
          <p:cNvSpPr>
            <a:spLocks noGrp="1"/>
          </p:cNvSpPr>
          <p:nvPr>
            <p:ph type="body" sz="quarter" idx="20" hasCustomPrompt="1"/>
          </p:nvPr>
        </p:nvSpPr>
        <p:spPr>
          <a:xfrm>
            <a:off x="-752649" y="2276549"/>
            <a:ext cx="360362" cy="360363"/>
          </a:xfrm>
          <a:prstGeom prst="rect">
            <a:avLst/>
          </a:prstGeom>
          <a:solidFill>
            <a:srgbClr val="C8A2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5" name="Textplatzhalter 11"/>
          <p:cNvSpPr>
            <a:spLocks noGrp="1"/>
          </p:cNvSpPr>
          <p:nvPr>
            <p:ph type="body" sz="quarter" idx="21" hasCustomPrompt="1"/>
          </p:nvPr>
        </p:nvSpPr>
        <p:spPr>
          <a:xfrm>
            <a:off x="-1764704" y="2276549"/>
            <a:ext cx="360362" cy="360363"/>
          </a:xfrm>
          <a:prstGeom prst="rect">
            <a:avLst/>
          </a:prstGeom>
          <a:solidFill>
            <a:srgbClr val="FFCC00"/>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96" name="Textplatzhalter 11"/>
          <p:cNvSpPr>
            <a:spLocks noGrp="1"/>
          </p:cNvSpPr>
          <p:nvPr>
            <p:ph type="body" sz="quarter" idx="22" hasCustomPrompt="1"/>
          </p:nvPr>
        </p:nvSpPr>
        <p:spPr>
          <a:xfrm>
            <a:off x="-1256705" y="2780605"/>
            <a:ext cx="360362" cy="360363"/>
          </a:xfrm>
          <a:prstGeom prst="rect">
            <a:avLst/>
          </a:prstGeom>
          <a:solidFill>
            <a:srgbClr val="FFD1A3"/>
          </a:solidFill>
        </p:spPr>
        <p:txBody>
          <a:bodyPr/>
          <a:lstStyle>
            <a:lvl1pPr marL="0" indent="0" algn="ctr">
              <a:lnSpc>
                <a:spcPct val="150000"/>
              </a:lnSpc>
              <a:buNone/>
              <a:defRPr b="0"/>
            </a:lvl1pPr>
          </a:lstStyle>
          <a:p>
            <a:pPr lvl="0"/>
            <a:r>
              <a:rPr lang="de-DE" dirty="0" smtClean="0"/>
              <a:t>x</a:t>
            </a:r>
          </a:p>
        </p:txBody>
      </p:sp>
      <p:sp>
        <p:nvSpPr>
          <p:cNvPr id="97" name="Textplatzhalter 11"/>
          <p:cNvSpPr>
            <a:spLocks noGrp="1"/>
          </p:cNvSpPr>
          <p:nvPr>
            <p:ph type="body" sz="quarter" idx="23" hasCustomPrompt="1"/>
          </p:nvPr>
        </p:nvSpPr>
        <p:spPr>
          <a:xfrm>
            <a:off x="-752649" y="2780605"/>
            <a:ext cx="360362" cy="360363"/>
          </a:xfrm>
          <a:prstGeom prst="rect">
            <a:avLst/>
          </a:prstGeom>
          <a:solidFill>
            <a:srgbClr val="C864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98" name="Textplatzhalter 11"/>
          <p:cNvSpPr>
            <a:spLocks noGrp="1"/>
          </p:cNvSpPr>
          <p:nvPr>
            <p:ph type="body" sz="quarter" idx="24" hasCustomPrompt="1"/>
          </p:nvPr>
        </p:nvSpPr>
        <p:spPr>
          <a:xfrm>
            <a:off x="-1764704" y="2780605"/>
            <a:ext cx="360362" cy="360363"/>
          </a:xfrm>
          <a:prstGeom prst="rect">
            <a:avLst/>
          </a:prstGeom>
          <a:solidFill>
            <a:srgbClr val="FF9933"/>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99" name="Textplatzhalter 11"/>
          <p:cNvSpPr>
            <a:spLocks noGrp="1"/>
          </p:cNvSpPr>
          <p:nvPr>
            <p:ph type="body" sz="quarter" idx="25" hasCustomPrompt="1"/>
          </p:nvPr>
        </p:nvSpPr>
        <p:spPr>
          <a:xfrm>
            <a:off x="-1256705" y="3284661"/>
            <a:ext cx="360362" cy="360363"/>
          </a:xfrm>
          <a:prstGeom prst="rect">
            <a:avLst/>
          </a:prstGeom>
          <a:solidFill>
            <a:srgbClr val="FFC9DB"/>
          </a:solidFill>
        </p:spPr>
        <p:txBody>
          <a:bodyPr/>
          <a:lstStyle>
            <a:lvl1pPr marL="0" indent="0" algn="ctr">
              <a:lnSpc>
                <a:spcPct val="150000"/>
              </a:lnSpc>
              <a:buNone/>
              <a:defRPr b="0"/>
            </a:lvl1pPr>
          </a:lstStyle>
          <a:p>
            <a:pPr lvl="0"/>
            <a:r>
              <a:rPr lang="de-DE" dirty="0" smtClean="0"/>
              <a:t>x</a:t>
            </a:r>
          </a:p>
        </p:txBody>
      </p:sp>
      <p:sp>
        <p:nvSpPr>
          <p:cNvPr id="100" name="Textplatzhalter 11"/>
          <p:cNvSpPr>
            <a:spLocks noGrp="1"/>
          </p:cNvSpPr>
          <p:nvPr>
            <p:ph type="body" sz="quarter" idx="26" hasCustomPrompt="1"/>
          </p:nvPr>
        </p:nvSpPr>
        <p:spPr>
          <a:xfrm>
            <a:off x="-752649" y="3284661"/>
            <a:ext cx="360362" cy="360363"/>
          </a:xfrm>
          <a:prstGeom prst="rect">
            <a:avLst/>
          </a:prstGeom>
          <a:solidFill>
            <a:srgbClr val="640021"/>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1" name="Textplatzhalter 11"/>
          <p:cNvSpPr>
            <a:spLocks noGrp="1"/>
          </p:cNvSpPr>
          <p:nvPr>
            <p:ph type="body" sz="quarter" idx="27" hasCustomPrompt="1"/>
          </p:nvPr>
        </p:nvSpPr>
        <p:spPr>
          <a:xfrm>
            <a:off x="-1764704" y="3284661"/>
            <a:ext cx="360362" cy="360363"/>
          </a:xfrm>
          <a:prstGeom prst="rect">
            <a:avLst/>
          </a:prstGeom>
          <a:solidFill>
            <a:srgbClr val="99003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2" name="Textplatzhalter 11"/>
          <p:cNvSpPr>
            <a:spLocks noGrp="1"/>
          </p:cNvSpPr>
          <p:nvPr>
            <p:ph type="body" sz="quarter" idx="28" hasCustomPrompt="1"/>
          </p:nvPr>
        </p:nvSpPr>
        <p:spPr>
          <a:xfrm>
            <a:off x="-1256705" y="3788717"/>
            <a:ext cx="360362" cy="360363"/>
          </a:xfrm>
          <a:prstGeom prst="rect">
            <a:avLst/>
          </a:prstGeom>
          <a:solidFill>
            <a:srgbClr val="B4D0EA"/>
          </a:solidFill>
        </p:spPr>
        <p:txBody>
          <a:bodyPr/>
          <a:lstStyle>
            <a:lvl1pPr marL="0" indent="0" algn="ctr">
              <a:lnSpc>
                <a:spcPct val="150000"/>
              </a:lnSpc>
              <a:buNone/>
              <a:defRPr b="0"/>
            </a:lvl1pPr>
          </a:lstStyle>
          <a:p>
            <a:pPr lvl="0"/>
            <a:r>
              <a:rPr lang="de-DE" dirty="0" smtClean="0"/>
              <a:t>x</a:t>
            </a:r>
          </a:p>
        </p:txBody>
      </p:sp>
      <p:sp>
        <p:nvSpPr>
          <p:cNvPr id="103" name="Textplatzhalter 11"/>
          <p:cNvSpPr>
            <a:spLocks noGrp="1"/>
          </p:cNvSpPr>
          <p:nvPr>
            <p:ph type="body" sz="quarter" idx="29" hasCustomPrompt="1"/>
          </p:nvPr>
        </p:nvSpPr>
        <p:spPr>
          <a:xfrm>
            <a:off x="-752649" y="3788717"/>
            <a:ext cx="360362" cy="360363"/>
          </a:xfrm>
          <a:prstGeom prst="rect">
            <a:avLst/>
          </a:prstGeom>
          <a:solidFill>
            <a:srgbClr val="1E476C"/>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4" name="Textplatzhalter 11"/>
          <p:cNvSpPr>
            <a:spLocks noGrp="1"/>
          </p:cNvSpPr>
          <p:nvPr>
            <p:ph type="body" sz="quarter" idx="30" hasCustomPrompt="1"/>
          </p:nvPr>
        </p:nvSpPr>
        <p:spPr>
          <a:xfrm>
            <a:off x="-1764704" y="3788717"/>
            <a:ext cx="360362" cy="360363"/>
          </a:xfrm>
          <a:prstGeom prst="rect">
            <a:avLst/>
          </a:prstGeom>
          <a:solidFill>
            <a:srgbClr val="29619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5" name="Textplatzhalter 11"/>
          <p:cNvSpPr>
            <a:spLocks noGrp="1"/>
          </p:cNvSpPr>
          <p:nvPr>
            <p:ph type="body" sz="quarter" idx="31" hasCustomPrompt="1"/>
          </p:nvPr>
        </p:nvSpPr>
        <p:spPr>
          <a:xfrm>
            <a:off x="-1256705" y="4292773"/>
            <a:ext cx="360362" cy="360363"/>
          </a:xfrm>
          <a:prstGeom prst="rect">
            <a:avLst/>
          </a:prstGeom>
          <a:solidFill>
            <a:srgbClr val="B2B2B2"/>
          </a:solidFill>
        </p:spPr>
        <p:txBody>
          <a:bodyPr/>
          <a:lstStyle>
            <a:lvl1pPr marL="0" indent="0" algn="ctr">
              <a:lnSpc>
                <a:spcPct val="150000"/>
              </a:lnSpc>
              <a:buNone/>
              <a:defRPr b="0"/>
            </a:lvl1pPr>
          </a:lstStyle>
          <a:p>
            <a:pPr lvl="0"/>
            <a:r>
              <a:rPr lang="de-DE" dirty="0" smtClean="0"/>
              <a:t>x</a:t>
            </a:r>
          </a:p>
        </p:txBody>
      </p:sp>
      <p:sp>
        <p:nvSpPr>
          <p:cNvPr id="106" name="Textplatzhalter 11"/>
          <p:cNvSpPr>
            <a:spLocks noGrp="1"/>
          </p:cNvSpPr>
          <p:nvPr>
            <p:ph type="body" sz="quarter" idx="32" hasCustomPrompt="1"/>
          </p:nvPr>
        </p:nvSpPr>
        <p:spPr>
          <a:xfrm>
            <a:off x="-752649" y="4292773"/>
            <a:ext cx="360362" cy="360363"/>
          </a:xfrm>
          <a:prstGeom prst="rect">
            <a:avLst/>
          </a:prstGeom>
          <a:solidFill>
            <a:srgbClr val="80808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7" name="Textplatzhalter 11"/>
          <p:cNvSpPr>
            <a:spLocks noGrp="1"/>
          </p:cNvSpPr>
          <p:nvPr>
            <p:ph type="body" sz="quarter" idx="33" hasCustomPrompt="1"/>
          </p:nvPr>
        </p:nvSpPr>
        <p:spPr>
          <a:xfrm>
            <a:off x="-1764704" y="4292773"/>
            <a:ext cx="360362" cy="360363"/>
          </a:xfrm>
          <a:prstGeom prst="rect">
            <a:avLst/>
          </a:prstGeom>
          <a:solidFill>
            <a:srgbClr val="DDDDDD"/>
          </a:solidFill>
        </p:spPr>
        <p:txBody>
          <a:bodyPr/>
          <a:lstStyle>
            <a:lvl1pPr marL="0" indent="0" algn="ctr">
              <a:lnSpc>
                <a:spcPct val="150000"/>
              </a:lnSpc>
              <a:buNone/>
              <a:defRPr b="0">
                <a:solidFill>
                  <a:schemeClr val="tx1"/>
                </a:solidFill>
              </a:defRPr>
            </a:lvl1pPr>
          </a:lstStyle>
          <a:p>
            <a:pPr lvl="0"/>
            <a:r>
              <a:rPr lang="de-DE" dirty="0" smtClean="0"/>
              <a:t>x</a:t>
            </a:r>
          </a:p>
        </p:txBody>
      </p:sp>
      <p:sp>
        <p:nvSpPr>
          <p:cNvPr id="108" name="Textplatzhalter 11"/>
          <p:cNvSpPr>
            <a:spLocks noGrp="1"/>
          </p:cNvSpPr>
          <p:nvPr>
            <p:ph type="body" sz="quarter" idx="34" hasCustomPrompt="1"/>
          </p:nvPr>
        </p:nvSpPr>
        <p:spPr>
          <a:xfrm>
            <a:off x="-1256705" y="4796829"/>
            <a:ext cx="360362" cy="360363"/>
          </a:xfrm>
          <a:prstGeom prst="rect">
            <a:avLst/>
          </a:prstGeom>
          <a:solidFill>
            <a:srgbClr val="333333"/>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09" name="Textplatzhalter 11"/>
          <p:cNvSpPr>
            <a:spLocks noGrp="1"/>
          </p:cNvSpPr>
          <p:nvPr>
            <p:ph type="body" sz="quarter" idx="35" hasCustomPrompt="1"/>
          </p:nvPr>
        </p:nvSpPr>
        <p:spPr>
          <a:xfrm>
            <a:off x="-752649" y="4796829"/>
            <a:ext cx="360362" cy="360363"/>
          </a:xfrm>
          <a:prstGeom prst="rect">
            <a:avLst/>
          </a:prstGeom>
          <a:solidFill>
            <a:srgbClr val="000000"/>
          </a:solidFill>
        </p:spPr>
        <p:txBody>
          <a:bodyPr/>
          <a:lstStyle>
            <a:lvl1pPr marL="0" indent="0" algn="ctr">
              <a:lnSpc>
                <a:spcPct val="150000"/>
              </a:lnSpc>
              <a:buNone/>
              <a:defRPr b="0">
                <a:solidFill>
                  <a:schemeClr val="bg1"/>
                </a:solidFill>
              </a:defRPr>
            </a:lvl1pPr>
          </a:lstStyle>
          <a:p>
            <a:pPr lvl="0"/>
            <a:r>
              <a:rPr lang="de-DE" dirty="0" smtClean="0"/>
              <a:t>x</a:t>
            </a:r>
          </a:p>
        </p:txBody>
      </p:sp>
      <p:sp>
        <p:nvSpPr>
          <p:cNvPr id="110" name="Textplatzhalter 11"/>
          <p:cNvSpPr>
            <a:spLocks noGrp="1"/>
          </p:cNvSpPr>
          <p:nvPr>
            <p:ph type="body" sz="quarter" idx="36" hasCustomPrompt="1"/>
          </p:nvPr>
        </p:nvSpPr>
        <p:spPr>
          <a:xfrm>
            <a:off x="-1764704" y="4796829"/>
            <a:ext cx="360362" cy="360363"/>
          </a:xfrm>
          <a:prstGeom prst="rect">
            <a:avLst/>
          </a:prstGeom>
          <a:solidFill>
            <a:srgbClr val="5F5F5F"/>
          </a:solidFill>
        </p:spPr>
        <p:txBody>
          <a:bodyPr/>
          <a:lstStyle>
            <a:lvl1pPr marL="0" indent="0" algn="ctr">
              <a:lnSpc>
                <a:spcPct val="150000"/>
              </a:lnSpc>
              <a:buNone/>
              <a:defRPr b="0">
                <a:solidFill>
                  <a:schemeClr val="bg1"/>
                </a:solidFill>
              </a:defRPr>
            </a:lvl1pPr>
          </a:lstStyle>
          <a:p>
            <a:pPr lvl="0"/>
            <a:r>
              <a:rPr lang="de-DE" dirty="0" smtClean="0"/>
              <a:t>x</a:t>
            </a:r>
          </a:p>
        </p:txBody>
      </p:sp>
      <p:pic>
        <p:nvPicPr>
          <p:cNvPr id="35" name="Picture 20" descr="TIAneu_P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cdtRectangle 16 Id836624"/>
          <p:cNvSpPr>
            <a:spLocks noChangeArrowheads="1"/>
          </p:cNvSpPr>
          <p:nvPr>
            <p:custDataLst>
              <p:tags r:id="rId1"/>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37" name="cdtText Box 12 Id836611"/>
          <p:cNvSpPr txBox="1">
            <a:spLocks noChangeArrowheads="1"/>
          </p:cNvSpPr>
          <p:nvPr>
            <p:custDataLst>
              <p:tags r:id="rId2"/>
            </p:custDataLst>
          </p:nvPr>
        </p:nvSpPr>
        <p:spPr bwMode="auto">
          <a:xfrm>
            <a:off x="3381375" y="1836738"/>
            <a:ext cx="5367338"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144000"/>
          <a:lstStyle>
            <a:lvl1pPr marL="180975" indent="-180975">
              <a:spcBef>
                <a:spcPct val="0"/>
              </a:spcBef>
              <a:defRPr>
                <a:solidFill>
                  <a:schemeClr val="tx1"/>
                </a:solidFill>
                <a:latin typeface="Arial" charset="0"/>
              </a:defRPr>
            </a:lvl1pPr>
            <a:lvl2pPr marL="549275" indent="-188913">
              <a:spcBef>
                <a:spcPct val="0"/>
              </a:spcBef>
              <a:defRPr>
                <a:solidFill>
                  <a:schemeClr val="tx1"/>
                </a:solidFill>
                <a:latin typeface="Arial" charset="0"/>
              </a:defRPr>
            </a:lvl2pPr>
            <a:lvl3pPr marL="917575" indent="-188913">
              <a:spcBef>
                <a:spcPct val="0"/>
              </a:spcBef>
              <a:defRPr>
                <a:solidFill>
                  <a:schemeClr val="tx1"/>
                </a:solidFill>
                <a:latin typeface="Arial" charset="0"/>
              </a:defRPr>
            </a:lvl3pPr>
            <a:lvl4pPr marL="1287463" indent="-190500">
              <a:spcBef>
                <a:spcPct val="0"/>
              </a:spcBef>
              <a:defRPr>
                <a:solidFill>
                  <a:schemeClr val="tx1"/>
                </a:solidFill>
                <a:latin typeface="Arial" charset="0"/>
              </a:defRPr>
            </a:lvl4pPr>
            <a:lvl5pPr marL="1655763" indent="-188913">
              <a:spcBef>
                <a:spcPct val="0"/>
              </a:spcBef>
              <a:defRPr>
                <a:solidFill>
                  <a:schemeClr val="tx1"/>
                </a:solidFill>
                <a:latin typeface="Arial" charset="0"/>
              </a:defRPr>
            </a:lvl5pPr>
            <a:lvl6pPr marL="2112963" indent="-188913" fontAlgn="base">
              <a:spcBef>
                <a:spcPct val="0"/>
              </a:spcBef>
              <a:spcAft>
                <a:spcPct val="0"/>
              </a:spcAft>
              <a:defRPr>
                <a:solidFill>
                  <a:schemeClr val="tx1"/>
                </a:solidFill>
                <a:latin typeface="Arial" charset="0"/>
              </a:defRPr>
            </a:lvl6pPr>
            <a:lvl7pPr marL="2570163" indent="-188913" fontAlgn="base">
              <a:spcBef>
                <a:spcPct val="0"/>
              </a:spcBef>
              <a:spcAft>
                <a:spcPct val="0"/>
              </a:spcAft>
              <a:defRPr>
                <a:solidFill>
                  <a:schemeClr val="tx1"/>
                </a:solidFill>
                <a:latin typeface="Arial" charset="0"/>
              </a:defRPr>
            </a:lvl7pPr>
            <a:lvl8pPr marL="3027363" indent="-188913" fontAlgn="base">
              <a:spcBef>
                <a:spcPct val="0"/>
              </a:spcBef>
              <a:spcAft>
                <a:spcPct val="0"/>
              </a:spcAft>
              <a:defRPr>
                <a:solidFill>
                  <a:schemeClr val="tx1"/>
                </a:solidFill>
                <a:latin typeface="Arial" charset="0"/>
              </a:defRPr>
            </a:lvl8pPr>
            <a:lvl9pPr marL="3484563" indent="-188913" fontAlgn="base">
              <a:spcBef>
                <a:spcPct val="0"/>
              </a:spcBef>
              <a:spcAft>
                <a:spcPct val="0"/>
              </a:spcAft>
              <a:defRPr>
                <a:solidFill>
                  <a:schemeClr val="tx1"/>
                </a:solidFill>
                <a:latin typeface="Arial" charset="0"/>
              </a:defRPr>
            </a:lvl9pPr>
          </a:lstStyle>
          <a:p>
            <a:pPr>
              <a:lnSpc>
                <a:spcPct val="110000"/>
              </a:lnSpc>
              <a:spcAft>
                <a:spcPct val="55000"/>
              </a:spcAft>
              <a:buClrTx/>
              <a:buFont typeface="Wingdings" pitchFamily="2" charset="2"/>
              <a:buChar char="§"/>
              <a:defRPr/>
            </a:pPr>
            <a:endParaRPr lang="en-US" smtClean="0">
              <a:solidFill>
                <a:schemeClr val="bg1"/>
              </a:solidFill>
            </a:endParaRPr>
          </a:p>
        </p:txBody>
      </p:sp>
      <p:sp>
        <p:nvSpPr>
          <p:cNvPr id="38" name="cdtLine 8 Id836613"/>
          <p:cNvSpPr>
            <a:spLocks noChangeShapeType="1"/>
          </p:cNvSpPr>
          <p:nvPr>
            <p:custDataLst>
              <p:tags r:id="rId3"/>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9" name="cdtRectangle 24 Id836615"/>
          <p:cNvSpPr>
            <a:spLocks noChangeArrowheads="1"/>
          </p:cNvSpPr>
          <p:nvPr>
            <p:custDataLst>
              <p:tags r:id="rId4"/>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000">
              <a:solidFill>
                <a:srgbClr val="FFFFFF"/>
              </a:solidFill>
            </a:endParaRPr>
          </a:p>
        </p:txBody>
      </p:sp>
      <p:sp>
        <p:nvSpPr>
          <p:cNvPr id="40" name="cdtFreeform 57 Id836617"/>
          <p:cNvSpPr>
            <a:spLocks noChangeAspect="1" noEditPoints="1"/>
          </p:cNvSpPr>
          <p:nvPr>
            <p:custDataLst>
              <p:tags r:id="rId5"/>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42" name="cdtRectangle 11 Id836614"/>
          <p:cNvSpPr>
            <a:spLocks noGrp="1" noChangeArrowheads="1"/>
          </p:cNvSpPr>
          <p:nvPr>
            <p:ph type="subTitle" sz="quarter" idx="1"/>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a:defRPr sz="2000">
                <a:solidFill>
                  <a:srgbClr val="FFFFFF"/>
                </a:solidFill>
              </a:defRPr>
            </a:lvl1pPr>
          </a:lstStyle>
          <a:p>
            <a:pPr lvl="0"/>
            <a:r>
              <a:rPr lang="de-DE" noProof="0" dirty="0" smtClean="0"/>
              <a:t>Master-Untertitelformat bearbeiten</a:t>
            </a:r>
          </a:p>
        </p:txBody>
      </p:sp>
      <p:sp>
        <p:nvSpPr>
          <p:cNvPr id="43" name="cdtRectangle 27 Id836616"/>
          <p:cNvSpPr>
            <a:spLocks noGrp="1" noChangeArrowheads="1"/>
          </p:cNvSpPr>
          <p:nvPr>
            <p:ph type="ctrTitle" sz="quarter"/>
          </p:nvPr>
        </p:nvSpPr>
        <p:spPr>
          <a:xfrm>
            <a:off x="3041650" y="1235075"/>
            <a:ext cx="5707063" cy="1422400"/>
          </a:xfr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defRPr sz="4000">
                <a:solidFill>
                  <a:srgbClr val="FFFFFF"/>
                </a:solidFill>
              </a:defRPr>
            </a:lvl1pPr>
          </a:lstStyle>
          <a:p>
            <a:pPr lvl="0"/>
            <a:r>
              <a:rPr lang="de-DE" noProof="0" dirty="0" smtClean="0"/>
              <a:t>Mastertitelformat bearbeiten</a:t>
            </a:r>
          </a:p>
        </p:txBody>
      </p:sp>
    </p:spTree>
    <p:extLst>
      <p:ext uri="{BB962C8B-B14F-4D97-AF65-F5344CB8AC3E}">
        <p14:creationId xmlns:p14="http://schemas.microsoft.com/office/powerpoint/2010/main" val="38041243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13" Type="http://schemas.openxmlformats.org/officeDocument/2006/relationships/tags" Target="../tags/tag8.xml"/><Relationship Id="rId3" Type="http://schemas.openxmlformats.org/officeDocument/2006/relationships/slideLayout" Target="../slideLayouts/slideLayout3.xml"/><Relationship Id="rId7" Type="http://schemas.openxmlformats.org/officeDocument/2006/relationships/tags" Target="../tags/tag2.xml"/><Relationship Id="rId12" Type="http://schemas.openxmlformats.org/officeDocument/2006/relationships/tags" Target="../tags/tag7.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ags" Target="../tags/tag11.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tags" Target="../tags/tag6.xml"/><Relationship Id="rId5" Type="http://schemas.openxmlformats.org/officeDocument/2006/relationships/slideLayout" Target="../slideLayouts/slideLayout5.xml"/><Relationship Id="rId15" Type="http://schemas.openxmlformats.org/officeDocument/2006/relationships/tags" Target="../tags/tag10.xml"/><Relationship Id="rId10"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tags" Target="../tags/tag4.xml"/><Relationship Id="rId14" Type="http://schemas.openxmlformats.org/officeDocument/2006/relationships/tags" Target="../tags/tag9.xml"/></Relationships>
</file>

<file path=ppt/slideMasters/_rels/slideMaster10.xml.rels><?xml version="1.0" encoding="UTF-8" standalone="yes"?>
<Relationships xmlns="http://schemas.openxmlformats.org/package/2006/relationships"><Relationship Id="rId8" Type="http://schemas.openxmlformats.org/officeDocument/2006/relationships/tags" Target="../tags/tag264.xml"/><Relationship Id="rId13" Type="http://schemas.openxmlformats.org/officeDocument/2006/relationships/tags" Target="../tags/tag269.xml"/><Relationship Id="rId3" Type="http://schemas.openxmlformats.org/officeDocument/2006/relationships/slideLayout" Target="../slideLayouts/slideLayout47.xml"/><Relationship Id="rId7" Type="http://schemas.openxmlformats.org/officeDocument/2006/relationships/tags" Target="../tags/tag263.xml"/><Relationship Id="rId12" Type="http://schemas.openxmlformats.org/officeDocument/2006/relationships/tags" Target="../tags/tag268.xml"/><Relationship Id="rId17" Type="http://schemas.openxmlformats.org/officeDocument/2006/relationships/image" Target="../media/image1.jpeg"/><Relationship Id="rId2" Type="http://schemas.openxmlformats.org/officeDocument/2006/relationships/slideLayout" Target="../slideLayouts/slideLayout46.xml"/><Relationship Id="rId16" Type="http://schemas.openxmlformats.org/officeDocument/2006/relationships/tags" Target="../tags/tag272.xml"/><Relationship Id="rId1" Type="http://schemas.openxmlformats.org/officeDocument/2006/relationships/slideLayout" Target="../slideLayouts/slideLayout45.xml"/><Relationship Id="rId6" Type="http://schemas.openxmlformats.org/officeDocument/2006/relationships/theme" Target="../theme/theme10.xml"/><Relationship Id="rId11" Type="http://schemas.openxmlformats.org/officeDocument/2006/relationships/tags" Target="../tags/tag267.xml"/><Relationship Id="rId5" Type="http://schemas.openxmlformats.org/officeDocument/2006/relationships/slideLayout" Target="../slideLayouts/slideLayout49.xml"/><Relationship Id="rId15" Type="http://schemas.openxmlformats.org/officeDocument/2006/relationships/tags" Target="../tags/tag271.xml"/><Relationship Id="rId10" Type="http://schemas.openxmlformats.org/officeDocument/2006/relationships/tags" Target="../tags/tag266.xml"/><Relationship Id="rId4" Type="http://schemas.openxmlformats.org/officeDocument/2006/relationships/slideLayout" Target="../slideLayouts/slideLayout48.xml"/><Relationship Id="rId9" Type="http://schemas.openxmlformats.org/officeDocument/2006/relationships/tags" Target="../tags/tag265.xml"/><Relationship Id="rId14" Type="http://schemas.openxmlformats.org/officeDocument/2006/relationships/tags" Target="../tags/tag270.xml"/></Relationships>
</file>

<file path=ppt/slideMasters/_rels/slideMaster11.xml.rels><?xml version="1.0" encoding="UTF-8" standalone="yes"?>
<Relationships xmlns="http://schemas.openxmlformats.org/package/2006/relationships"><Relationship Id="rId8" Type="http://schemas.openxmlformats.org/officeDocument/2006/relationships/tags" Target="../tags/tag296.xml"/><Relationship Id="rId13" Type="http://schemas.openxmlformats.org/officeDocument/2006/relationships/tags" Target="../tags/tag301.xml"/><Relationship Id="rId3" Type="http://schemas.openxmlformats.org/officeDocument/2006/relationships/slideLayout" Target="../slideLayouts/slideLayout52.xml"/><Relationship Id="rId7" Type="http://schemas.openxmlformats.org/officeDocument/2006/relationships/tags" Target="../tags/tag295.xml"/><Relationship Id="rId12" Type="http://schemas.openxmlformats.org/officeDocument/2006/relationships/tags" Target="../tags/tag300.xml"/><Relationship Id="rId17" Type="http://schemas.openxmlformats.org/officeDocument/2006/relationships/image" Target="../media/image1.jpeg"/><Relationship Id="rId2" Type="http://schemas.openxmlformats.org/officeDocument/2006/relationships/slideLayout" Target="../slideLayouts/slideLayout51.xml"/><Relationship Id="rId16" Type="http://schemas.openxmlformats.org/officeDocument/2006/relationships/tags" Target="../tags/tag304.xml"/><Relationship Id="rId1" Type="http://schemas.openxmlformats.org/officeDocument/2006/relationships/slideLayout" Target="../slideLayouts/slideLayout50.xml"/><Relationship Id="rId6" Type="http://schemas.openxmlformats.org/officeDocument/2006/relationships/theme" Target="../theme/theme11.xml"/><Relationship Id="rId11" Type="http://schemas.openxmlformats.org/officeDocument/2006/relationships/tags" Target="../tags/tag299.xml"/><Relationship Id="rId5" Type="http://schemas.openxmlformats.org/officeDocument/2006/relationships/slideLayout" Target="../slideLayouts/slideLayout54.xml"/><Relationship Id="rId15" Type="http://schemas.openxmlformats.org/officeDocument/2006/relationships/tags" Target="../tags/tag303.xml"/><Relationship Id="rId10" Type="http://schemas.openxmlformats.org/officeDocument/2006/relationships/tags" Target="../tags/tag298.xml"/><Relationship Id="rId4" Type="http://schemas.openxmlformats.org/officeDocument/2006/relationships/slideLayout" Target="../slideLayouts/slideLayout53.xml"/><Relationship Id="rId9" Type="http://schemas.openxmlformats.org/officeDocument/2006/relationships/tags" Target="../tags/tag297.xml"/><Relationship Id="rId14" Type="http://schemas.openxmlformats.org/officeDocument/2006/relationships/tags" Target="../tags/tag302.xml"/></Relationships>
</file>

<file path=ppt/slideMasters/_rels/slideMaster12.xml.rels><?xml version="1.0" encoding="UTF-8" standalone="yes"?>
<Relationships xmlns="http://schemas.openxmlformats.org/package/2006/relationships"><Relationship Id="rId8" Type="http://schemas.openxmlformats.org/officeDocument/2006/relationships/tags" Target="../tags/tag329.xml"/><Relationship Id="rId13" Type="http://schemas.openxmlformats.org/officeDocument/2006/relationships/tags" Target="../tags/tag334.xml"/><Relationship Id="rId3" Type="http://schemas.openxmlformats.org/officeDocument/2006/relationships/slideLayout" Target="../slideLayouts/slideLayout57.xml"/><Relationship Id="rId7" Type="http://schemas.openxmlformats.org/officeDocument/2006/relationships/tags" Target="../tags/tag328.xml"/><Relationship Id="rId12" Type="http://schemas.openxmlformats.org/officeDocument/2006/relationships/tags" Target="../tags/tag333.xml"/><Relationship Id="rId2" Type="http://schemas.openxmlformats.org/officeDocument/2006/relationships/slideLayout" Target="../slideLayouts/slideLayout56.xml"/><Relationship Id="rId16" Type="http://schemas.openxmlformats.org/officeDocument/2006/relationships/image" Target="../media/image1.jpeg"/><Relationship Id="rId1" Type="http://schemas.openxmlformats.org/officeDocument/2006/relationships/slideLayout" Target="../slideLayouts/slideLayout55.xml"/><Relationship Id="rId6" Type="http://schemas.openxmlformats.org/officeDocument/2006/relationships/tags" Target="../tags/tag327.xml"/><Relationship Id="rId11" Type="http://schemas.openxmlformats.org/officeDocument/2006/relationships/tags" Target="../tags/tag332.xml"/><Relationship Id="rId5" Type="http://schemas.openxmlformats.org/officeDocument/2006/relationships/theme" Target="../theme/theme12.xml"/><Relationship Id="rId15" Type="http://schemas.openxmlformats.org/officeDocument/2006/relationships/tags" Target="../tags/tag336.xml"/><Relationship Id="rId10" Type="http://schemas.openxmlformats.org/officeDocument/2006/relationships/tags" Target="../tags/tag331.xml"/><Relationship Id="rId4" Type="http://schemas.openxmlformats.org/officeDocument/2006/relationships/slideLayout" Target="../slideLayouts/slideLayout58.xml"/><Relationship Id="rId9" Type="http://schemas.openxmlformats.org/officeDocument/2006/relationships/tags" Target="../tags/tag330.xml"/><Relationship Id="rId14" Type="http://schemas.openxmlformats.org/officeDocument/2006/relationships/tags" Target="../tags/tag335.xml"/></Relationships>
</file>

<file path=ppt/slideMasters/_rels/slideMaster13.xml.rels><?xml version="1.0" encoding="UTF-8" standalone="yes"?>
<Relationships xmlns="http://schemas.openxmlformats.org/package/2006/relationships"><Relationship Id="rId8" Type="http://schemas.openxmlformats.org/officeDocument/2006/relationships/tags" Target="../tags/tag357.xml"/><Relationship Id="rId13" Type="http://schemas.openxmlformats.org/officeDocument/2006/relationships/tags" Target="../tags/tag362.xml"/><Relationship Id="rId3" Type="http://schemas.openxmlformats.org/officeDocument/2006/relationships/slideLayout" Target="../slideLayouts/slideLayout61.xml"/><Relationship Id="rId7" Type="http://schemas.openxmlformats.org/officeDocument/2006/relationships/tags" Target="../tags/tag356.xml"/><Relationship Id="rId12" Type="http://schemas.openxmlformats.org/officeDocument/2006/relationships/tags" Target="../tags/tag361.xml"/><Relationship Id="rId17" Type="http://schemas.openxmlformats.org/officeDocument/2006/relationships/image" Target="../media/image1.jpeg"/><Relationship Id="rId2" Type="http://schemas.openxmlformats.org/officeDocument/2006/relationships/slideLayout" Target="../slideLayouts/slideLayout60.xml"/><Relationship Id="rId16" Type="http://schemas.openxmlformats.org/officeDocument/2006/relationships/tags" Target="../tags/tag365.xml"/><Relationship Id="rId1" Type="http://schemas.openxmlformats.org/officeDocument/2006/relationships/slideLayout" Target="../slideLayouts/slideLayout59.xml"/><Relationship Id="rId6" Type="http://schemas.openxmlformats.org/officeDocument/2006/relationships/theme" Target="../theme/theme13.xml"/><Relationship Id="rId11" Type="http://schemas.openxmlformats.org/officeDocument/2006/relationships/tags" Target="../tags/tag360.xml"/><Relationship Id="rId5" Type="http://schemas.openxmlformats.org/officeDocument/2006/relationships/slideLayout" Target="../slideLayouts/slideLayout63.xml"/><Relationship Id="rId15" Type="http://schemas.openxmlformats.org/officeDocument/2006/relationships/tags" Target="../tags/tag364.xml"/><Relationship Id="rId10" Type="http://schemas.openxmlformats.org/officeDocument/2006/relationships/tags" Target="../tags/tag359.xml"/><Relationship Id="rId4" Type="http://schemas.openxmlformats.org/officeDocument/2006/relationships/slideLayout" Target="../slideLayouts/slideLayout62.xml"/><Relationship Id="rId9" Type="http://schemas.openxmlformats.org/officeDocument/2006/relationships/tags" Target="../tags/tag358.xml"/><Relationship Id="rId14" Type="http://schemas.openxmlformats.org/officeDocument/2006/relationships/tags" Target="../tags/tag363.xml"/></Relationships>
</file>

<file path=ppt/slideMasters/_rels/slideMaster14.xml.rels><?xml version="1.0" encoding="UTF-8" standalone="yes"?>
<Relationships xmlns="http://schemas.openxmlformats.org/package/2006/relationships"><Relationship Id="rId8" Type="http://schemas.openxmlformats.org/officeDocument/2006/relationships/tags" Target="../tags/tag389.xml"/><Relationship Id="rId13" Type="http://schemas.openxmlformats.org/officeDocument/2006/relationships/tags" Target="../tags/tag394.xml"/><Relationship Id="rId3" Type="http://schemas.openxmlformats.org/officeDocument/2006/relationships/slideLayout" Target="../slideLayouts/slideLayout66.xml"/><Relationship Id="rId7" Type="http://schemas.openxmlformats.org/officeDocument/2006/relationships/tags" Target="../tags/tag388.xml"/><Relationship Id="rId12" Type="http://schemas.openxmlformats.org/officeDocument/2006/relationships/tags" Target="../tags/tag393.xml"/><Relationship Id="rId17" Type="http://schemas.openxmlformats.org/officeDocument/2006/relationships/image" Target="../media/image1.jpeg"/><Relationship Id="rId2" Type="http://schemas.openxmlformats.org/officeDocument/2006/relationships/slideLayout" Target="../slideLayouts/slideLayout65.xml"/><Relationship Id="rId16" Type="http://schemas.openxmlformats.org/officeDocument/2006/relationships/tags" Target="../tags/tag397.xml"/><Relationship Id="rId1" Type="http://schemas.openxmlformats.org/officeDocument/2006/relationships/slideLayout" Target="../slideLayouts/slideLayout64.xml"/><Relationship Id="rId6" Type="http://schemas.openxmlformats.org/officeDocument/2006/relationships/theme" Target="../theme/theme14.xml"/><Relationship Id="rId11" Type="http://schemas.openxmlformats.org/officeDocument/2006/relationships/tags" Target="../tags/tag392.xml"/><Relationship Id="rId5" Type="http://schemas.openxmlformats.org/officeDocument/2006/relationships/slideLayout" Target="../slideLayouts/slideLayout68.xml"/><Relationship Id="rId15" Type="http://schemas.openxmlformats.org/officeDocument/2006/relationships/tags" Target="../tags/tag396.xml"/><Relationship Id="rId10" Type="http://schemas.openxmlformats.org/officeDocument/2006/relationships/tags" Target="../tags/tag391.xml"/><Relationship Id="rId4" Type="http://schemas.openxmlformats.org/officeDocument/2006/relationships/slideLayout" Target="../slideLayouts/slideLayout67.xml"/><Relationship Id="rId9" Type="http://schemas.openxmlformats.org/officeDocument/2006/relationships/tags" Target="../tags/tag390.xml"/><Relationship Id="rId14" Type="http://schemas.openxmlformats.org/officeDocument/2006/relationships/tags" Target="../tags/tag395.xml"/></Relationships>
</file>

<file path=ppt/slideMasters/_rels/slideMaster15.xml.rels><?xml version="1.0" encoding="UTF-8" standalone="yes"?>
<Relationships xmlns="http://schemas.openxmlformats.org/package/2006/relationships"><Relationship Id="rId8" Type="http://schemas.openxmlformats.org/officeDocument/2006/relationships/tags" Target="../tags/tag421.xml"/><Relationship Id="rId13" Type="http://schemas.openxmlformats.org/officeDocument/2006/relationships/tags" Target="../tags/tag426.xml"/><Relationship Id="rId3" Type="http://schemas.openxmlformats.org/officeDocument/2006/relationships/slideLayout" Target="../slideLayouts/slideLayout71.xml"/><Relationship Id="rId7" Type="http://schemas.openxmlformats.org/officeDocument/2006/relationships/tags" Target="../tags/tag420.xml"/><Relationship Id="rId12" Type="http://schemas.openxmlformats.org/officeDocument/2006/relationships/tags" Target="../tags/tag425.xml"/><Relationship Id="rId17" Type="http://schemas.openxmlformats.org/officeDocument/2006/relationships/image" Target="../media/image1.jpeg"/><Relationship Id="rId2" Type="http://schemas.openxmlformats.org/officeDocument/2006/relationships/slideLayout" Target="../slideLayouts/slideLayout70.xml"/><Relationship Id="rId16" Type="http://schemas.openxmlformats.org/officeDocument/2006/relationships/tags" Target="../tags/tag429.xml"/><Relationship Id="rId1" Type="http://schemas.openxmlformats.org/officeDocument/2006/relationships/slideLayout" Target="../slideLayouts/slideLayout69.xml"/><Relationship Id="rId6" Type="http://schemas.openxmlformats.org/officeDocument/2006/relationships/theme" Target="../theme/theme15.xml"/><Relationship Id="rId11" Type="http://schemas.openxmlformats.org/officeDocument/2006/relationships/tags" Target="../tags/tag424.xml"/><Relationship Id="rId5" Type="http://schemas.openxmlformats.org/officeDocument/2006/relationships/slideLayout" Target="../slideLayouts/slideLayout73.xml"/><Relationship Id="rId15" Type="http://schemas.openxmlformats.org/officeDocument/2006/relationships/tags" Target="../tags/tag428.xml"/><Relationship Id="rId10" Type="http://schemas.openxmlformats.org/officeDocument/2006/relationships/tags" Target="../tags/tag423.xml"/><Relationship Id="rId4" Type="http://schemas.openxmlformats.org/officeDocument/2006/relationships/slideLayout" Target="../slideLayouts/slideLayout72.xml"/><Relationship Id="rId9" Type="http://schemas.openxmlformats.org/officeDocument/2006/relationships/tags" Target="../tags/tag422.xml"/><Relationship Id="rId14" Type="http://schemas.openxmlformats.org/officeDocument/2006/relationships/tags" Target="../tags/tag427.xml"/></Relationships>
</file>

<file path=ppt/slideMasters/_rels/slideMaster16.xml.rels><?xml version="1.0" encoding="UTF-8" standalone="yes"?>
<Relationships xmlns="http://schemas.openxmlformats.org/package/2006/relationships"><Relationship Id="rId8" Type="http://schemas.openxmlformats.org/officeDocument/2006/relationships/tags" Target="../tags/tag453.xml"/><Relationship Id="rId13" Type="http://schemas.openxmlformats.org/officeDocument/2006/relationships/tags" Target="../tags/tag458.xml"/><Relationship Id="rId3" Type="http://schemas.openxmlformats.org/officeDocument/2006/relationships/slideLayout" Target="../slideLayouts/slideLayout76.xml"/><Relationship Id="rId7" Type="http://schemas.openxmlformats.org/officeDocument/2006/relationships/tags" Target="../tags/tag452.xml"/><Relationship Id="rId12" Type="http://schemas.openxmlformats.org/officeDocument/2006/relationships/tags" Target="../tags/tag457.xml"/><Relationship Id="rId17" Type="http://schemas.openxmlformats.org/officeDocument/2006/relationships/image" Target="../media/image1.jpeg"/><Relationship Id="rId2" Type="http://schemas.openxmlformats.org/officeDocument/2006/relationships/slideLayout" Target="../slideLayouts/slideLayout75.xml"/><Relationship Id="rId16" Type="http://schemas.openxmlformats.org/officeDocument/2006/relationships/tags" Target="../tags/tag461.xml"/><Relationship Id="rId1" Type="http://schemas.openxmlformats.org/officeDocument/2006/relationships/slideLayout" Target="../slideLayouts/slideLayout74.xml"/><Relationship Id="rId6" Type="http://schemas.openxmlformats.org/officeDocument/2006/relationships/theme" Target="../theme/theme16.xml"/><Relationship Id="rId11" Type="http://schemas.openxmlformats.org/officeDocument/2006/relationships/tags" Target="../tags/tag456.xml"/><Relationship Id="rId5" Type="http://schemas.openxmlformats.org/officeDocument/2006/relationships/slideLayout" Target="../slideLayouts/slideLayout78.xml"/><Relationship Id="rId15" Type="http://schemas.openxmlformats.org/officeDocument/2006/relationships/tags" Target="../tags/tag460.xml"/><Relationship Id="rId10" Type="http://schemas.openxmlformats.org/officeDocument/2006/relationships/tags" Target="../tags/tag455.xml"/><Relationship Id="rId4" Type="http://schemas.openxmlformats.org/officeDocument/2006/relationships/slideLayout" Target="../slideLayouts/slideLayout77.xml"/><Relationship Id="rId9" Type="http://schemas.openxmlformats.org/officeDocument/2006/relationships/tags" Target="../tags/tag454.xml"/><Relationship Id="rId14" Type="http://schemas.openxmlformats.org/officeDocument/2006/relationships/tags" Target="../tags/tag459.xml"/></Relationships>
</file>

<file path=ppt/slideMasters/_rels/slideMaster17.xml.rels><?xml version="1.0" encoding="UTF-8" standalone="yes"?>
<Relationships xmlns="http://schemas.openxmlformats.org/package/2006/relationships"><Relationship Id="rId8" Type="http://schemas.openxmlformats.org/officeDocument/2006/relationships/tags" Target="../tags/tag485.xml"/><Relationship Id="rId13" Type="http://schemas.openxmlformats.org/officeDocument/2006/relationships/tags" Target="../tags/tag490.xml"/><Relationship Id="rId3" Type="http://schemas.openxmlformats.org/officeDocument/2006/relationships/slideLayout" Target="../slideLayouts/slideLayout81.xml"/><Relationship Id="rId7" Type="http://schemas.openxmlformats.org/officeDocument/2006/relationships/tags" Target="../tags/tag484.xml"/><Relationship Id="rId12" Type="http://schemas.openxmlformats.org/officeDocument/2006/relationships/tags" Target="../tags/tag489.xml"/><Relationship Id="rId17" Type="http://schemas.openxmlformats.org/officeDocument/2006/relationships/image" Target="../media/image1.jpeg"/><Relationship Id="rId2" Type="http://schemas.openxmlformats.org/officeDocument/2006/relationships/slideLayout" Target="../slideLayouts/slideLayout80.xml"/><Relationship Id="rId16" Type="http://schemas.openxmlformats.org/officeDocument/2006/relationships/tags" Target="../tags/tag493.xml"/><Relationship Id="rId1" Type="http://schemas.openxmlformats.org/officeDocument/2006/relationships/slideLayout" Target="../slideLayouts/slideLayout79.xml"/><Relationship Id="rId6" Type="http://schemas.openxmlformats.org/officeDocument/2006/relationships/theme" Target="../theme/theme17.xml"/><Relationship Id="rId11" Type="http://schemas.openxmlformats.org/officeDocument/2006/relationships/tags" Target="../tags/tag488.xml"/><Relationship Id="rId5" Type="http://schemas.openxmlformats.org/officeDocument/2006/relationships/slideLayout" Target="../slideLayouts/slideLayout83.xml"/><Relationship Id="rId15" Type="http://schemas.openxmlformats.org/officeDocument/2006/relationships/tags" Target="../tags/tag492.xml"/><Relationship Id="rId10" Type="http://schemas.openxmlformats.org/officeDocument/2006/relationships/tags" Target="../tags/tag487.xml"/><Relationship Id="rId4" Type="http://schemas.openxmlformats.org/officeDocument/2006/relationships/slideLayout" Target="../slideLayouts/slideLayout82.xml"/><Relationship Id="rId9" Type="http://schemas.openxmlformats.org/officeDocument/2006/relationships/tags" Target="../tags/tag486.xml"/><Relationship Id="rId14" Type="http://schemas.openxmlformats.org/officeDocument/2006/relationships/tags" Target="../tags/tag491.xml"/></Relationships>
</file>

<file path=ppt/slideMasters/_rels/slideMaster18.xml.rels><?xml version="1.0" encoding="UTF-8" standalone="yes"?>
<Relationships xmlns="http://schemas.openxmlformats.org/package/2006/relationships"><Relationship Id="rId8" Type="http://schemas.openxmlformats.org/officeDocument/2006/relationships/tags" Target="../tags/tag517.xml"/><Relationship Id="rId13" Type="http://schemas.openxmlformats.org/officeDocument/2006/relationships/tags" Target="../tags/tag522.xml"/><Relationship Id="rId3" Type="http://schemas.openxmlformats.org/officeDocument/2006/relationships/slideLayout" Target="../slideLayouts/slideLayout86.xml"/><Relationship Id="rId7" Type="http://schemas.openxmlformats.org/officeDocument/2006/relationships/tags" Target="../tags/tag516.xml"/><Relationship Id="rId12" Type="http://schemas.openxmlformats.org/officeDocument/2006/relationships/tags" Target="../tags/tag521.xml"/><Relationship Id="rId17" Type="http://schemas.openxmlformats.org/officeDocument/2006/relationships/image" Target="../media/image1.jpeg"/><Relationship Id="rId2" Type="http://schemas.openxmlformats.org/officeDocument/2006/relationships/slideLayout" Target="../slideLayouts/slideLayout85.xml"/><Relationship Id="rId16" Type="http://schemas.openxmlformats.org/officeDocument/2006/relationships/tags" Target="../tags/tag525.xml"/><Relationship Id="rId1" Type="http://schemas.openxmlformats.org/officeDocument/2006/relationships/slideLayout" Target="../slideLayouts/slideLayout84.xml"/><Relationship Id="rId6" Type="http://schemas.openxmlformats.org/officeDocument/2006/relationships/theme" Target="../theme/theme18.xml"/><Relationship Id="rId11" Type="http://schemas.openxmlformats.org/officeDocument/2006/relationships/tags" Target="../tags/tag520.xml"/><Relationship Id="rId5" Type="http://schemas.openxmlformats.org/officeDocument/2006/relationships/slideLayout" Target="../slideLayouts/slideLayout88.xml"/><Relationship Id="rId15" Type="http://schemas.openxmlformats.org/officeDocument/2006/relationships/tags" Target="../tags/tag524.xml"/><Relationship Id="rId10" Type="http://schemas.openxmlformats.org/officeDocument/2006/relationships/tags" Target="../tags/tag519.xml"/><Relationship Id="rId4" Type="http://schemas.openxmlformats.org/officeDocument/2006/relationships/slideLayout" Target="../slideLayouts/slideLayout87.xml"/><Relationship Id="rId9" Type="http://schemas.openxmlformats.org/officeDocument/2006/relationships/tags" Target="../tags/tag518.xml"/><Relationship Id="rId14" Type="http://schemas.openxmlformats.org/officeDocument/2006/relationships/tags" Target="../tags/tag523.xml"/></Relationships>
</file>

<file path=ppt/slideMasters/_rels/slideMaster19.xml.rels><?xml version="1.0" encoding="UTF-8" standalone="yes"?>
<Relationships xmlns="http://schemas.openxmlformats.org/package/2006/relationships"><Relationship Id="rId8" Type="http://schemas.openxmlformats.org/officeDocument/2006/relationships/tags" Target="../tags/tag549.xml"/><Relationship Id="rId13" Type="http://schemas.openxmlformats.org/officeDocument/2006/relationships/tags" Target="../tags/tag554.xml"/><Relationship Id="rId3" Type="http://schemas.openxmlformats.org/officeDocument/2006/relationships/slideLayout" Target="../slideLayouts/slideLayout91.xml"/><Relationship Id="rId7" Type="http://schemas.openxmlformats.org/officeDocument/2006/relationships/tags" Target="../tags/tag548.xml"/><Relationship Id="rId12" Type="http://schemas.openxmlformats.org/officeDocument/2006/relationships/tags" Target="../tags/tag553.xml"/><Relationship Id="rId17" Type="http://schemas.openxmlformats.org/officeDocument/2006/relationships/image" Target="../media/image1.jpeg"/><Relationship Id="rId2" Type="http://schemas.openxmlformats.org/officeDocument/2006/relationships/slideLayout" Target="../slideLayouts/slideLayout90.xml"/><Relationship Id="rId16" Type="http://schemas.openxmlformats.org/officeDocument/2006/relationships/tags" Target="../tags/tag557.xml"/><Relationship Id="rId1" Type="http://schemas.openxmlformats.org/officeDocument/2006/relationships/slideLayout" Target="../slideLayouts/slideLayout89.xml"/><Relationship Id="rId6" Type="http://schemas.openxmlformats.org/officeDocument/2006/relationships/theme" Target="../theme/theme19.xml"/><Relationship Id="rId11" Type="http://schemas.openxmlformats.org/officeDocument/2006/relationships/tags" Target="../tags/tag552.xml"/><Relationship Id="rId5" Type="http://schemas.openxmlformats.org/officeDocument/2006/relationships/slideLayout" Target="../slideLayouts/slideLayout93.xml"/><Relationship Id="rId15" Type="http://schemas.openxmlformats.org/officeDocument/2006/relationships/tags" Target="../tags/tag556.xml"/><Relationship Id="rId10" Type="http://schemas.openxmlformats.org/officeDocument/2006/relationships/tags" Target="../tags/tag551.xml"/><Relationship Id="rId4" Type="http://schemas.openxmlformats.org/officeDocument/2006/relationships/slideLayout" Target="../slideLayouts/slideLayout92.xml"/><Relationship Id="rId9" Type="http://schemas.openxmlformats.org/officeDocument/2006/relationships/tags" Target="../tags/tag550.xml"/><Relationship Id="rId14" Type="http://schemas.openxmlformats.org/officeDocument/2006/relationships/tags" Target="../tags/tag555.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slideLayout" Target="../slideLayouts/slideLayout8.xml"/><Relationship Id="rId7" Type="http://schemas.openxmlformats.org/officeDocument/2006/relationships/tags" Target="../tags/tag34.xml"/><Relationship Id="rId12" Type="http://schemas.openxmlformats.org/officeDocument/2006/relationships/image" Target="../media/image2.emf"/><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vmlDrawing" Target="../drawings/vmlDrawing1.vml"/><Relationship Id="rId11" Type="http://schemas.openxmlformats.org/officeDocument/2006/relationships/oleObject" Target="../embeddings/oleObject1.bin"/><Relationship Id="rId5" Type="http://schemas.openxmlformats.org/officeDocument/2006/relationships/theme" Target="../theme/theme2.xml"/><Relationship Id="rId10" Type="http://schemas.openxmlformats.org/officeDocument/2006/relationships/tags" Target="../tags/tag37.xml"/><Relationship Id="rId4" Type="http://schemas.openxmlformats.org/officeDocument/2006/relationships/slideLayout" Target="../slideLayouts/slideLayout9.xml"/><Relationship Id="rId9" Type="http://schemas.openxmlformats.org/officeDocument/2006/relationships/tags" Target="../tags/tag36.xml"/></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tags" Target="../tags/tag45.xml"/><Relationship Id="rId3" Type="http://schemas.openxmlformats.org/officeDocument/2006/relationships/slideLayout" Target="../slideLayouts/slideLayout12.xml"/><Relationship Id="rId7" Type="http://schemas.openxmlformats.org/officeDocument/2006/relationships/tags" Target="../tags/tag39.xml"/><Relationship Id="rId12" Type="http://schemas.openxmlformats.org/officeDocument/2006/relationships/tags" Target="../tags/tag44.xml"/><Relationship Id="rId17" Type="http://schemas.openxmlformats.org/officeDocument/2006/relationships/image" Target="../media/image1.jpeg"/><Relationship Id="rId2" Type="http://schemas.openxmlformats.org/officeDocument/2006/relationships/slideLayout" Target="../slideLayouts/slideLayout11.xml"/><Relationship Id="rId16" Type="http://schemas.openxmlformats.org/officeDocument/2006/relationships/tags" Target="../tags/tag48.xml"/><Relationship Id="rId1" Type="http://schemas.openxmlformats.org/officeDocument/2006/relationships/slideLayout" Target="../slideLayouts/slideLayout10.xml"/><Relationship Id="rId6" Type="http://schemas.openxmlformats.org/officeDocument/2006/relationships/theme" Target="../theme/theme3.xml"/><Relationship Id="rId11" Type="http://schemas.openxmlformats.org/officeDocument/2006/relationships/tags" Target="../tags/tag43.xml"/><Relationship Id="rId5" Type="http://schemas.openxmlformats.org/officeDocument/2006/relationships/slideLayout" Target="../slideLayouts/slideLayout14.xml"/><Relationship Id="rId15" Type="http://schemas.openxmlformats.org/officeDocument/2006/relationships/tags" Target="../tags/tag47.xml"/><Relationship Id="rId10" Type="http://schemas.openxmlformats.org/officeDocument/2006/relationships/tags" Target="../tags/tag42.xml"/><Relationship Id="rId4" Type="http://schemas.openxmlformats.org/officeDocument/2006/relationships/slideLayout" Target="../slideLayouts/slideLayout13.xml"/><Relationship Id="rId9" Type="http://schemas.openxmlformats.org/officeDocument/2006/relationships/tags" Target="../tags/tag41.xml"/><Relationship Id="rId14" Type="http://schemas.openxmlformats.org/officeDocument/2006/relationships/tags" Target="../tags/tag46.xml"/></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tags" Target="../tags/tag77.xml"/><Relationship Id="rId3" Type="http://schemas.openxmlformats.org/officeDocument/2006/relationships/slideLayout" Target="../slideLayouts/slideLayout17.xml"/><Relationship Id="rId7" Type="http://schemas.openxmlformats.org/officeDocument/2006/relationships/tags" Target="../tags/tag71.xml"/><Relationship Id="rId12" Type="http://schemas.openxmlformats.org/officeDocument/2006/relationships/tags" Target="../tags/tag76.xml"/><Relationship Id="rId17" Type="http://schemas.openxmlformats.org/officeDocument/2006/relationships/image" Target="../media/image1.jpeg"/><Relationship Id="rId2" Type="http://schemas.openxmlformats.org/officeDocument/2006/relationships/slideLayout" Target="../slideLayouts/slideLayout16.xml"/><Relationship Id="rId16" Type="http://schemas.openxmlformats.org/officeDocument/2006/relationships/tags" Target="../tags/tag80.xml"/><Relationship Id="rId1" Type="http://schemas.openxmlformats.org/officeDocument/2006/relationships/slideLayout" Target="../slideLayouts/slideLayout15.xml"/><Relationship Id="rId6" Type="http://schemas.openxmlformats.org/officeDocument/2006/relationships/theme" Target="../theme/theme4.xml"/><Relationship Id="rId11" Type="http://schemas.openxmlformats.org/officeDocument/2006/relationships/tags" Target="../tags/tag75.xml"/><Relationship Id="rId5" Type="http://schemas.openxmlformats.org/officeDocument/2006/relationships/slideLayout" Target="../slideLayouts/slideLayout19.xml"/><Relationship Id="rId15" Type="http://schemas.openxmlformats.org/officeDocument/2006/relationships/tags" Target="../tags/tag79.xml"/><Relationship Id="rId10" Type="http://schemas.openxmlformats.org/officeDocument/2006/relationships/tags" Target="../tags/tag74.xml"/><Relationship Id="rId4" Type="http://schemas.openxmlformats.org/officeDocument/2006/relationships/slideLayout" Target="../slideLayouts/slideLayout18.xml"/><Relationship Id="rId9" Type="http://schemas.openxmlformats.org/officeDocument/2006/relationships/tags" Target="../tags/tag73.xml"/><Relationship Id="rId14" Type="http://schemas.openxmlformats.org/officeDocument/2006/relationships/tags" Target="../tags/tag78.xml"/></Relationships>
</file>

<file path=ppt/slideMasters/_rels/slideMaster5.xml.rels><?xml version="1.0" encoding="UTF-8" standalone="yes"?>
<Relationships xmlns="http://schemas.openxmlformats.org/package/2006/relationships"><Relationship Id="rId8" Type="http://schemas.openxmlformats.org/officeDocument/2006/relationships/tags" Target="../tags/tag104.xml"/><Relationship Id="rId13" Type="http://schemas.openxmlformats.org/officeDocument/2006/relationships/tags" Target="../tags/tag109.xml"/><Relationship Id="rId3" Type="http://schemas.openxmlformats.org/officeDocument/2006/relationships/slideLayout" Target="../slideLayouts/slideLayout22.xml"/><Relationship Id="rId7" Type="http://schemas.openxmlformats.org/officeDocument/2006/relationships/tags" Target="../tags/tag103.xml"/><Relationship Id="rId12" Type="http://schemas.openxmlformats.org/officeDocument/2006/relationships/tags" Target="../tags/tag108.xml"/><Relationship Id="rId17" Type="http://schemas.openxmlformats.org/officeDocument/2006/relationships/image" Target="../media/image1.jpeg"/><Relationship Id="rId2" Type="http://schemas.openxmlformats.org/officeDocument/2006/relationships/slideLayout" Target="../slideLayouts/slideLayout21.xml"/><Relationship Id="rId16" Type="http://schemas.openxmlformats.org/officeDocument/2006/relationships/tags" Target="../tags/tag112.xml"/><Relationship Id="rId1" Type="http://schemas.openxmlformats.org/officeDocument/2006/relationships/slideLayout" Target="../slideLayouts/slideLayout20.xml"/><Relationship Id="rId6" Type="http://schemas.openxmlformats.org/officeDocument/2006/relationships/theme" Target="../theme/theme5.xml"/><Relationship Id="rId11" Type="http://schemas.openxmlformats.org/officeDocument/2006/relationships/tags" Target="../tags/tag107.xml"/><Relationship Id="rId5" Type="http://schemas.openxmlformats.org/officeDocument/2006/relationships/slideLayout" Target="../slideLayouts/slideLayout24.xml"/><Relationship Id="rId15" Type="http://schemas.openxmlformats.org/officeDocument/2006/relationships/tags" Target="../tags/tag111.xml"/><Relationship Id="rId10" Type="http://schemas.openxmlformats.org/officeDocument/2006/relationships/tags" Target="../tags/tag106.xml"/><Relationship Id="rId4" Type="http://schemas.openxmlformats.org/officeDocument/2006/relationships/slideLayout" Target="../slideLayouts/slideLayout23.xml"/><Relationship Id="rId9" Type="http://schemas.openxmlformats.org/officeDocument/2006/relationships/tags" Target="../tags/tag105.xml"/><Relationship Id="rId14" Type="http://schemas.openxmlformats.org/officeDocument/2006/relationships/tags" Target="../tags/tag110.xml"/></Relationships>
</file>

<file path=ppt/slideMasters/_rels/slideMaster6.xml.rels><?xml version="1.0" encoding="UTF-8" standalone="yes"?>
<Relationships xmlns="http://schemas.openxmlformats.org/package/2006/relationships"><Relationship Id="rId8" Type="http://schemas.openxmlformats.org/officeDocument/2006/relationships/tags" Target="../tags/tag136.xml"/><Relationship Id="rId13" Type="http://schemas.openxmlformats.org/officeDocument/2006/relationships/tags" Target="../tags/tag141.xml"/><Relationship Id="rId3" Type="http://schemas.openxmlformats.org/officeDocument/2006/relationships/slideLayout" Target="../slideLayouts/slideLayout27.xml"/><Relationship Id="rId7" Type="http://schemas.openxmlformats.org/officeDocument/2006/relationships/tags" Target="../tags/tag135.xml"/><Relationship Id="rId12" Type="http://schemas.openxmlformats.org/officeDocument/2006/relationships/tags" Target="../tags/tag140.xml"/><Relationship Id="rId17" Type="http://schemas.openxmlformats.org/officeDocument/2006/relationships/image" Target="../media/image1.jpeg"/><Relationship Id="rId2" Type="http://schemas.openxmlformats.org/officeDocument/2006/relationships/slideLayout" Target="../slideLayouts/slideLayout26.xml"/><Relationship Id="rId16" Type="http://schemas.openxmlformats.org/officeDocument/2006/relationships/tags" Target="../tags/tag144.xml"/><Relationship Id="rId1" Type="http://schemas.openxmlformats.org/officeDocument/2006/relationships/slideLayout" Target="../slideLayouts/slideLayout25.xml"/><Relationship Id="rId6" Type="http://schemas.openxmlformats.org/officeDocument/2006/relationships/theme" Target="../theme/theme6.xml"/><Relationship Id="rId11" Type="http://schemas.openxmlformats.org/officeDocument/2006/relationships/tags" Target="../tags/tag139.xml"/><Relationship Id="rId5" Type="http://schemas.openxmlformats.org/officeDocument/2006/relationships/slideLayout" Target="../slideLayouts/slideLayout29.xml"/><Relationship Id="rId15" Type="http://schemas.openxmlformats.org/officeDocument/2006/relationships/tags" Target="../tags/tag143.xml"/><Relationship Id="rId10" Type="http://schemas.openxmlformats.org/officeDocument/2006/relationships/tags" Target="../tags/tag138.xml"/><Relationship Id="rId4" Type="http://schemas.openxmlformats.org/officeDocument/2006/relationships/slideLayout" Target="../slideLayouts/slideLayout28.xml"/><Relationship Id="rId9" Type="http://schemas.openxmlformats.org/officeDocument/2006/relationships/tags" Target="../tags/tag137.xml"/><Relationship Id="rId14" Type="http://schemas.openxmlformats.org/officeDocument/2006/relationships/tags" Target="../tags/tag142.xml"/></Relationships>
</file>

<file path=ppt/slideMasters/_rels/slideMaster7.xml.rels><?xml version="1.0" encoding="UTF-8" standalone="yes"?>
<Relationships xmlns="http://schemas.openxmlformats.org/package/2006/relationships"><Relationship Id="rId8" Type="http://schemas.openxmlformats.org/officeDocument/2006/relationships/tags" Target="../tags/tag168.xml"/><Relationship Id="rId13" Type="http://schemas.openxmlformats.org/officeDocument/2006/relationships/tags" Target="../tags/tag173.xml"/><Relationship Id="rId3" Type="http://schemas.openxmlformats.org/officeDocument/2006/relationships/slideLayout" Target="../slideLayouts/slideLayout32.xml"/><Relationship Id="rId7" Type="http://schemas.openxmlformats.org/officeDocument/2006/relationships/tags" Target="../tags/tag167.xml"/><Relationship Id="rId12" Type="http://schemas.openxmlformats.org/officeDocument/2006/relationships/tags" Target="../tags/tag172.xml"/><Relationship Id="rId17" Type="http://schemas.openxmlformats.org/officeDocument/2006/relationships/image" Target="../media/image1.jpeg"/><Relationship Id="rId2" Type="http://schemas.openxmlformats.org/officeDocument/2006/relationships/slideLayout" Target="../slideLayouts/slideLayout31.xml"/><Relationship Id="rId16" Type="http://schemas.openxmlformats.org/officeDocument/2006/relationships/tags" Target="../tags/tag176.xml"/><Relationship Id="rId1" Type="http://schemas.openxmlformats.org/officeDocument/2006/relationships/slideLayout" Target="../slideLayouts/slideLayout30.xml"/><Relationship Id="rId6" Type="http://schemas.openxmlformats.org/officeDocument/2006/relationships/theme" Target="../theme/theme7.xml"/><Relationship Id="rId11" Type="http://schemas.openxmlformats.org/officeDocument/2006/relationships/tags" Target="../tags/tag171.xml"/><Relationship Id="rId5" Type="http://schemas.openxmlformats.org/officeDocument/2006/relationships/slideLayout" Target="../slideLayouts/slideLayout34.xml"/><Relationship Id="rId15" Type="http://schemas.openxmlformats.org/officeDocument/2006/relationships/tags" Target="../tags/tag175.xml"/><Relationship Id="rId10" Type="http://schemas.openxmlformats.org/officeDocument/2006/relationships/tags" Target="../tags/tag170.xml"/><Relationship Id="rId4" Type="http://schemas.openxmlformats.org/officeDocument/2006/relationships/slideLayout" Target="../slideLayouts/slideLayout33.xml"/><Relationship Id="rId9" Type="http://schemas.openxmlformats.org/officeDocument/2006/relationships/tags" Target="../tags/tag169.xml"/><Relationship Id="rId14" Type="http://schemas.openxmlformats.org/officeDocument/2006/relationships/tags" Target="../tags/tag174.xml"/></Relationships>
</file>

<file path=ppt/slideMasters/_rels/slideMaster8.xml.rels><?xml version="1.0" encoding="UTF-8" standalone="yes"?>
<Relationships xmlns="http://schemas.openxmlformats.org/package/2006/relationships"><Relationship Id="rId8" Type="http://schemas.openxmlformats.org/officeDocument/2006/relationships/tags" Target="../tags/tag200.xml"/><Relationship Id="rId13" Type="http://schemas.openxmlformats.org/officeDocument/2006/relationships/tags" Target="../tags/tag205.xml"/><Relationship Id="rId3" Type="http://schemas.openxmlformats.org/officeDocument/2006/relationships/slideLayout" Target="../slideLayouts/slideLayout37.xml"/><Relationship Id="rId7" Type="http://schemas.openxmlformats.org/officeDocument/2006/relationships/tags" Target="../tags/tag199.xml"/><Relationship Id="rId12" Type="http://schemas.openxmlformats.org/officeDocument/2006/relationships/tags" Target="../tags/tag204.xml"/><Relationship Id="rId17" Type="http://schemas.openxmlformats.org/officeDocument/2006/relationships/image" Target="../media/image1.jpeg"/><Relationship Id="rId2" Type="http://schemas.openxmlformats.org/officeDocument/2006/relationships/slideLayout" Target="../slideLayouts/slideLayout36.xml"/><Relationship Id="rId16" Type="http://schemas.openxmlformats.org/officeDocument/2006/relationships/tags" Target="../tags/tag208.xml"/><Relationship Id="rId1" Type="http://schemas.openxmlformats.org/officeDocument/2006/relationships/slideLayout" Target="../slideLayouts/slideLayout35.xml"/><Relationship Id="rId6" Type="http://schemas.openxmlformats.org/officeDocument/2006/relationships/theme" Target="../theme/theme8.xml"/><Relationship Id="rId11" Type="http://schemas.openxmlformats.org/officeDocument/2006/relationships/tags" Target="../tags/tag203.xml"/><Relationship Id="rId5" Type="http://schemas.openxmlformats.org/officeDocument/2006/relationships/slideLayout" Target="../slideLayouts/slideLayout39.xml"/><Relationship Id="rId15" Type="http://schemas.openxmlformats.org/officeDocument/2006/relationships/tags" Target="../tags/tag207.xml"/><Relationship Id="rId10" Type="http://schemas.openxmlformats.org/officeDocument/2006/relationships/tags" Target="../tags/tag202.xml"/><Relationship Id="rId4" Type="http://schemas.openxmlformats.org/officeDocument/2006/relationships/slideLayout" Target="../slideLayouts/slideLayout38.xml"/><Relationship Id="rId9" Type="http://schemas.openxmlformats.org/officeDocument/2006/relationships/tags" Target="../tags/tag201.xml"/><Relationship Id="rId14" Type="http://schemas.openxmlformats.org/officeDocument/2006/relationships/tags" Target="../tags/tag206.xml"/></Relationships>
</file>

<file path=ppt/slideMasters/_rels/slideMaster9.xml.rels><?xml version="1.0" encoding="UTF-8" standalone="yes"?>
<Relationships xmlns="http://schemas.openxmlformats.org/package/2006/relationships"><Relationship Id="rId8" Type="http://schemas.openxmlformats.org/officeDocument/2006/relationships/tags" Target="../tags/tag232.xml"/><Relationship Id="rId13" Type="http://schemas.openxmlformats.org/officeDocument/2006/relationships/tags" Target="../tags/tag237.xml"/><Relationship Id="rId3" Type="http://schemas.openxmlformats.org/officeDocument/2006/relationships/slideLayout" Target="../slideLayouts/slideLayout42.xml"/><Relationship Id="rId7" Type="http://schemas.openxmlformats.org/officeDocument/2006/relationships/tags" Target="../tags/tag231.xml"/><Relationship Id="rId12" Type="http://schemas.openxmlformats.org/officeDocument/2006/relationships/tags" Target="../tags/tag236.xml"/><Relationship Id="rId17" Type="http://schemas.openxmlformats.org/officeDocument/2006/relationships/image" Target="../media/image1.jpeg"/><Relationship Id="rId2" Type="http://schemas.openxmlformats.org/officeDocument/2006/relationships/slideLayout" Target="../slideLayouts/slideLayout41.xml"/><Relationship Id="rId16" Type="http://schemas.openxmlformats.org/officeDocument/2006/relationships/tags" Target="../tags/tag240.xml"/><Relationship Id="rId1" Type="http://schemas.openxmlformats.org/officeDocument/2006/relationships/slideLayout" Target="../slideLayouts/slideLayout40.xml"/><Relationship Id="rId6" Type="http://schemas.openxmlformats.org/officeDocument/2006/relationships/theme" Target="../theme/theme9.xml"/><Relationship Id="rId11" Type="http://schemas.openxmlformats.org/officeDocument/2006/relationships/tags" Target="../tags/tag235.xml"/><Relationship Id="rId5" Type="http://schemas.openxmlformats.org/officeDocument/2006/relationships/slideLayout" Target="../slideLayouts/slideLayout44.xml"/><Relationship Id="rId15" Type="http://schemas.openxmlformats.org/officeDocument/2006/relationships/tags" Target="../tags/tag239.xml"/><Relationship Id="rId10" Type="http://schemas.openxmlformats.org/officeDocument/2006/relationships/tags" Target="../tags/tag234.xml"/><Relationship Id="rId4" Type="http://schemas.openxmlformats.org/officeDocument/2006/relationships/slideLayout" Target="../slideLayouts/slideLayout43.xml"/><Relationship Id="rId9" Type="http://schemas.openxmlformats.org/officeDocument/2006/relationships/tags" Target="../tags/tag233.xml"/><Relationship Id="rId14" Type="http://schemas.openxmlformats.org/officeDocument/2006/relationships/tags" Target="../tags/tag2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7" name="cdtRectangle 130 Id49155"/>
          <p:cNvSpPr>
            <a:spLocks noChangeArrowheads="1"/>
          </p:cNvSpPr>
          <p:nvPr>
            <p:custDataLst>
              <p:tags r:id="rId7"/>
            </p:custDataLst>
          </p:nvPr>
        </p:nvSpPr>
        <p:spPr bwMode="auto">
          <a:xfrm>
            <a:off x="287338" y="263525"/>
            <a:ext cx="8859837" cy="971550"/>
          </a:xfrm>
          <a:prstGeom prst="rect">
            <a:avLst/>
          </a:prstGeom>
          <a:solidFill>
            <a:srgbClr val="FFFFFF"/>
          </a:solidFill>
          <a:ln>
            <a:noFill/>
          </a:ln>
          <a:effectLst/>
          <a:extLst>
            <a:ext uri="{91240B29-F687-4F45-9708-019B960494DF}">
              <a14:hiddenLine xmlns:a14="http://schemas.microsoft.com/office/drawing/2010/main" w="9525">
                <a:solidFill>
                  <a:srgbClr val="D0D3D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0" hangingPunct="0">
              <a:spcBef>
                <a:spcPct val="0"/>
              </a:spcBef>
              <a:buClrTx/>
              <a:buFontTx/>
              <a:buNone/>
              <a:defRPr/>
            </a:pPr>
            <a:endParaRPr lang="de-DE" sz="2000" smtClean="0">
              <a:solidFill>
                <a:srgbClr val="FFFFFF"/>
              </a:solidFill>
            </a:endParaRPr>
          </a:p>
        </p:txBody>
      </p:sp>
      <p:sp>
        <p:nvSpPr>
          <p:cNvPr id="5124" name="cdtRectangle 115 Id49156"/>
          <p:cNvSpPr>
            <a:spLocks noGrp="1" noChangeArrowheads="1"/>
          </p:cNvSpPr>
          <p:nvPr>
            <p:ph type="title"/>
            <p:custDataLst>
              <p:tags r:id="rId8"/>
            </p:custDataLst>
          </p:nvPr>
        </p:nvSpPr>
        <p:spPr bwMode="auto">
          <a:xfrm>
            <a:off x="287338" y="263525"/>
            <a:ext cx="8859837" cy="971550"/>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252000" tIns="0" rIns="2268000" bIns="172800" numCol="1" anchor="b" anchorCtr="0" compatLnSpc="1">
            <a:prstTxWarp prst="textNoShape">
              <a:avLst/>
            </a:prstTxWarp>
          </a:bodyPr>
          <a:lstStyle/>
          <a:p>
            <a:pPr lvl="0"/>
            <a:r>
              <a:rPr lang="de-DE" smtClean="0"/>
              <a:t>Mastertitelformat bearbeiten</a:t>
            </a:r>
          </a:p>
        </p:txBody>
      </p:sp>
      <p:sp>
        <p:nvSpPr>
          <p:cNvPr id="1030" name="cdtText Box 125 Id49158"/>
          <p:cNvSpPr txBox="1">
            <a:spLocks noChangeArrowheads="1"/>
          </p:cNvSpPr>
          <p:nvPr>
            <p:custDataLst>
              <p:tags r:id="rId9"/>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5127" name="cdtFreeform 57 Id49159"/>
          <p:cNvSpPr>
            <a:spLocks noChangeAspect="1" noEditPoints="1"/>
          </p:cNvSpPr>
          <p:nvPr>
            <p:custDataLst>
              <p:tags r:id="rId10"/>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5129" name="cdtMasterTags"/>
          <p:cNvSpPr>
            <a:spLocks noChangeShapeType="1"/>
          </p:cNvSpPr>
          <p:nvPr>
            <p:custDataLst>
              <p:tags r:id="rId11"/>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10"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
        <p:nvSpPr>
          <p:cNvPr id="11" name="cdtRectangle 16 Id836624"/>
          <p:cNvSpPr>
            <a:spLocks noChangeArrowheads="1"/>
          </p:cNvSpPr>
          <p:nvPr>
            <p:custDataLst>
              <p:tags r:id="rId12"/>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12" name="cdtText Box 12 Id836611"/>
          <p:cNvSpPr txBox="1">
            <a:spLocks noChangeArrowheads="1"/>
          </p:cNvSpPr>
          <p:nvPr>
            <p:custDataLst>
              <p:tags r:id="rId13"/>
            </p:custDataLst>
          </p:nvPr>
        </p:nvSpPr>
        <p:spPr bwMode="auto">
          <a:xfrm>
            <a:off x="3381375" y="1836738"/>
            <a:ext cx="5367338"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144000"/>
          <a:lstStyle>
            <a:lvl1pPr marL="180975" indent="-180975">
              <a:spcBef>
                <a:spcPct val="0"/>
              </a:spcBef>
              <a:defRPr>
                <a:solidFill>
                  <a:schemeClr val="tx1"/>
                </a:solidFill>
                <a:latin typeface="Arial" charset="0"/>
              </a:defRPr>
            </a:lvl1pPr>
            <a:lvl2pPr marL="549275" indent="-188913">
              <a:spcBef>
                <a:spcPct val="0"/>
              </a:spcBef>
              <a:defRPr>
                <a:solidFill>
                  <a:schemeClr val="tx1"/>
                </a:solidFill>
                <a:latin typeface="Arial" charset="0"/>
              </a:defRPr>
            </a:lvl2pPr>
            <a:lvl3pPr marL="917575" indent="-188913">
              <a:spcBef>
                <a:spcPct val="0"/>
              </a:spcBef>
              <a:defRPr>
                <a:solidFill>
                  <a:schemeClr val="tx1"/>
                </a:solidFill>
                <a:latin typeface="Arial" charset="0"/>
              </a:defRPr>
            </a:lvl3pPr>
            <a:lvl4pPr marL="1287463" indent="-190500">
              <a:spcBef>
                <a:spcPct val="0"/>
              </a:spcBef>
              <a:defRPr>
                <a:solidFill>
                  <a:schemeClr val="tx1"/>
                </a:solidFill>
                <a:latin typeface="Arial" charset="0"/>
              </a:defRPr>
            </a:lvl4pPr>
            <a:lvl5pPr marL="1655763" indent="-188913">
              <a:spcBef>
                <a:spcPct val="0"/>
              </a:spcBef>
              <a:defRPr>
                <a:solidFill>
                  <a:schemeClr val="tx1"/>
                </a:solidFill>
                <a:latin typeface="Arial" charset="0"/>
              </a:defRPr>
            </a:lvl5pPr>
            <a:lvl6pPr marL="2112963" indent="-188913" fontAlgn="base">
              <a:spcBef>
                <a:spcPct val="0"/>
              </a:spcBef>
              <a:spcAft>
                <a:spcPct val="0"/>
              </a:spcAft>
              <a:defRPr>
                <a:solidFill>
                  <a:schemeClr val="tx1"/>
                </a:solidFill>
                <a:latin typeface="Arial" charset="0"/>
              </a:defRPr>
            </a:lvl6pPr>
            <a:lvl7pPr marL="2570163" indent="-188913" fontAlgn="base">
              <a:spcBef>
                <a:spcPct val="0"/>
              </a:spcBef>
              <a:spcAft>
                <a:spcPct val="0"/>
              </a:spcAft>
              <a:defRPr>
                <a:solidFill>
                  <a:schemeClr val="tx1"/>
                </a:solidFill>
                <a:latin typeface="Arial" charset="0"/>
              </a:defRPr>
            </a:lvl7pPr>
            <a:lvl8pPr marL="3027363" indent="-188913" fontAlgn="base">
              <a:spcBef>
                <a:spcPct val="0"/>
              </a:spcBef>
              <a:spcAft>
                <a:spcPct val="0"/>
              </a:spcAft>
              <a:defRPr>
                <a:solidFill>
                  <a:schemeClr val="tx1"/>
                </a:solidFill>
                <a:latin typeface="Arial" charset="0"/>
              </a:defRPr>
            </a:lvl8pPr>
            <a:lvl9pPr marL="3484563" indent="-188913" fontAlgn="base">
              <a:spcBef>
                <a:spcPct val="0"/>
              </a:spcBef>
              <a:spcAft>
                <a:spcPct val="0"/>
              </a:spcAft>
              <a:defRPr>
                <a:solidFill>
                  <a:schemeClr val="tx1"/>
                </a:solidFill>
                <a:latin typeface="Arial" charset="0"/>
              </a:defRPr>
            </a:lvl9pPr>
          </a:lstStyle>
          <a:p>
            <a:pPr>
              <a:lnSpc>
                <a:spcPct val="110000"/>
              </a:lnSpc>
              <a:spcAft>
                <a:spcPct val="55000"/>
              </a:spcAft>
              <a:buClrTx/>
              <a:buFont typeface="Wingdings" pitchFamily="2" charset="2"/>
              <a:buChar char="§"/>
              <a:defRPr/>
            </a:pPr>
            <a:endParaRPr lang="en-US" smtClean="0">
              <a:solidFill>
                <a:schemeClr val="bg1"/>
              </a:solidFill>
            </a:endParaRPr>
          </a:p>
        </p:txBody>
      </p:sp>
      <p:sp>
        <p:nvSpPr>
          <p:cNvPr id="13" name="cdtLine 8 Id836613"/>
          <p:cNvSpPr>
            <a:spLocks noChangeShapeType="1"/>
          </p:cNvSpPr>
          <p:nvPr>
            <p:custDataLst>
              <p:tags r:id="rId14"/>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 name="cdtFreeform 57 Id836617"/>
          <p:cNvSpPr>
            <a:spLocks noChangeAspect="1" noEditPoints="1"/>
          </p:cNvSpPr>
          <p:nvPr>
            <p:custDataLst>
              <p:tags r:id="rId15"/>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16" name="cdtRectangle 11 Id836614"/>
          <p:cNvSpPr txBox="1">
            <a:spLocks noChangeArrowheads="1"/>
          </p:cNvSpPr>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marL="342900" indent="-342900" algn="l" rtl="0" eaLnBrk="0" fontAlgn="base" hangingPunct="0">
              <a:lnSpc>
                <a:spcPct val="110000"/>
              </a:lnSpc>
              <a:spcBef>
                <a:spcPct val="25000"/>
              </a:spcBef>
              <a:spcAft>
                <a:spcPct val="0"/>
              </a:spcAft>
              <a:buClr>
                <a:schemeClr val="accent1"/>
              </a:buClr>
              <a:buFont typeface="Wingdings" pitchFamily="2" charset="2"/>
              <a:defRPr sz="2000" kern="1200">
                <a:solidFill>
                  <a:srgbClr val="FFFFFF"/>
                </a:solidFill>
                <a:latin typeface="+mn-lt"/>
                <a:ea typeface="+mn-ea"/>
                <a:cs typeface="+mn-cs"/>
              </a:defRPr>
            </a:lvl1pPr>
            <a:lvl2pPr marL="190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2pPr>
            <a:lvl3pPr marL="381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3pPr>
            <a:lvl4pPr marL="571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4pPr>
            <a:lvl5pPr marL="762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mtClean="0"/>
              <a:t>Master-Untertitelformat bearbeiten</a:t>
            </a:r>
            <a:endParaRPr lang="de-DE" dirty="0" smtClean="0"/>
          </a:p>
        </p:txBody>
      </p:sp>
      <p:sp>
        <p:nvSpPr>
          <p:cNvPr id="17" name="cdtRectangle 27 Id836616"/>
          <p:cNvSpPr txBox="1">
            <a:spLocks noChangeArrowheads="1"/>
          </p:cNvSpPr>
          <p:nvPr/>
        </p:nvSpPr>
        <p:spPr>
          <a:xfrm>
            <a:off x="3041650" y="1235075"/>
            <a:ext cx="5707063" cy="1422400"/>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lgn="l" rtl="0" eaLnBrk="0" fontAlgn="base" hangingPunct="0">
              <a:spcBef>
                <a:spcPct val="0"/>
              </a:spcBef>
              <a:spcAft>
                <a:spcPct val="0"/>
              </a:spcAft>
              <a:defRPr sz="4000" b="1" kern="1200">
                <a:solidFill>
                  <a:srgbClr val="FFFFFF"/>
                </a:solidFill>
                <a:latin typeface="+mj-lt"/>
                <a:ea typeface="+mj-ea"/>
                <a:cs typeface="+mj-cs"/>
              </a:defRPr>
            </a:lvl1pPr>
            <a:lvl2pPr algn="l" rtl="0" eaLnBrk="0" fontAlgn="base" hangingPunct="0">
              <a:spcBef>
                <a:spcPct val="0"/>
              </a:spcBef>
              <a:spcAft>
                <a:spcPct val="0"/>
              </a:spcAft>
              <a:defRPr sz="2000" b="1">
                <a:solidFill>
                  <a:schemeClr val="tx2"/>
                </a:solidFill>
                <a:latin typeface="Arial" panose="020B0604020202020204" pitchFamily="34" charset="0"/>
              </a:defRPr>
            </a:lvl2pPr>
            <a:lvl3pPr algn="l" rtl="0" eaLnBrk="0" fontAlgn="base" hangingPunct="0">
              <a:spcBef>
                <a:spcPct val="0"/>
              </a:spcBef>
              <a:spcAft>
                <a:spcPct val="0"/>
              </a:spcAft>
              <a:defRPr sz="2000" b="1">
                <a:solidFill>
                  <a:schemeClr val="tx2"/>
                </a:solidFill>
                <a:latin typeface="Arial" panose="020B0604020202020204" pitchFamily="34" charset="0"/>
              </a:defRPr>
            </a:lvl3pPr>
            <a:lvl4pPr algn="l" rtl="0" eaLnBrk="0" fontAlgn="base" hangingPunct="0">
              <a:spcBef>
                <a:spcPct val="0"/>
              </a:spcBef>
              <a:spcAft>
                <a:spcPct val="0"/>
              </a:spcAft>
              <a:defRPr sz="2000" b="1">
                <a:solidFill>
                  <a:schemeClr val="tx2"/>
                </a:solidFill>
                <a:latin typeface="Arial" panose="020B0604020202020204" pitchFamily="34" charset="0"/>
              </a:defRPr>
            </a:lvl4pPr>
            <a:lvl5pPr algn="l" rtl="0" eaLnBrk="0" fontAlgn="base" hangingPunct="0">
              <a:spcBef>
                <a:spcPct val="0"/>
              </a:spcBef>
              <a:spcAft>
                <a:spcPct val="0"/>
              </a:spcAft>
              <a:defRPr sz="2000" b="1">
                <a:solidFill>
                  <a:schemeClr val="tx2"/>
                </a:solidFill>
                <a:latin typeface="Arial" panose="020B0604020202020204" pitchFamily="34" charset="0"/>
              </a:defRPr>
            </a:lvl5pPr>
            <a:lvl6pPr marL="457200" algn="l" rtl="0" fontAlgn="base">
              <a:spcBef>
                <a:spcPct val="0"/>
              </a:spcBef>
              <a:spcAft>
                <a:spcPct val="0"/>
              </a:spcAft>
              <a:defRPr sz="2000" b="1">
                <a:solidFill>
                  <a:schemeClr val="tx2"/>
                </a:solidFill>
                <a:latin typeface="Arial" panose="020B0604020202020204" pitchFamily="34" charset="0"/>
              </a:defRPr>
            </a:lvl6pPr>
            <a:lvl7pPr marL="914400" algn="l" rtl="0" fontAlgn="base">
              <a:spcBef>
                <a:spcPct val="0"/>
              </a:spcBef>
              <a:spcAft>
                <a:spcPct val="0"/>
              </a:spcAft>
              <a:defRPr sz="2000" b="1">
                <a:solidFill>
                  <a:schemeClr val="tx2"/>
                </a:solidFill>
                <a:latin typeface="Arial" panose="020B0604020202020204" pitchFamily="34" charset="0"/>
              </a:defRPr>
            </a:lvl7pPr>
            <a:lvl8pPr marL="1371600" algn="l" rtl="0" fontAlgn="base">
              <a:spcBef>
                <a:spcPct val="0"/>
              </a:spcBef>
              <a:spcAft>
                <a:spcPct val="0"/>
              </a:spcAft>
              <a:defRPr sz="2000" b="1">
                <a:solidFill>
                  <a:schemeClr val="tx2"/>
                </a:solidFill>
                <a:latin typeface="Arial" panose="020B0604020202020204" pitchFamily="34" charset="0"/>
              </a:defRPr>
            </a:lvl8pPr>
            <a:lvl9pPr marL="1828800" algn="l" rtl="0" fontAlgn="base">
              <a:spcBef>
                <a:spcPct val="0"/>
              </a:spcBef>
              <a:spcAft>
                <a:spcPct val="0"/>
              </a:spcAft>
              <a:defRPr sz="2000" b="1">
                <a:solidFill>
                  <a:schemeClr val="tx2"/>
                </a:solidFill>
                <a:latin typeface="Arial" panose="020B0604020202020204" pitchFamily="34" charset="0"/>
              </a:defRPr>
            </a:lvl9pPr>
          </a:lstStyle>
          <a:p>
            <a:pPr>
              <a:buClrTx/>
              <a:buFontTx/>
            </a:pPr>
            <a:r>
              <a:rPr lang="de-DE" dirty="0" smtClean="0"/>
              <a:t>Mastertitelformat bearbeiten</a:t>
            </a:r>
          </a:p>
        </p:txBody>
      </p:sp>
      <p:pic>
        <p:nvPicPr>
          <p:cNvPr id="18" name="Picture 20" descr="TIAneu_P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cdtRectangle 24 Id836615"/>
          <p:cNvSpPr>
            <a:spLocks noChangeArrowheads="1"/>
          </p:cNvSpPr>
          <p:nvPr>
            <p:custDataLst>
              <p:tags r:id="rId16"/>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875" r:id="rId1"/>
    <p:sldLayoutId id="2147483873" r:id="rId2"/>
    <p:sldLayoutId id="2147483832" r:id="rId3"/>
    <p:sldLayoutId id="2147483881" r:id="rId4"/>
    <p:sldLayoutId id="2147483882" r:id="rId5"/>
  </p:sldLayoutIdLst>
  <p:timing>
    <p:tnLst>
      <p:par>
        <p:cTn id="1" dur="indefinite" restart="never" nodeType="tmRoot"/>
      </p:par>
    </p:tnLst>
  </p:timing>
  <p:txStyles>
    <p:titleStyle>
      <a:lvl1pPr algn="l" rtl="0" eaLnBrk="0" fontAlgn="base" hangingPunct="0">
        <a:spcBef>
          <a:spcPct val="0"/>
        </a:spcBef>
        <a:spcAft>
          <a:spcPct val="0"/>
        </a:spcAft>
        <a:defRPr sz="2000" b="1" kern="1200">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Arial" panose="020B0604020202020204" pitchFamily="34" charset="0"/>
        </a:defRPr>
      </a:lvl2pPr>
      <a:lvl3pPr algn="l" rtl="0" eaLnBrk="0" fontAlgn="base" hangingPunct="0">
        <a:spcBef>
          <a:spcPct val="0"/>
        </a:spcBef>
        <a:spcAft>
          <a:spcPct val="0"/>
        </a:spcAft>
        <a:defRPr sz="2000" b="1">
          <a:solidFill>
            <a:schemeClr val="tx2"/>
          </a:solidFill>
          <a:latin typeface="Arial" panose="020B0604020202020204" pitchFamily="34" charset="0"/>
        </a:defRPr>
      </a:lvl3pPr>
      <a:lvl4pPr algn="l" rtl="0" eaLnBrk="0" fontAlgn="base" hangingPunct="0">
        <a:spcBef>
          <a:spcPct val="0"/>
        </a:spcBef>
        <a:spcAft>
          <a:spcPct val="0"/>
        </a:spcAft>
        <a:defRPr sz="2000" b="1">
          <a:solidFill>
            <a:schemeClr val="tx2"/>
          </a:solidFill>
          <a:latin typeface="Arial" panose="020B0604020202020204" pitchFamily="34" charset="0"/>
        </a:defRPr>
      </a:lvl4pPr>
      <a:lvl5pPr algn="l" rtl="0" eaLnBrk="0" fontAlgn="base" hangingPunct="0">
        <a:spcBef>
          <a:spcPct val="0"/>
        </a:spcBef>
        <a:spcAft>
          <a:spcPct val="0"/>
        </a:spcAft>
        <a:defRPr sz="2000" b="1">
          <a:solidFill>
            <a:schemeClr val="tx2"/>
          </a:solidFill>
          <a:latin typeface="Arial" panose="020B0604020202020204" pitchFamily="34" charset="0"/>
        </a:defRPr>
      </a:lvl5pPr>
      <a:lvl6pPr marL="457200" algn="l" rtl="0" fontAlgn="base">
        <a:spcBef>
          <a:spcPct val="0"/>
        </a:spcBef>
        <a:spcAft>
          <a:spcPct val="0"/>
        </a:spcAft>
        <a:defRPr sz="2000" b="1">
          <a:solidFill>
            <a:schemeClr val="tx2"/>
          </a:solidFill>
          <a:latin typeface="Arial" panose="020B0604020202020204" pitchFamily="34" charset="0"/>
        </a:defRPr>
      </a:lvl6pPr>
      <a:lvl7pPr marL="914400" algn="l" rtl="0" fontAlgn="base">
        <a:spcBef>
          <a:spcPct val="0"/>
        </a:spcBef>
        <a:spcAft>
          <a:spcPct val="0"/>
        </a:spcAft>
        <a:defRPr sz="2000" b="1">
          <a:solidFill>
            <a:schemeClr val="tx2"/>
          </a:solidFill>
          <a:latin typeface="Arial" panose="020B0604020202020204" pitchFamily="34" charset="0"/>
        </a:defRPr>
      </a:lvl7pPr>
      <a:lvl8pPr marL="1371600" algn="l" rtl="0" fontAlgn="base">
        <a:spcBef>
          <a:spcPct val="0"/>
        </a:spcBef>
        <a:spcAft>
          <a:spcPct val="0"/>
        </a:spcAft>
        <a:defRPr sz="2000" b="1">
          <a:solidFill>
            <a:schemeClr val="tx2"/>
          </a:solidFill>
          <a:latin typeface="Arial" panose="020B0604020202020204" pitchFamily="34" charset="0"/>
        </a:defRPr>
      </a:lvl8pPr>
      <a:lvl9pPr marL="1828800" algn="l" rtl="0" fontAlgn="base">
        <a:spcBef>
          <a:spcPct val="0"/>
        </a:spcBef>
        <a:spcAft>
          <a:spcPct val="0"/>
        </a:spcAft>
        <a:defRPr sz="2000" b="1">
          <a:solidFill>
            <a:schemeClr val="tx2"/>
          </a:solidFill>
          <a:latin typeface="Arial" panose="020B0604020202020204" pitchFamily="34" charset="0"/>
        </a:defRPr>
      </a:lvl9pPr>
    </p:titleStyle>
    <p:bodyStyle>
      <a:lvl1pPr marL="342900" indent="-342900" algn="l" rtl="0" eaLnBrk="0" fontAlgn="base" hangingPunct="0">
        <a:lnSpc>
          <a:spcPct val="110000"/>
        </a:lnSpc>
        <a:spcBef>
          <a:spcPct val="25000"/>
        </a:spcBef>
        <a:spcAft>
          <a:spcPct val="0"/>
        </a:spcAft>
        <a:buClr>
          <a:schemeClr val="accent1"/>
        </a:buClr>
        <a:buFont typeface="Wingdings" pitchFamily="2" charset="2"/>
        <a:defRPr kern="1200">
          <a:solidFill>
            <a:schemeClr val="tx1"/>
          </a:solidFill>
          <a:latin typeface="+mn-lt"/>
          <a:ea typeface="+mn-ea"/>
          <a:cs typeface="+mn-cs"/>
        </a:defRPr>
      </a:lvl1pPr>
      <a:lvl2pPr marL="190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2pPr>
      <a:lvl3pPr marL="381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3pPr>
      <a:lvl4pPr marL="571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4pPr>
      <a:lvl5pPr marL="762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7" name="cdtRectangle 130 Id49155"/>
          <p:cNvSpPr>
            <a:spLocks noChangeArrowheads="1"/>
          </p:cNvSpPr>
          <p:nvPr>
            <p:custDataLst>
              <p:tags r:id="rId7"/>
            </p:custDataLst>
          </p:nvPr>
        </p:nvSpPr>
        <p:spPr bwMode="auto">
          <a:xfrm>
            <a:off x="287338" y="263525"/>
            <a:ext cx="8859837" cy="971550"/>
          </a:xfrm>
          <a:prstGeom prst="rect">
            <a:avLst/>
          </a:prstGeom>
          <a:solidFill>
            <a:srgbClr val="FFFFFF"/>
          </a:solidFill>
          <a:ln>
            <a:noFill/>
          </a:ln>
          <a:effectLst/>
          <a:extLst>
            <a:ext uri="{91240B29-F687-4F45-9708-019B960494DF}">
              <a14:hiddenLine xmlns:a14="http://schemas.microsoft.com/office/drawing/2010/main" w="9525">
                <a:solidFill>
                  <a:srgbClr val="D0D3D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0" hangingPunct="0">
              <a:spcBef>
                <a:spcPct val="0"/>
              </a:spcBef>
              <a:buClrTx/>
              <a:buFontTx/>
              <a:buNone/>
              <a:defRPr/>
            </a:pPr>
            <a:endParaRPr lang="de-DE" sz="2000" smtClean="0">
              <a:solidFill>
                <a:srgbClr val="FFFFFF"/>
              </a:solidFill>
            </a:endParaRPr>
          </a:p>
        </p:txBody>
      </p:sp>
      <p:sp>
        <p:nvSpPr>
          <p:cNvPr id="5124" name="cdtRectangle 115 Id49156"/>
          <p:cNvSpPr>
            <a:spLocks noGrp="1" noChangeArrowheads="1"/>
          </p:cNvSpPr>
          <p:nvPr>
            <p:ph type="title"/>
            <p:custDataLst>
              <p:tags r:id="rId8"/>
            </p:custDataLst>
          </p:nvPr>
        </p:nvSpPr>
        <p:spPr bwMode="auto">
          <a:xfrm>
            <a:off x="287338" y="263525"/>
            <a:ext cx="8859837" cy="971550"/>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252000" tIns="0" rIns="2268000" bIns="172800" numCol="1" anchor="b" anchorCtr="0" compatLnSpc="1">
            <a:prstTxWarp prst="textNoShape">
              <a:avLst/>
            </a:prstTxWarp>
          </a:bodyPr>
          <a:lstStyle/>
          <a:p>
            <a:pPr lvl="0"/>
            <a:r>
              <a:rPr lang="de-DE" smtClean="0"/>
              <a:t>Mastertitelformat bearbeiten</a:t>
            </a:r>
          </a:p>
        </p:txBody>
      </p:sp>
      <p:sp>
        <p:nvSpPr>
          <p:cNvPr id="1030" name="cdtText Box 125 Id49158"/>
          <p:cNvSpPr txBox="1">
            <a:spLocks noChangeArrowheads="1"/>
          </p:cNvSpPr>
          <p:nvPr>
            <p:custDataLst>
              <p:tags r:id="rId9"/>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5127" name="cdtFreeform 57 Id49159"/>
          <p:cNvSpPr>
            <a:spLocks noChangeAspect="1" noEditPoints="1"/>
          </p:cNvSpPr>
          <p:nvPr>
            <p:custDataLst>
              <p:tags r:id="rId10"/>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5129" name="cdtMasterTags"/>
          <p:cNvSpPr>
            <a:spLocks noChangeShapeType="1"/>
          </p:cNvSpPr>
          <p:nvPr>
            <p:custDataLst>
              <p:tags r:id="rId11"/>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10"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
        <p:nvSpPr>
          <p:cNvPr id="11" name="cdtRectangle 16 Id836624"/>
          <p:cNvSpPr>
            <a:spLocks noChangeArrowheads="1"/>
          </p:cNvSpPr>
          <p:nvPr>
            <p:custDataLst>
              <p:tags r:id="rId12"/>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12" name="cdtText Box 12 Id836611"/>
          <p:cNvSpPr txBox="1">
            <a:spLocks noChangeArrowheads="1"/>
          </p:cNvSpPr>
          <p:nvPr>
            <p:custDataLst>
              <p:tags r:id="rId13"/>
            </p:custDataLst>
          </p:nvPr>
        </p:nvSpPr>
        <p:spPr bwMode="auto">
          <a:xfrm>
            <a:off x="3381375" y="1836738"/>
            <a:ext cx="5367338"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144000"/>
          <a:lstStyle>
            <a:lvl1pPr marL="180975" indent="-180975">
              <a:spcBef>
                <a:spcPct val="0"/>
              </a:spcBef>
              <a:defRPr>
                <a:solidFill>
                  <a:schemeClr val="tx1"/>
                </a:solidFill>
                <a:latin typeface="Arial" charset="0"/>
              </a:defRPr>
            </a:lvl1pPr>
            <a:lvl2pPr marL="549275" indent="-188913">
              <a:spcBef>
                <a:spcPct val="0"/>
              </a:spcBef>
              <a:defRPr>
                <a:solidFill>
                  <a:schemeClr val="tx1"/>
                </a:solidFill>
                <a:latin typeface="Arial" charset="0"/>
              </a:defRPr>
            </a:lvl2pPr>
            <a:lvl3pPr marL="917575" indent="-188913">
              <a:spcBef>
                <a:spcPct val="0"/>
              </a:spcBef>
              <a:defRPr>
                <a:solidFill>
                  <a:schemeClr val="tx1"/>
                </a:solidFill>
                <a:latin typeface="Arial" charset="0"/>
              </a:defRPr>
            </a:lvl3pPr>
            <a:lvl4pPr marL="1287463" indent="-190500">
              <a:spcBef>
                <a:spcPct val="0"/>
              </a:spcBef>
              <a:defRPr>
                <a:solidFill>
                  <a:schemeClr val="tx1"/>
                </a:solidFill>
                <a:latin typeface="Arial" charset="0"/>
              </a:defRPr>
            </a:lvl4pPr>
            <a:lvl5pPr marL="1655763" indent="-188913">
              <a:spcBef>
                <a:spcPct val="0"/>
              </a:spcBef>
              <a:defRPr>
                <a:solidFill>
                  <a:schemeClr val="tx1"/>
                </a:solidFill>
                <a:latin typeface="Arial" charset="0"/>
              </a:defRPr>
            </a:lvl5pPr>
            <a:lvl6pPr marL="2112963" indent="-188913" fontAlgn="base">
              <a:spcBef>
                <a:spcPct val="0"/>
              </a:spcBef>
              <a:spcAft>
                <a:spcPct val="0"/>
              </a:spcAft>
              <a:defRPr>
                <a:solidFill>
                  <a:schemeClr val="tx1"/>
                </a:solidFill>
                <a:latin typeface="Arial" charset="0"/>
              </a:defRPr>
            </a:lvl6pPr>
            <a:lvl7pPr marL="2570163" indent="-188913" fontAlgn="base">
              <a:spcBef>
                <a:spcPct val="0"/>
              </a:spcBef>
              <a:spcAft>
                <a:spcPct val="0"/>
              </a:spcAft>
              <a:defRPr>
                <a:solidFill>
                  <a:schemeClr val="tx1"/>
                </a:solidFill>
                <a:latin typeface="Arial" charset="0"/>
              </a:defRPr>
            </a:lvl7pPr>
            <a:lvl8pPr marL="3027363" indent="-188913" fontAlgn="base">
              <a:spcBef>
                <a:spcPct val="0"/>
              </a:spcBef>
              <a:spcAft>
                <a:spcPct val="0"/>
              </a:spcAft>
              <a:defRPr>
                <a:solidFill>
                  <a:schemeClr val="tx1"/>
                </a:solidFill>
                <a:latin typeface="Arial" charset="0"/>
              </a:defRPr>
            </a:lvl8pPr>
            <a:lvl9pPr marL="3484563" indent="-188913" fontAlgn="base">
              <a:spcBef>
                <a:spcPct val="0"/>
              </a:spcBef>
              <a:spcAft>
                <a:spcPct val="0"/>
              </a:spcAft>
              <a:defRPr>
                <a:solidFill>
                  <a:schemeClr val="tx1"/>
                </a:solidFill>
                <a:latin typeface="Arial" charset="0"/>
              </a:defRPr>
            </a:lvl9pPr>
          </a:lstStyle>
          <a:p>
            <a:pPr>
              <a:lnSpc>
                <a:spcPct val="110000"/>
              </a:lnSpc>
              <a:spcAft>
                <a:spcPct val="55000"/>
              </a:spcAft>
              <a:buClrTx/>
              <a:buFont typeface="Wingdings" pitchFamily="2" charset="2"/>
              <a:buChar char="§"/>
              <a:defRPr/>
            </a:pPr>
            <a:endParaRPr lang="en-US" smtClean="0">
              <a:solidFill>
                <a:schemeClr val="bg1"/>
              </a:solidFill>
            </a:endParaRPr>
          </a:p>
        </p:txBody>
      </p:sp>
      <p:sp>
        <p:nvSpPr>
          <p:cNvPr id="13" name="cdtLine 8 Id836613"/>
          <p:cNvSpPr>
            <a:spLocks noChangeShapeType="1"/>
          </p:cNvSpPr>
          <p:nvPr>
            <p:custDataLst>
              <p:tags r:id="rId14"/>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 name="cdtFreeform 57 Id836617"/>
          <p:cNvSpPr>
            <a:spLocks noChangeAspect="1" noEditPoints="1"/>
          </p:cNvSpPr>
          <p:nvPr>
            <p:custDataLst>
              <p:tags r:id="rId15"/>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16" name="cdtRectangle 11 Id836614"/>
          <p:cNvSpPr txBox="1">
            <a:spLocks noChangeArrowheads="1"/>
          </p:cNvSpPr>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marL="342900" indent="-342900" algn="l" rtl="0" eaLnBrk="0" fontAlgn="base" hangingPunct="0">
              <a:lnSpc>
                <a:spcPct val="110000"/>
              </a:lnSpc>
              <a:spcBef>
                <a:spcPct val="25000"/>
              </a:spcBef>
              <a:spcAft>
                <a:spcPct val="0"/>
              </a:spcAft>
              <a:buClr>
                <a:schemeClr val="accent1"/>
              </a:buClr>
              <a:buFont typeface="Wingdings" pitchFamily="2" charset="2"/>
              <a:defRPr sz="2000" kern="1200">
                <a:solidFill>
                  <a:srgbClr val="FFFFFF"/>
                </a:solidFill>
                <a:latin typeface="+mn-lt"/>
                <a:ea typeface="+mn-ea"/>
                <a:cs typeface="+mn-cs"/>
              </a:defRPr>
            </a:lvl1pPr>
            <a:lvl2pPr marL="190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2pPr>
            <a:lvl3pPr marL="381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3pPr>
            <a:lvl4pPr marL="571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4pPr>
            <a:lvl5pPr marL="762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mtClean="0"/>
              <a:t>Master-Untertitelformat bearbeiten</a:t>
            </a:r>
            <a:endParaRPr lang="de-DE" dirty="0" smtClean="0"/>
          </a:p>
        </p:txBody>
      </p:sp>
      <p:sp>
        <p:nvSpPr>
          <p:cNvPr id="17" name="cdtRectangle 27 Id836616"/>
          <p:cNvSpPr txBox="1">
            <a:spLocks noChangeArrowheads="1"/>
          </p:cNvSpPr>
          <p:nvPr/>
        </p:nvSpPr>
        <p:spPr>
          <a:xfrm>
            <a:off x="3041650" y="1235075"/>
            <a:ext cx="5707063" cy="1422400"/>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lgn="l" rtl="0" eaLnBrk="0" fontAlgn="base" hangingPunct="0">
              <a:spcBef>
                <a:spcPct val="0"/>
              </a:spcBef>
              <a:spcAft>
                <a:spcPct val="0"/>
              </a:spcAft>
              <a:defRPr sz="4000" b="1" kern="1200">
                <a:solidFill>
                  <a:srgbClr val="FFFFFF"/>
                </a:solidFill>
                <a:latin typeface="+mj-lt"/>
                <a:ea typeface="+mj-ea"/>
                <a:cs typeface="+mj-cs"/>
              </a:defRPr>
            </a:lvl1pPr>
            <a:lvl2pPr algn="l" rtl="0" eaLnBrk="0" fontAlgn="base" hangingPunct="0">
              <a:spcBef>
                <a:spcPct val="0"/>
              </a:spcBef>
              <a:spcAft>
                <a:spcPct val="0"/>
              </a:spcAft>
              <a:defRPr sz="2000" b="1">
                <a:solidFill>
                  <a:schemeClr val="tx2"/>
                </a:solidFill>
                <a:latin typeface="Arial" panose="020B0604020202020204" pitchFamily="34" charset="0"/>
              </a:defRPr>
            </a:lvl2pPr>
            <a:lvl3pPr algn="l" rtl="0" eaLnBrk="0" fontAlgn="base" hangingPunct="0">
              <a:spcBef>
                <a:spcPct val="0"/>
              </a:spcBef>
              <a:spcAft>
                <a:spcPct val="0"/>
              </a:spcAft>
              <a:defRPr sz="2000" b="1">
                <a:solidFill>
                  <a:schemeClr val="tx2"/>
                </a:solidFill>
                <a:latin typeface="Arial" panose="020B0604020202020204" pitchFamily="34" charset="0"/>
              </a:defRPr>
            </a:lvl3pPr>
            <a:lvl4pPr algn="l" rtl="0" eaLnBrk="0" fontAlgn="base" hangingPunct="0">
              <a:spcBef>
                <a:spcPct val="0"/>
              </a:spcBef>
              <a:spcAft>
                <a:spcPct val="0"/>
              </a:spcAft>
              <a:defRPr sz="2000" b="1">
                <a:solidFill>
                  <a:schemeClr val="tx2"/>
                </a:solidFill>
                <a:latin typeface="Arial" panose="020B0604020202020204" pitchFamily="34" charset="0"/>
              </a:defRPr>
            </a:lvl4pPr>
            <a:lvl5pPr algn="l" rtl="0" eaLnBrk="0" fontAlgn="base" hangingPunct="0">
              <a:spcBef>
                <a:spcPct val="0"/>
              </a:spcBef>
              <a:spcAft>
                <a:spcPct val="0"/>
              </a:spcAft>
              <a:defRPr sz="2000" b="1">
                <a:solidFill>
                  <a:schemeClr val="tx2"/>
                </a:solidFill>
                <a:latin typeface="Arial" panose="020B0604020202020204" pitchFamily="34" charset="0"/>
              </a:defRPr>
            </a:lvl5pPr>
            <a:lvl6pPr marL="457200" algn="l" rtl="0" fontAlgn="base">
              <a:spcBef>
                <a:spcPct val="0"/>
              </a:spcBef>
              <a:spcAft>
                <a:spcPct val="0"/>
              </a:spcAft>
              <a:defRPr sz="2000" b="1">
                <a:solidFill>
                  <a:schemeClr val="tx2"/>
                </a:solidFill>
                <a:latin typeface="Arial" panose="020B0604020202020204" pitchFamily="34" charset="0"/>
              </a:defRPr>
            </a:lvl6pPr>
            <a:lvl7pPr marL="914400" algn="l" rtl="0" fontAlgn="base">
              <a:spcBef>
                <a:spcPct val="0"/>
              </a:spcBef>
              <a:spcAft>
                <a:spcPct val="0"/>
              </a:spcAft>
              <a:defRPr sz="2000" b="1">
                <a:solidFill>
                  <a:schemeClr val="tx2"/>
                </a:solidFill>
                <a:latin typeface="Arial" panose="020B0604020202020204" pitchFamily="34" charset="0"/>
              </a:defRPr>
            </a:lvl7pPr>
            <a:lvl8pPr marL="1371600" algn="l" rtl="0" fontAlgn="base">
              <a:spcBef>
                <a:spcPct val="0"/>
              </a:spcBef>
              <a:spcAft>
                <a:spcPct val="0"/>
              </a:spcAft>
              <a:defRPr sz="2000" b="1">
                <a:solidFill>
                  <a:schemeClr val="tx2"/>
                </a:solidFill>
                <a:latin typeface="Arial" panose="020B0604020202020204" pitchFamily="34" charset="0"/>
              </a:defRPr>
            </a:lvl8pPr>
            <a:lvl9pPr marL="1828800" algn="l" rtl="0" fontAlgn="base">
              <a:spcBef>
                <a:spcPct val="0"/>
              </a:spcBef>
              <a:spcAft>
                <a:spcPct val="0"/>
              </a:spcAft>
              <a:defRPr sz="2000" b="1">
                <a:solidFill>
                  <a:schemeClr val="tx2"/>
                </a:solidFill>
                <a:latin typeface="Arial" panose="020B0604020202020204" pitchFamily="34" charset="0"/>
              </a:defRPr>
            </a:lvl9pPr>
          </a:lstStyle>
          <a:p>
            <a:pPr>
              <a:buClrTx/>
              <a:buFontTx/>
            </a:pPr>
            <a:r>
              <a:rPr lang="de-DE" dirty="0" smtClean="0"/>
              <a:t>Mastertitelformat bearbeiten</a:t>
            </a:r>
          </a:p>
        </p:txBody>
      </p:sp>
      <p:pic>
        <p:nvPicPr>
          <p:cNvPr id="18" name="Picture 20" descr="TIAneu_P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cdtRectangle 24 Id836615"/>
          <p:cNvSpPr>
            <a:spLocks noChangeArrowheads="1"/>
          </p:cNvSpPr>
          <p:nvPr>
            <p:custDataLst>
              <p:tags r:id="rId16"/>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Lst>
  <p:timing>
    <p:tnLst>
      <p:par>
        <p:cTn id="1" dur="indefinite" restart="never" nodeType="tmRoot"/>
      </p:par>
    </p:tnLst>
  </p:timing>
  <p:txStyles>
    <p:titleStyle>
      <a:lvl1pPr algn="l" rtl="0" eaLnBrk="0" fontAlgn="base" hangingPunct="0">
        <a:spcBef>
          <a:spcPct val="0"/>
        </a:spcBef>
        <a:spcAft>
          <a:spcPct val="0"/>
        </a:spcAft>
        <a:defRPr sz="2000" b="1" kern="1200">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Arial" panose="020B0604020202020204" pitchFamily="34" charset="0"/>
        </a:defRPr>
      </a:lvl2pPr>
      <a:lvl3pPr algn="l" rtl="0" eaLnBrk="0" fontAlgn="base" hangingPunct="0">
        <a:spcBef>
          <a:spcPct val="0"/>
        </a:spcBef>
        <a:spcAft>
          <a:spcPct val="0"/>
        </a:spcAft>
        <a:defRPr sz="2000" b="1">
          <a:solidFill>
            <a:schemeClr val="tx2"/>
          </a:solidFill>
          <a:latin typeface="Arial" panose="020B0604020202020204" pitchFamily="34" charset="0"/>
        </a:defRPr>
      </a:lvl3pPr>
      <a:lvl4pPr algn="l" rtl="0" eaLnBrk="0" fontAlgn="base" hangingPunct="0">
        <a:spcBef>
          <a:spcPct val="0"/>
        </a:spcBef>
        <a:spcAft>
          <a:spcPct val="0"/>
        </a:spcAft>
        <a:defRPr sz="2000" b="1">
          <a:solidFill>
            <a:schemeClr val="tx2"/>
          </a:solidFill>
          <a:latin typeface="Arial" panose="020B0604020202020204" pitchFamily="34" charset="0"/>
        </a:defRPr>
      </a:lvl4pPr>
      <a:lvl5pPr algn="l" rtl="0" eaLnBrk="0" fontAlgn="base" hangingPunct="0">
        <a:spcBef>
          <a:spcPct val="0"/>
        </a:spcBef>
        <a:spcAft>
          <a:spcPct val="0"/>
        </a:spcAft>
        <a:defRPr sz="2000" b="1">
          <a:solidFill>
            <a:schemeClr val="tx2"/>
          </a:solidFill>
          <a:latin typeface="Arial" panose="020B0604020202020204" pitchFamily="34" charset="0"/>
        </a:defRPr>
      </a:lvl5pPr>
      <a:lvl6pPr marL="457200" algn="l" rtl="0" fontAlgn="base">
        <a:spcBef>
          <a:spcPct val="0"/>
        </a:spcBef>
        <a:spcAft>
          <a:spcPct val="0"/>
        </a:spcAft>
        <a:defRPr sz="2000" b="1">
          <a:solidFill>
            <a:schemeClr val="tx2"/>
          </a:solidFill>
          <a:latin typeface="Arial" panose="020B0604020202020204" pitchFamily="34" charset="0"/>
        </a:defRPr>
      </a:lvl6pPr>
      <a:lvl7pPr marL="914400" algn="l" rtl="0" fontAlgn="base">
        <a:spcBef>
          <a:spcPct val="0"/>
        </a:spcBef>
        <a:spcAft>
          <a:spcPct val="0"/>
        </a:spcAft>
        <a:defRPr sz="2000" b="1">
          <a:solidFill>
            <a:schemeClr val="tx2"/>
          </a:solidFill>
          <a:latin typeface="Arial" panose="020B0604020202020204" pitchFamily="34" charset="0"/>
        </a:defRPr>
      </a:lvl7pPr>
      <a:lvl8pPr marL="1371600" algn="l" rtl="0" fontAlgn="base">
        <a:spcBef>
          <a:spcPct val="0"/>
        </a:spcBef>
        <a:spcAft>
          <a:spcPct val="0"/>
        </a:spcAft>
        <a:defRPr sz="2000" b="1">
          <a:solidFill>
            <a:schemeClr val="tx2"/>
          </a:solidFill>
          <a:latin typeface="Arial" panose="020B0604020202020204" pitchFamily="34" charset="0"/>
        </a:defRPr>
      </a:lvl8pPr>
      <a:lvl9pPr marL="1828800" algn="l" rtl="0" fontAlgn="base">
        <a:spcBef>
          <a:spcPct val="0"/>
        </a:spcBef>
        <a:spcAft>
          <a:spcPct val="0"/>
        </a:spcAft>
        <a:defRPr sz="2000" b="1">
          <a:solidFill>
            <a:schemeClr val="tx2"/>
          </a:solidFill>
          <a:latin typeface="Arial" panose="020B0604020202020204" pitchFamily="34" charset="0"/>
        </a:defRPr>
      </a:lvl9pPr>
    </p:titleStyle>
    <p:bodyStyle>
      <a:lvl1pPr marL="342900" indent="-342900" algn="l" rtl="0" eaLnBrk="0" fontAlgn="base" hangingPunct="0">
        <a:lnSpc>
          <a:spcPct val="110000"/>
        </a:lnSpc>
        <a:spcBef>
          <a:spcPct val="25000"/>
        </a:spcBef>
        <a:spcAft>
          <a:spcPct val="0"/>
        </a:spcAft>
        <a:buClr>
          <a:schemeClr val="accent1"/>
        </a:buClr>
        <a:buFont typeface="Wingdings" pitchFamily="2" charset="2"/>
        <a:defRPr kern="1200">
          <a:solidFill>
            <a:schemeClr val="tx1"/>
          </a:solidFill>
          <a:latin typeface="+mn-lt"/>
          <a:ea typeface="+mn-ea"/>
          <a:cs typeface="+mn-cs"/>
        </a:defRPr>
      </a:lvl1pPr>
      <a:lvl2pPr marL="190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2pPr>
      <a:lvl3pPr marL="381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3pPr>
      <a:lvl4pPr marL="571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4pPr>
      <a:lvl5pPr marL="762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7" name="cdtRectangle 130 Id49155"/>
          <p:cNvSpPr>
            <a:spLocks noChangeArrowheads="1"/>
          </p:cNvSpPr>
          <p:nvPr>
            <p:custDataLst>
              <p:tags r:id="rId7"/>
            </p:custDataLst>
          </p:nvPr>
        </p:nvSpPr>
        <p:spPr bwMode="auto">
          <a:xfrm>
            <a:off x="287338" y="263525"/>
            <a:ext cx="8859837" cy="971550"/>
          </a:xfrm>
          <a:prstGeom prst="rect">
            <a:avLst/>
          </a:prstGeom>
          <a:solidFill>
            <a:srgbClr val="FFFFFF"/>
          </a:solidFill>
          <a:ln>
            <a:noFill/>
          </a:ln>
          <a:effectLst/>
          <a:extLst>
            <a:ext uri="{91240B29-F687-4F45-9708-019B960494DF}">
              <a14:hiddenLine xmlns:a14="http://schemas.microsoft.com/office/drawing/2010/main" w="9525">
                <a:solidFill>
                  <a:srgbClr val="D0D3D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0" hangingPunct="0">
              <a:spcBef>
                <a:spcPct val="0"/>
              </a:spcBef>
              <a:buClrTx/>
              <a:buFontTx/>
              <a:buNone/>
              <a:defRPr/>
            </a:pPr>
            <a:endParaRPr lang="de-DE" sz="2000" smtClean="0">
              <a:solidFill>
                <a:srgbClr val="FFFFFF"/>
              </a:solidFill>
            </a:endParaRPr>
          </a:p>
        </p:txBody>
      </p:sp>
      <p:sp>
        <p:nvSpPr>
          <p:cNvPr id="5124" name="cdtRectangle 115 Id49156"/>
          <p:cNvSpPr>
            <a:spLocks noGrp="1" noChangeArrowheads="1"/>
          </p:cNvSpPr>
          <p:nvPr>
            <p:ph type="title"/>
            <p:custDataLst>
              <p:tags r:id="rId8"/>
            </p:custDataLst>
          </p:nvPr>
        </p:nvSpPr>
        <p:spPr bwMode="auto">
          <a:xfrm>
            <a:off x="287338" y="263525"/>
            <a:ext cx="8859837" cy="971550"/>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252000" tIns="0" rIns="2268000" bIns="172800" numCol="1" anchor="b" anchorCtr="0" compatLnSpc="1">
            <a:prstTxWarp prst="textNoShape">
              <a:avLst/>
            </a:prstTxWarp>
          </a:bodyPr>
          <a:lstStyle/>
          <a:p>
            <a:pPr lvl="0"/>
            <a:r>
              <a:rPr lang="de-DE" smtClean="0"/>
              <a:t>Mastertitelformat bearbeiten</a:t>
            </a:r>
          </a:p>
        </p:txBody>
      </p:sp>
      <p:sp>
        <p:nvSpPr>
          <p:cNvPr id="1030" name="cdtText Box 125 Id49158"/>
          <p:cNvSpPr txBox="1">
            <a:spLocks noChangeArrowheads="1"/>
          </p:cNvSpPr>
          <p:nvPr>
            <p:custDataLst>
              <p:tags r:id="rId9"/>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5127" name="cdtFreeform 57 Id49159"/>
          <p:cNvSpPr>
            <a:spLocks noChangeAspect="1" noEditPoints="1"/>
          </p:cNvSpPr>
          <p:nvPr>
            <p:custDataLst>
              <p:tags r:id="rId10"/>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5129" name="cdtMasterTags"/>
          <p:cNvSpPr>
            <a:spLocks noChangeShapeType="1"/>
          </p:cNvSpPr>
          <p:nvPr>
            <p:custDataLst>
              <p:tags r:id="rId11"/>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10"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
        <p:nvSpPr>
          <p:cNvPr id="11" name="cdtRectangle 16 Id836624"/>
          <p:cNvSpPr>
            <a:spLocks noChangeArrowheads="1"/>
          </p:cNvSpPr>
          <p:nvPr>
            <p:custDataLst>
              <p:tags r:id="rId12"/>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12" name="cdtText Box 12 Id836611"/>
          <p:cNvSpPr txBox="1">
            <a:spLocks noChangeArrowheads="1"/>
          </p:cNvSpPr>
          <p:nvPr>
            <p:custDataLst>
              <p:tags r:id="rId13"/>
            </p:custDataLst>
          </p:nvPr>
        </p:nvSpPr>
        <p:spPr bwMode="auto">
          <a:xfrm>
            <a:off x="3381375" y="1836738"/>
            <a:ext cx="5367338"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144000"/>
          <a:lstStyle>
            <a:lvl1pPr marL="180975" indent="-180975">
              <a:spcBef>
                <a:spcPct val="0"/>
              </a:spcBef>
              <a:defRPr>
                <a:solidFill>
                  <a:schemeClr val="tx1"/>
                </a:solidFill>
                <a:latin typeface="Arial" charset="0"/>
              </a:defRPr>
            </a:lvl1pPr>
            <a:lvl2pPr marL="549275" indent="-188913">
              <a:spcBef>
                <a:spcPct val="0"/>
              </a:spcBef>
              <a:defRPr>
                <a:solidFill>
                  <a:schemeClr val="tx1"/>
                </a:solidFill>
                <a:latin typeface="Arial" charset="0"/>
              </a:defRPr>
            </a:lvl2pPr>
            <a:lvl3pPr marL="917575" indent="-188913">
              <a:spcBef>
                <a:spcPct val="0"/>
              </a:spcBef>
              <a:defRPr>
                <a:solidFill>
                  <a:schemeClr val="tx1"/>
                </a:solidFill>
                <a:latin typeface="Arial" charset="0"/>
              </a:defRPr>
            </a:lvl3pPr>
            <a:lvl4pPr marL="1287463" indent="-190500">
              <a:spcBef>
                <a:spcPct val="0"/>
              </a:spcBef>
              <a:defRPr>
                <a:solidFill>
                  <a:schemeClr val="tx1"/>
                </a:solidFill>
                <a:latin typeface="Arial" charset="0"/>
              </a:defRPr>
            </a:lvl4pPr>
            <a:lvl5pPr marL="1655763" indent="-188913">
              <a:spcBef>
                <a:spcPct val="0"/>
              </a:spcBef>
              <a:defRPr>
                <a:solidFill>
                  <a:schemeClr val="tx1"/>
                </a:solidFill>
                <a:latin typeface="Arial" charset="0"/>
              </a:defRPr>
            </a:lvl5pPr>
            <a:lvl6pPr marL="2112963" indent="-188913" fontAlgn="base">
              <a:spcBef>
                <a:spcPct val="0"/>
              </a:spcBef>
              <a:spcAft>
                <a:spcPct val="0"/>
              </a:spcAft>
              <a:defRPr>
                <a:solidFill>
                  <a:schemeClr val="tx1"/>
                </a:solidFill>
                <a:latin typeface="Arial" charset="0"/>
              </a:defRPr>
            </a:lvl6pPr>
            <a:lvl7pPr marL="2570163" indent="-188913" fontAlgn="base">
              <a:spcBef>
                <a:spcPct val="0"/>
              </a:spcBef>
              <a:spcAft>
                <a:spcPct val="0"/>
              </a:spcAft>
              <a:defRPr>
                <a:solidFill>
                  <a:schemeClr val="tx1"/>
                </a:solidFill>
                <a:latin typeface="Arial" charset="0"/>
              </a:defRPr>
            </a:lvl7pPr>
            <a:lvl8pPr marL="3027363" indent="-188913" fontAlgn="base">
              <a:spcBef>
                <a:spcPct val="0"/>
              </a:spcBef>
              <a:spcAft>
                <a:spcPct val="0"/>
              </a:spcAft>
              <a:defRPr>
                <a:solidFill>
                  <a:schemeClr val="tx1"/>
                </a:solidFill>
                <a:latin typeface="Arial" charset="0"/>
              </a:defRPr>
            </a:lvl8pPr>
            <a:lvl9pPr marL="3484563" indent="-188913" fontAlgn="base">
              <a:spcBef>
                <a:spcPct val="0"/>
              </a:spcBef>
              <a:spcAft>
                <a:spcPct val="0"/>
              </a:spcAft>
              <a:defRPr>
                <a:solidFill>
                  <a:schemeClr val="tx1"/>
                </a:solidFill>
                <a:latin typeface="Arial" charset="0"/>
              </a:defRPr>
            </a:lvl9pPr>
          </a:lstStyle>
          <a:p>
            <a:pPr>
              <a:lnSpc>
                <a:spcPct val="110000"/>
              </a:lnSpc>
              <a:spcAft>
                <a:spcPct val="55000"/>
              </a:spcAft>
              <a:buClrTx/>
              <a:buFont typeface="Wingdings" pitchFamily="2" charset="2"/>
              <a:buChar char="§"/>
              <a:defRPr/>
            </a:pPr>
            <a:endParaRPr lang="en-US" smtClean="0">
              <a:solidFill>
                <a:schemeClr val="bg1"/>
              </a:solidFill>
            </a:endParaRPr>
          </a:p>
        </p:txBody>
      </p:sp>
      <p:sp>
        <p:nvSpPr>
          <p:cNvPr id="13" name="cdtLine 8 Id836613"/>
          <p:cNvSpPr>
            <a:spLocks noChangeShapeType="1"/>
          </p:cNvSpPr>
          <p:nvPr>
            <p:custDataLst>
              <p:tags r:id="rId14"/>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 name="cdtFreeform 57 Id836617"/>
          <p:cNvSpPr>
            <a:spLocks noChangeAspect="1" noEditPoints="1"/>
          </p:cNvSpPr>
          <p:nvPr>
            <p:custDataLst>
              <p:tags r:id="rId15"/>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16" name="cdtRectangle 11 Id836614"/>
          <p:cNvSpPr txBox="1">
            <a:spLocks noChangeArrowheads="1"/>
          </p:cNvSpPr>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marL="342900" indent="-342900" algn="l" rtl="0" eaLnBrk="0" fontAlgn="base" hangingPunct="0">
              <a:lnSpc>
                <a:spcPct val="110000"/>
              </a:lnSpc>
              <a:spcBef>
                <a:spcPct val="25000"/>
              </a:spcBef>
              <a:spcAft>
                <a:spcPct val="0"/>
              </a:spcAft>
              <a:buClr>
                <a:schemeClr val="accent1"/>
              </a:buClr>
              <a:buFont typeface="Wingdings" pitchFamily="2" charset="2"/>
              <a:defRPr sz="2000" kern="1200">
                <a:solidFill>
                  <a:srgbClr val="FFFFFF"/>
                </a:solidFill>
                <a:latin typeface="+mn-lt"/>
                <a:ea typeface="+mn-ea"/>
                <a:cs typeface="+mn-cs"/>
              </a:defRPr>
            </a:lvl1pPr>
            <a:lvl2pPr marL="190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2pPr>
            <a:lvl3pPr marL="381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3pPr>
            <a:lvl4pPr marL="571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4pPr>
            <a:lvl5pPr marL="762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mtClean="0"/>
              <a:t>Master-Untertitelformat bearbeiten</a:t>
            </a:r>
            <a:endParaRPr lang="de-DE" dirty="0" smtClean="0"/>
          </a:p>
        </p:txBody>
      </p:sp>
      <p:sp>
        <p:nvSpPr>
          <p:cNvPr id="17" name="cdtRectangle 27 Id836616"/>
          <p:cNvSpPr txBox="1">
            <a:spLocks noChangeArrowheads="1"/>
          </p:cNvSpPr>
          <p:nvPr/>
        </p:nvSpPr>
        <p:spPr>
          <a:xfrm>
            <a:off x="3041650" y="1235075"/>
            <a:ext cx="5707063" cy="1422400"/>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lgn="l" rtl="0" eaLnBrk="0" fontAlgn="base" hangingPunct="0">
              <a:spcBef>
                <a:spcPct val="0"/>
              </a:spcBef>
              <a:spcAft>
                <a:spcPct val="0"/>
              </a:spcAft>
              <a:defRPr sz="4000" b="1" kern="1200">
                <a:solidFill>
                  <a:srgbClr val="FFFFFF"/>
                </a:solidFill>
                <a:latin typeface="+mj-lt"/>
                <a:ea typeface="+mj-ea"/>
                <a:cs typeface="+mj-cs"/>
              </a:defRPr>
            </a:lvl1pPr>
            <a:lvl2pPr algn="l" rtl="0" eaLnBrk="0" fontAlgn="base" hangingPunct="0">
              <a:spcBef>
                <a:spcPct val="0"/>
              </a:spcBef>
              <a:spcAft>
                <a:spcPct val="0"/>
              </a:spcAft>
              <a:defRPr sz="2000" b="1">
                <a:solidFill>
                  <a:schemeClr val="tx2"/>
                </a:solidFill>
                <a:latin typeface="Arial" panose="020B0604020202020204" pitchFamily="34" charset="0"/>
              </a:defRPr>
            </a:lvl2pPr>
            <a:lvl3pPr algn="l" rtl="0" eaLnBrk="0" fontAlgn="base" hangingPunct="0">
              <a:spcBef>
                <a:spcPct val="0"/>
              </a:spcBef>
              <a:spcAft>
                <a:spcPct val="0"/>
              </a:spcAft>
              <a:defRPr sz="2000" b="1">
                <a:solidFill>
                  <a:schemeClr val="tx2"/>
                </a:solidFill>
                <a:latin typeface="Arial" panose="020B0604020202020204" pitchFamily="34" charset="0"/>
              </a:defRPr>
            </a:lvl3pPr>
            <a:lvl4pPr algn="l" rtl="0" eaLnBrk="0" fontAlgn="base" hangingPunct="0">
              <a:spcBef>
                <a:spcPct val="0"/>
              </a:spcBef>
              <a:spcAft>
                <a:spcPct val="0"/>
              </a:spcAft>
              <a:defRPr sz="2000" b="1">
                <a:solidFill>
                  <a:schemeClr val="tx2"/>
                </a:solidFill>
                <a:latin typeface="Arial" panose="020B0604020202020204" pitchFamily="34" charset="0"/>
              </a:defRPr>
            </a:lvl4pPr>
            <a:lvl5pPr algn="l" rtl="0" eaLnBrk="0" fontAlgn="base" hangingPunct="0">
              <a:spcBef>
                <a:spcPct val="0"/>
              </a:spcBef>
              <a:spcAft>
                <a:spcPct val="0"/>
              </a:spcAft>
              <a:defRPr sz="2000" b="1">
                <a:solidFill>
                  <a:schemeClr val="tx2"/>
                </a:solidFill>
                <a:latin typeface="Arial" panose="020B0604020202020204" pitchFamily="34" charset="0"/>
              </a:defRPr>
            </a:lvl5pPr>
            <a:lvl6pPr marL="457200" algn="l" rtl="0" fontAlgn="base">
              <a:spcBef>
                <a:spcPct val="0"/>
              </a:spcBef>
              <a:spcAft>
                <a:spcPct val="0"/>
              </a:spcAft>
              <a:defRPr sz="2000" b="1">
                <a:solidFill>
                  <a:schemeClr val="tx2"/>
                </a:solidFill>
                <a:latin typeface="Arial" panose="020B0604020202020204" pitchFamily="34" charset="0"/>
              </a:defRPr>
            </a:lvl6pPr>
            <a:lvl7pPr marL="914400" algn="l" rtl="0" fontAlgn="base">
              <a:spcBef>
                <a:spcPct val="0"/>
              </a:spcBef>
              <a:spcAft>
                <a:spcPct val="0"/>
              </a:spcAft>
              <a:defRPr sz="2000" b="1">
                <a:solidFill>
                  <a:schemeClr val="tx2"/>
                </a:solidFill>
                <a:latin typeface="Arial" panose="020B0604020202020204" pitchFamily="34" charset="0"/>
              </a:defRPr>
            </a:lvl7pPr>
            <a:lvl8pPr marL="1371600" algn="l" rtl="0" fontAlgn="base">
              <a:spcBef>
                <a:spcPct val="0"/>
              </a:spcBef>
              <a:spcAft>
                <a:spcPct val="0"/>
              </a:spcAft>
              <a:defRPr sz="2000" b="1">
                <a:solidFill>
                  <a:schemeClr val="tx2"/>
                </a:solidFill>
                <a:latin typeface="Arial" panose="020B0604020202020204" pitchFamily="34" charset="0"/>
              </a:defRPr>
            </a:lvl8pPr>
            <a:lvl9pPr marL="1828800" algn="l" rtl="0" fontAlgn="base">
              <a:spcBef>
                <a:spcPct val="0"/>
              </a:spcBef>
              <a:spcAft>
                <a:spcPct val="0"/>
              </a:spcAft>
              <a:defRPr sz="2000" b="1">
                <a:solidFill>
                  <a:schemeClr val="tx2"/>
                </a:solidFill>
                <a:latin typeface="Arial" panose="020B0604020202020204" pitchFamily="34" charset="0"/>
              </a:defRPr>
            </a:lvl9pPr>
          </a:lstStyle>
          <a:p>
            <a:pPr>
              <a:buClrTx/>
              <a:buFontTx/>
            </a:pPr>
            <a:r>
              <a:rPr lang="de-DE" dirty="0" smtClean="0"/>
              <a:t>Mastertitelformat bearbeiten</a:t>
            </a:r>
          </a:p>
        </p:txBody>
      </p:sp>
      <p:pic>
        <p:nvPicPr>
          <p:cNvPr id="18" name="Picture 20" descr="TIAneu_P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cdtRectangle 24 Id836615"/>
          <p:cNvSpPr>
            <a:spLocks noChangeArrowheads="1"/>
          </p:cNvSpPr>
          <p:nvPr>
            <p:custDataLst>
              <p:tags r:id="rId16"/>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Lst>
  <p:timing>
    <p:tnLst>
      <p:par>
        <p:cTn id="1" dur="indefinite" restart="never" nodeType="tmRoot"/>
      </p:par>
    </p:tnLst>
  </p:timing>
  <p:txStyles>
    <p:titleStyle>
      <a:lvl1pPr algn="l" rtl="0" eaLnBrk="0" fontAlgn="base" hangingPunct="0">
        <a:spcBef>
          <a:spcPct val="0"/>
        </a:spcBef>
        <a:spcAft>
          <a:spcPct val="0"/>
        </a:spcAft>
        <a:defRPr sz="2000" b="1" kern="1200">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Arial" panose="020B0604020202020204" pitchFamily="34" charset="0"/>
        </a:defRPr>
      </a:lvl2pPr>
      <a:lvl3pPr algn="l" rtl="0" eaLnBrk="0" fontAlgn="base" hangingPunct="0">
        <a:spcBef>
          <a:spcPct val="0"/>
        </a:spcBef>
        <a:spcAft>
          <a:spcPct val="0"/>
        </a:spcAft>
        <a:defRPr sz="2000" b="1">
          <a:solidFill>
            <a:schemeClr val="tx2"/>
          </a:solidFill>
          <a:latin typeface="Arial" panose="020B0604020202020204" pitchFamily="34" charset="0"/>
        </a:defRPr>
      </a:lvl3pPr>
      <a:lvl4pPr algn="l" rtl="0" eaLnBrk="0" fontAlgn="base" hangingPunct="0">
        <a:spcBef>
          <a:spcPct val="0"/>
        </a:spcBef>
        <a:spcAft>
          <a:spcPct val="0"/>
        </a:spcAft>
        <a:defRPr sz="2000" b="1">
          <a:solidFill>
            <a:schemeClr val="tx2"/>
          </a:solidFill>
          <a:latin typeface="Arial" panose="020B0604020202020204" pitchFamily="34" charset="0"/>
        </a:defRPr>
      </a:lvl4pPr>
      <a:lvl5pPr algn="l" rtl="0" eaLnBrk="0" fontAlgn="base" hangingPunct="0">
        <a:spcBef>
          <a:spcPct val="0"/>
        </a:spcBef>
        <a:spcAft>
          <a:spcPct val="0"/>
        </a:spcAft>
        <a:defRPr sz="2000" b="1">
          <a:solidFill>
            <a:schemeClr val="tx2"/>
          </a:solidFill>
          <a:latin typeface="Arial" panose="020B0604020202020204" pitchFamily="34" charset="0"/>
        </a:defRPr>
      </a:lvl5pPr>
      <a:lvl6pPr marL="457200" algn="l" rtl="0" fontAlgn="base">
        <a:spcBef>
          <a:spcPct val="0"/>
        </a:spcBef>
        <a:spcAft>
          <a:spcPct val="0"/>
        </a:spcAft>
        <a:defRPr sz="2000" b="1">
          <a:solidFill>
            <a:schemeClr val="tx2"/>
          </a:solidFill>
          <a:latin typeface="Arial" panose="020B0604020202020204" pitchFamily="34" charset="0"/>
        </a:defRPr>
      </a:lvl6pPr>
      <a:lvl7pPr marL="914400" algn="l" rtl="0" fontAlgn="base">
        <a:spcBef>
          <a:spcPct val="0"/>
        </a:spcBef>
        <a:spcAft>
          <a:spcPct val="0"/>
        </a:spcAft>
        <a:defRPr sz="2000" b="1">
          <a:solidFill>
            <a:schemeClr val="tx2"/>
          </a:solidFill>
          <a:latin typeface="Arial" panose="020B0604020202020204" pitchFamily="34" charset="0"/>
        </a:defRPr>
      </a:lvl7pPr>
      <a:lvl8pPr marL="1371600" algn="l" rtl="0" fontAlgn="base">
        <a:spcBef>
          <a:spcPct val="0"/>
        </a:spcBef>
        <a:spcAft>
          <a:spcPct val="0"/>
        </a:spcAft>
        <a:defRPr sz="2000" b="1">
          <a:solidFill>
            <a:schemeClr val="tx2"/>
          </a:solidFill>
          <a:latin typeface="Arial" panose="020B0604020202020204" pitchFamily="34" charset="0"/>
        </a:defRPr>
      </a:lvl8pPr>
      <a:lvl9pPr marL="1828800" algn="l" rtl="0" fontAlgn="base">
        <a:spcBef>
          <a:spcPct val="0"/>
        </a:spcBef>
        <a:spcAft>
          <a:spcPct val="0"/>
        </a:spcAft>
        <a:defRPr sz="2000" b="1">
          <a:solidFill>
            <a:schemeClr val="tx2"/>
          </a:solidFill>
          <a:latin typeface="Arial" panose="020B0604020202020204" pitchFamily="34" charset="0"/>
        </a:defRPr>
      </a:lvl9pPr>
    </p:titleStyle>
    <p:bodyStyle>
      <a:lvl1pPr marL="342900" indent="-342900" algn="l" rtl="0" eaLnBrk="0" fontAlgn="base" hangingPunct="0">
        <a:lnSpc>
          <a:spcPct val="110000"/>
        </a:lnSpc>
        <a:spcBef>
          <a:spcPct val="25000"/>
        </a:spcBef>
        <a:spcAft>
          <a:spcPct val="0"/>
        </a:spcAft>
        <a:buClr>
          <a:schemeClr val="accent1"/>
        </a:buClr>
        <a:buFont typeface="Wingdings" pitchFamily="2" charset="2"/>
        <a:defRPr kern="1200">
          <a:solidFill>
            <a:schemeClr val="tx1"/>
          </a:solidFill>
          <a:latin typeface="+mn-lt"/>
          <a:ea typeface="+mn-ea"/>
          <a:cs typeface="+mn-cs"/>
        </a:defRPr>
      </a:lvl1pPr>
      <a:lvl2pPr marL="190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2pPr>
      <a:lvl3pPr marL="381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3pPr>
      <a:lvl4pPr marL="571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4pPr>
      <a:lvl5pPr marL="762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7" name="cdtRectangle 130 Id49155"/>
          <p:cNvSpPr>
            <a:spLocks noChangeArrowheads="1"/>
          </p:cNvSpPr>
          <p:nvPr>
            <p:custDataLst>
              <p:tags r:id="rId6"/>
            </p:custDataLst>
          </p:nvPr>
        </p:nvSpPr>
        <p:spPr bwMode="auto">
          <a:xfrm>
            <a:off x="287338" y="263525"/>
            <a:ext cx="8859837" cy="971550"/>
          </a:xfrm>
          <a:prstGeom prst="rect">
            <a:avLst/>
          </a:prstGeom>
          <a:solidFill>
            <a:srgbClr val="FFFFFF"/>
          </a:solidFill>
          <a:ln>
            <a:noFill/>
          </a:ln>
          <a:effectLst/>
          <a:extLst>
            <a:ext uri="{91240B29-F687-4F45-9708-019B960494DF}">
              <a14:hiddenLine xmlns:a14="http://schemas.microsoft.com/office/drawing/2010/main" w="9525">
                <a:solidFill>
                  <a:srgbClr val="D0D3D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0" hangingPunct="0">
              <a:spcBef>
                <a:spcPct val="0"/>
              </a:spcBef>
              <a:buClrTx/>
              <a:buFontTx/>
              <a:buNone/>
              <a:defRPr/>
            </a:pPr>
            <a:endParaRPr lang="de-DE" sz="2000" smtClean="0">
              <a:solidFill>
                <a:srgbClr val="FFFFFF"/>
              </a:solidFill>
            </a:endParaRPr>
          </a:p>
        </p:txBody>
      </p:sp>
      <p:sp>
        <p:nvSpPr>
          <p:cNvPr id="5124" name="cdtRectangle 115 Id49156"/>
          <p:cNvSpPr>
            <a:spLocks noGrp="1" noChangeArrowheads="1"/>
          </p:cNvSpPr>
          <p:nvPr>
            <p:ph type="title"/>
            <p:custDataLst>
              <p:tags r:id="rId7"/>
            </p:custDataLst>
          </p:nvPr>
        </p:nvSpPr>
        <p:spPr bwMode="auto">
          <a:xfrm>
            <a:off x="287338" y="263525"/>
            <a:ext cx="8859837" cy="971550"/>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252000" tIns="0" rIns="2268000" bIns="172800" numCol="1" anchor="b" anchorCtr="0" compatLnSpc="1">
            <a:prstTxWarp prst="textNoShape">
              <a:avLst/>
            </a:prstTxWarp>
          </a:bodyPr>
          <a:lstStyle/>
          <a:p>
            <a:pPr lvl="0"/>
            <a:r>
              <a:rPr lang="de-DE" smtClean="0"/>
              <a:t>Mastertitelformat bearbeiten</a:t>
            </a:r>
          </a:p>
        </p:txBody>
      </p:sp>
      <p:sp>
        <p:nvSpPr>
          <p:cNvPr id="1030" name="cdtText Box 125 Id49158"/>
          <p:cNvSpPr txBox="1">
            <a:spLocks noChangeArrowheads="1"/>
          </p:cNvSpPr>
          <p:nvPr>
            <p:custDataLst>
              <p:tags r:id="rId8"/>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5127" name="cdtFreeform 57 Id49159"/>
          <p:cNvSpPr>
            <a:spLocks noChangeAspect="1" noEditPoints="1"/>
          </p:cNvSpPr>
          <p:nvPr>
            <p:custDataLst>
              <p:tags r:id="rId9"/>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5129" name="cdtMasterTags"/>
          <p:cNvSpPr>
            <a:spLocks noChangeShapeType="1"/>
          </p:cNvSpPr>
          <p:nvPr>
            <p:custDataLst>
              <p:tags r:id="rId10"/>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10"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
        <p:nvSpPr>
          <p:cNvPr id="11" name="cdtRectangle 16 Id836624"/>
          <p:cNvSpPr>
            <a:spLocks noChangeArrowheads="1"/>
          </p:cNvSpPr>
          <p:nvPr>
            <p:custDataLst>
              <p:tags r:id="rId11"/>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12" name="cdtText Box 12 Id836611"/>
          <p:cNvSpPr txBox="1">
            <a:spLocks noChangeArrowheads="1"/>
          </p:cNvSpPr>
          <p:nvPr>
            <p:custDataLst>
              <p:tags r:id="rId12"/>
            </p:custDataLst>
          </p:nvPr>
        </p:nvSpPr>
        <p:spPr bwMode="auto">
          <a:xfrm>
            <a:off x="3381375" y="1836738"/>
            <a:ext cx="5367338"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144000"/>
          <a:lstStyle>
            <a:lvl1pPr marL="180975" indent="-180975">
              <a:spcBef>
                <a:spcPct val="0"/>
              </a:spcBef>
              <a:defRPr>
                <a:solidFill>
                  <a:schemeClr val="tx1"/>
                </a:solidFill>
                <a:latin typeface="Arial" charset="0"/>
              </a:defRPr>
            </a:lvl1pPr>
            <a:lvl2pPr marL="549275" indent="-188913">
              <a:spcBef>
                <a:spcPct val="0"/>
              </a:spcBef>
              <a:defRPr>
                <a:solidFill>
                  <a:schemeClr val="tx1"/>
                </a:solidFill>
                <a:latin typeface="Arial" charset="0"/>
              </a:defRPr>
            </a:lvl2pPr>
            <a:lvl3pPr marL="917575" indent="-188913">
              <a:spcBef>
                <a:spcPct val="0"/>
              </a:spcBef>
              <a:defRPr>
                <a:solidFill>
                  <a:schemeClr val="tx1"/>
                </a:solidFill>
                <a:latin typeface="Arial" charset="0"/>
              </a:defRPr>
            </a:lvl3pPr>
            <a:lvl4pPr marL="1287463" indent="-190500">
              <a:spcBef>
                <a:spcPct val="0"/>
              </a:spcBef>
              <a:defRPr>
                <a:solidFill>
                  <a:schemeClr val="tx1"/>
                </a:solidFill>
                <a:latin typeface="Arial" charset="0"/>
              </a:defRPr>
            </a:lvl4pPr>
            <a:lvl5pPr marL="1655763" indent="-188913">
              <a:spcBef>
                <a:spcPct val="0"/>
              </a:spcBef>
              <a:defRPr>
                <a:solidFill>
                  <a:schemeClr val="tx1"/>
                </a:solidFill>
                <a:latin typeface="Arial" charset="0"/>
              </a:defRPr>
            </a:lvl5pPr>
            <a:lvl6pPr marL="2112963" indent="-188913" fontAlgn="base">
              <a:spcBef>
                <a:spcPct val="0"/>
              </a:spcBef>
              <a:spcAft>
                <a:spcPct val="0"/>
              </a:spcAft>
              <a:defRPr>
                <a:solidFill>
                  <a:schemeClr val="tx1"/>
                </a:solidFill>
                <a:latin typeface="Arial" charset="0"/>
              </a:defRPr>
            </a:lvl6pPr>
            <a:lvl7pPr marL="2570163" indent="-188913" fontAlgn="base">
              <a:spcBef>
                <a:spcPct val="0"/>
              </a:spcBef>
              <a:spcAft>
                <a:spcPct val="0"/>
              </a:spcAft>
              <a:defRPr>
                <a:solidFill>
                  <a:schemeClr val="tx1"/>
                </a:solidFill>
                <a:latin typeface="Arial" charset="0"/>
              </a:defRPr>
            </a:lvl7pPr>
            <a:lvl8pPr marL="3027363" indent="-188913" fontAlgn="base">
              <a:spcBef>
                <a:spcPct val="0"/>
              </a:spcBef>
              <a:spcAft>
                <a:spcPct val="0"/>
              </a:spcAft>
              <a:defRPr>
                <a:solidFill>
                  <a:schemeClr val="tx1"/>
                </a:solidFill>
                <a:latin typeface="Arial" charset="0"/>
              </a:defRPr>
            </a:lvl8pPr>
            <a:lvl9pPr marL="3484563" indent="-188913" fontAlgn="base">
              <a:spcBef>
                <a:spcPct val="0"/>
              </a:spcBef>
              <a:spcAft>
                <a:spcPct val="0"/>
              </a:spcAft>
              <a:defRPr>
                <a:solidFill>
                  <a:schemeClr val="tx1"/>
                </a:solidFill>
                <a:latin typeface="Arial" charset="0"/>
              </a:defRPr>
            </a:lvl9pPr>
          </a:lstStyle>
          <a:p>
            <a:pPr>
              <a:lnSpc>
                <a:spcPct val="110000"/>
              </a:lnSpc>
              <a:spcAft>
                <a:spcPct val="55000"/>
              </a:spcAft>
              <a:buClrTx/>
              <a:buFont typeface="Wingdings" pitchFamily="2" charset="2"/>
              <a:buChar char="§"/>
              <a:defRPr/>
            </a:pPr>
            <a:endParaRPr lang="en-US" smtClean="0">
              <a:solidFill>
                <a:schemeClr val="bg1"/>
              </a:solidFill>
            </a:endParaRPr>
          </a:p>
        </p:txBody>
      </p:sp>
      <p:sp>
        <p:nvSpPr>
          <p:cNvPr id="13" name="cdtLine 8 Id836613"/>
          <p:cNvSpPr>
            <a:spLocks noChangeShapeType="1"/>
          </p:cNvSpPr>
          <p:nvPr>
            <p:custDataLst>
              <p:tags r:id="rId13"/>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 name="cdtFreeform 57 Id836617"/>
          <p:cNvSpPr>
            <a:spLocks noChangeAspect="1" noEditPoints="1"/>
          </p:cNvSpPr>
          <p:nvPr>
            <p:custDataLst>
              <p:tags r:id="rId14"/>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16" name="cdtRectangle 11 Id836614"/>
          <p:cNvSpPr txBox="1">
            <a:spLocks noChangeArrowheads="1"/>
          </p:cNvSpPr>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marL="342900" indent="-342900" algn="l" rtl="0" eaLnBrk="0" fontAlgn="base" hangingPunct="0">
              <a:lnSpc>
                <a:spcPct val="110000"/>
              </a:lnSpc>
              <a:spcBef>
                <a:spcPct val="25000"/>
              </a:spcBef>
              <a:spcAft>
                <a:spcPct val="0"/>
              </a:spcAft>
              <a:buClr>
                <a:schemeClr val="accent1"/>
              </a:buClr>
              <a:buFont typeface="Wingdings" pitchFamily="2" charset="2"/>
              <a:defRPr sz="2000" kern="1200">
                <a:solidFill>
                  <a:srgbClr val="FFFFFF"/>
                </a:solidFill>
                <a:latin typeface="+mn-lt"/>
                <a:ea typeface="+mn-ea"/>
                <a:cs typeface="+mn-cs"/>
              </a:defRPr>
            </a:lvl1pPr>
            <a:lvl2pPr marL="190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2pPr>
            <a:lvl3pPr marL="381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3pPr>
            <a:lvl4pPr marL="571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4pPr>
            <a:lvl5pPr marL="762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mtClean="0"/>
              <a:t>Master-Untertitelformat bearbeiten</a:t>
            </a:r>
            <a:endParaRPr lang="de-DE" dirty="0" smtClean="0"/>
          </a:p>
        </p:txBody>
      </p:sp>
      <p:sp>
        <p:nvSpPr>
          <p:cNvPr id="17" name="cdtRectangle 27 Id836616"/>
          <p:cNvSpPr txBox="1">
            <a:spLocks noChangeArrowheads="1"/>
          </p:cNvSpPr>
          <p:nvPr/>
        </p:nvSpPr>
        <p:spPr>
          <a:xfrm>
            <a:off x="3041650" y="1235075"/>
            <a:ext cx="5707063" cy="1422400"/>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lgn="l" rtl="0" eaLnBrk="0" fontAlgn="base" hangingPunct="0">
              <a:spcBef>
                <a:spcPct val="0"/>
              </a:spcBef>
              <a:spcAft>
                <a:spcPct val="0"/>
              </a:spcAft>
              <a:defRPr sz="4000" b="1" kern="1200">
                <a:solidFill>
                  <a:srgbClr val="FFFFFF"/>
                </a:solidFill>
                <a:latin typeface="+mj-lt"/>
                <a:ea typeface="+mj-ea"/>
                <a:cs typeface="+mj-cs"/>
              </a:defRPr>
            </a:lvl1pPr>
            <a:lvl2pPr algn="l" rtl="0" eaLnBrk="0" fontAlgn="base" hangingPunct="0">
              <a:spcBef>
                <a:spcPct val="0"/>
              </a:spcBef>
              <a:spcAft>
                <a:spcPct val="0"/>
              </a:spcAft>
              <a:defRPr sz="2000" b="1">
                <a:solidFill>
                  <a:schemeClr val="tx2"/>
                </a:solidFill>
                <a:latin typeface="Arial" panose="020B0604020202020204" pitchFamily="34" charset="0"/>
              </a:defRPr>
            </a:lvl2pPr>
            <a:lvl3pPr algn="l" rtl="0" eaLnBrk="0" fontAlgn="base" hangingPunct="0">
              <a:spcBef>
                <a:spcPct val="0"/>
              </a:spcBef>
              <a:spcAft>
                <a:spcPct val="0"/>
              </a:spcAft>
              <a:defRPr sz="2000" b="1">
                <a:solidFill>
                  <a:schemeClr val="tx2"/>
                </a:solidFill>
                <a:latin typeface="Arial" panose="020B0604020202020204" pitchFamily="34" charset="0"/>
              </a:defRPr>
            </a:lvl3pPr>
            <a:lvl4pPr algn="l" rtl="0" eaLnBrk="0" fontAlgn="base" hangingPunct="0">
              <a:spcBef>
                <a:spcPct val="0"/>
              </a:spcBef>
              <a:spcAft>
                <a:spcPct val="0"/>
              </a:spcAft>
              <a:defRPr sz="2000" b="1">
                <a:solidFill>
                  <a:schemeClr val="tx2"/>
                </a:solidFill>
                <a:latin typeface="Arial" panose="020B0604020202020204" pitchFamily="34" charset="0"/>
              </a:defRPr>
            </a:lvl4pPr>
            <a:lvl5pPr algn="l" rtl="0" eaLnBrk="0" fontAlgn="base" hangingPunct="0">
              <a:spcBef>
                <a:spcPct val="0"/>
              </a:spcBef>
              <a:spcAft>
                <a:spcPct val="0"/>
              </a:spcAft>
              <a:defRPr sz="2000" b="1">
                <a:solidFill>
                  <a:schemeClr val="tx2"/>
                </a:solidFill>
                <a:latin typeface="Arial" panose="020B0604020202020204" pitchFamily="34" charset="0"/>
              </a:defRPr>
            </a:lvl5pPr>
            <a:lvl6pPr marL="457200" algn="l" rtl="0" fontAlgn="base">
              <a:spcBef>
                <a:spcPct val="0"/>
              </a:spcBef>
              <a:spcAft>
                <a:spcPct val="0"/>
              </a:spcAft>
              <a:defRPr sz="2000" b="1">
                <a:solidFill>
                  <a:schemeClr val="tx2"/>
                </a:solidFill>
                <a:latin typeface="Arial" panose="020B0604020202020204" pitchFamily="34" charset="0"/>
              </a:defRPr>
            </a:lvl6pPr>
            <a:lvl7pPr marL="914400" algn="l" rtl="0" fontAlgn="base">
              <a:spcBef>
                <a:spcPct val="0"/>
              </a:spcBef>
              <a:spcAft>
                <a:spcPct val="0"/>
              </a:spcAft>
              <a:defRPr sz="2000" b="1">
                <a:solidFill>
                  <a:schemeClr val="tx2"/>
                </a:solidFill>
                <a:latin typeface="Arial" panose="020B0604020202020204" pitchFamily="34" charset="0"/>
              </a:defRPr>
            </a:lvl7pPr>
            <a:lvl8pPr marL="1371600" algn="l" rtl="0" fontAlgn="base">
              <a:spcBef>
                <a:spcPct val="0"/>
              </a:spcBef>
              <a:spcAft>
                <a:spcPct val="0"/>
              </a:spcAft>
              <a:defRPr sz="2000" b="1">
                <a:solidFill>
                  <a:schemeClr val="tx2"/>
                </a:solidFill>
                <a:latin typeface="Arial" panose="020B0604020202020204" pitchFamily="34" charset="0"/>
              </a:defRPr>
            </a:lvl8pPr>
            <a:lvl9pPr marL="1828800" algn="l" rtl="0" fontAlgn="base">
              <a:spcBef>
                <a:spcPct val="0"/>
              </a:spcBef>
              <a:spcAft>
                <a:spcPct val="0"/>
              </a:spcAft>
              <a:defRPr sz="2000" b="1">
                <a:solidFill>
                  <a:schemeClr val="tx2"/>
                </a:solidFill>
                <a:latin typeface="Arial" panose="020B0604020202020204" pitchFamily="34" charset="0"/>
              </a:defRPr>
            </a:lvl9pPr>
          </a:lstStyle>
          <a:p>
            <a:pPr>
              <a:buClrTx/>
              <a:buFontTx/>
            </a:pPr>
            <a:r>
              <a:rPr lang="de-DE" dirty="0" smtClean="0"/>
              <a:t>Mastertitelformat bearbeiten</a:t>
            </a:r>
          </a:p>
        </p:txBody>
      </p:sp>
      <p:pic>
        <p:nvPicPr>
          <p:cNvPr id="18" name="Picture 20" descr="TIAneu_P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cdtRectangle 24 Id836615"/>
          <p:cNvSpPr>
            <a:spLocks noChangeArrowheads="1"/>
          </p:cNvSpPr>
          <p:nvPr>
            <p:custDataLst>
              <p:tags r:id="rId15"/>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9" r:id="rId4"/>
  </p:sldLayoutIdLst>
  <p:timing>
    <p:tnLst>
      <p:par>
        <p:cTn id="1" dur="indefinite" restart="never" nodeType="tmRoot"/>
      </p:par>
    </p:tnLst>
  </p:timing>
  <p:txStyles>
    <p:titleStyle>
      <a:lvl1pPr algn="l" rtl="0" eaLnBrk="0" fontAlgn="base" hangingPunct="0">
        <a:spcBef>
          <a:spcPct val="0"/>
        </a:spcBef>
        <a:spcAft>
          <a:spcPct val="0"/>
        </a:spcAft>
        <a:defRPr sz="2000" b="1" kern="1200">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Arial" panose="020B0604020202020204" pitchFamily="34" charset="0"/>
        </a:defRPr>
      </a:lvl2pPr>
      <a:lvl3pPr algn="l" rtl="0" eaLnBrk="0" fontAlgn="base" hangingPunct="0">
        <a:spcBef>
          <a:spcPct val="0"/>
        </a:spcBef>
        <a:spcAft>
          <a:spcPct val="0"/>
        </a:spcAft>
        <a:defRPr sz="2000" b="1">
          <a:solidFill>
            <a:schemeClr val="tx2"/>
          </a:solidFill>
          <a:latin typeface="Arial" panose="020B0604020202020204" pitchFamily="34" charset="0"/>
        </a:defRPr>
      </a:lvl3pPr>
      <a:lvl4pPr algn="l" rtl="0" eaLnBrk="0" fontAlgn="base" hangingPunct="0">
        <a:spcBef>
          <a:spcPct val="0"/>
        </a:spcBef>
        <a:spcAft>
          <a:spcPct val="0"/>
        </a:spcAft>
        <a:defRPr sz="2000" b="1">
          <a:solidFill>
            <a:schemeClr val="tx2"/>
          </a:solidFill>
          <a:latin typeface="Arial" panose="020B0604020202020204" pitchFamily="34" charset="0"/>
        </a:defRPr>
      </a:lvl4pPr>
      <a:lvl5pPr algn="l" rtl="0" eaLnBrk="0" fontAlgn="base" hangingPunct="0">
        <a:spcBef>
          <a:spcPct val="0"/>
        </a:spcBef>
        <a:spcAft>
          <a:spcPct val="0"/>
        </a:spcAft>
        <a:defRPr sz="2000" b="1">
          <a:solidFill>
            <a:schemeClr val="tx2"/>
          </a:solidFill>
          <a:latin typeface="Arial" panose="020B0604020202020204" pitchFamily="34" charset="0"/>
        </a:defRPr>
      </a:lvl5pPr>
      <a:lvl6pPr marL="457200" algn="l" rtl="0" fontAlgn="base">
        <a:spcBef>
          <a:spcPct val="0"/>
        </a:spcBef>
        <a:spcAft>
          <a:spcPct val="0"/>
        </a:spcAft>
        <a:defRPr sz="2000" b="1">
          <a:solidFill>
            <a:schemeClr val="tx2"/>
          </a:solidFill>
          <a:latin typeface="Arial" panose="020B0604020202020204" pitchFamily="34" charset="0"/>
        </a:defRPr>
      </a:lvl6pPr>
      <a:lvl7pPr marL="914400" algn="l" rtl="0" fontAlgn="base">
        <a:spcBef>
          <a:spcPct val="0"/>
        </a:spcBef>
        <a:spcAft>
          <a:spcPct val="0"/>
        </a:spcAft>
        <a:defRPr sz="2000" b="1">
          <a:solidFill>
            <a:schemeClr val="tx2"/>
          </a:solidFill>
          <a:latin typeface="Arial" panose="020B0604020202020204" pitchFamily="34" charset="0"/>
        </a:defRPr>
      </a:lvl7pPr>
      <a:lvl8pPr marL="1371600" algn="l" rtl="0" fontAlgn="base">
        <a:spcBef>
          <a:spcPct val="0"/>
        </a:spcBef>
        <a:spcAft>
          <a:spcPct val="0"/>
        </a:spcAft>
        <a:defRPr sz="2000" b="1">
          <a:solidFill>
            <a:schemeClr val="tx2"/>
          </a:solidFill>
          <a:latin typeface="Arial" panose="020B0604020202020204" pitchFamily="34" charset="0"/>
        </a:defRPr>
      </a:lvl8pPr>
      <a:lvl9pPr marL="1828800" algn="l" rtl="0" fontAlgn="base">
        <a:spcBef>
          <a:spcPct val="0"/>
        </a:spcBef>
        <a:spcAft>
          <a:spcPct val="0"/>
        </a:spcAft>
        <a:defRPr sz="2000" b="1">
          <a:solidFill>
            <a:schemeClr val="tx2"/>
          </a:solidFill>
          <a:latin typeface="Arial" panose="020B0604020202020204" pitchFamily="34" charset="0"/>
        </a:defRPr>
      </a:lvl9pPr>
    </p:titleStyle>
    <p:bodyStyle>
      <a:lvl1pPr marL="342900" indent="-342900" algn="l" rtl="0" eaLnBrk="0" fontAlgn="base" hangingPunct="0">
        <a:lnSpc>
          <a:spcPct val="110000"/>
        </a:lnSpc>
        <a:spcBef>
          <a:spcPct val="25000"/>
        </a:spcBef>
        <a:spcAft>
          <a:spcPct val="0"/>
        </a:spcAft>
        <a:buClr>
          <a:schemeClr val="accent1"/>
        </a:buClr>
        <a:buFont typeface="Wingdings" pitchFamily="2" charset="2"/>
        <a:defRPr kern="1200">
          <a:solidFill>
            <a:schemeClr val="tx1"/>
          </a:solidFill>
          <a:latin typeface="+mn-lt"/>
          <a:ea typeface="+mn-ea"/>
          <a:cs typeface="+mn-cs"/>
        </a:defRPr>
      </a:lvl1pPr>
      <a:lvl2pPr marL="190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2pPr>
      <a:lvl3pPr marL="381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3pPr>
      <a:lvl4pPr marL="571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4pPr>
      <a:lvl5pPr marL="762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7" name="cdtRectangle 130 Id49155"/>
          <p:cNvSpPr>
            <a:spLocks noChangeArrowheads="1"/>
          </p:cNvSpPr>
          <p:nvPr>
            <p:custDataLst>
              <p:tags r:id="rId7"/>
            </p:custDataLst>
          </p:nvPr>
        </p:nvSpPr>
        <p:spPr bwMode="auto">
          <a:xfrm>
            <a:off x="287338" y="263525"/>
            <a:ext cx="8859837" cy="971550"/>
          </a:xfrm>
          <a:prstGeom prst="rect">
            <a:avLst/>
          </a:prstGeom>
          <a:solidFill>
            <a:srgbClr val="FFFFFF"/>
          </a:solidFill>
          <a:ln>
            <a:noFill/>
          </a:ln>
          <a:effectLst/>
          <a:extLst>
            <a:ext uri="{91240B29-F687-4F45-9708-019B960494DF}">
              <a14:hiddenLine xmlns:a14="http://schemas.microsoft.com/office/drawing/2010/main" w="9525">
                <a:solidFill>
                  <a:srgbClr val="D0D3D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0" hangingPunct="0">
              <a:spcBef>
                <a:spcPct val="0"/>
              </a:spcBef>
              <a:buClrTx/>
              <a:buFontTx/>
              <a:buNone/>
              <a:defRPr/>
            </a:pPr>
            <a:endParaRPr lang="de-DE" sz="2000" smtClean="0">
              <a:solidFill>
                <a:srgbClr val="FFFFFF"/>
              </a:solidFill>
            </a:endParaRPr>
          </a:p>
        </p:txBody>
      </p:sp>
      <p:sp>
        <p:nvSpPr>
          <p:cNvPr id="5124" name="cdtRectangle 115 Id49156"/>
          <p:cNvSpPr>
            <a:spLocks noGrp="1" noChangeArrowheads="1"/>
          </p:cNvSpPr>
          <p:nvPr>
            <p:ph type="title"/>
            <p:custDataLst>
              <p:tags r:id="rId8"/>
            </p:custDataLst>
          </p:nvPr>
        </p:nvSpPr>
        <p:spPr bwMode="auto">
          <a:xfrm>
            <a:off x="287338" y="263525"/>
            <a:ext cx="8859837" cy="971550"/>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252000" tIns="0" rIns="2268000" bIns="172800" numCol="1" anchor="b" anchorCtr="0" compatLnSpc="1">
            <a:prstTxWarp prst="textNoShape">
              <a:avLst/>
            </a:prstTxWarp>
          </a:bodyPr>
          <a:lstStyle/>
          <a:p>
            <a:pPr lvl="0"/>
            <a:r>
              <a:rPr lang="de-DE" smtClean="0"/>
              <a:t>Mastertitelformat bearbeiten</a:t>
            </a:r>
          </a:p>
        </p:txBody>
      </p:sp>
      <p:sp>
        <p:nvSpPr>
          <p:cNvPr id="1030" name="cdtText Box 125 Id49158"/>
          <p:cNvSpPr txBox="1">
            <a:spLocks noChangeArrowheads="1"/>
          </p:cNvSpPr>
          <p:nvPr>
            <p:custDataLst>
              <p:tags r:id="rId9"/>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5127" name="cdtFreeform 57 Id49159"/>
          <p:cNvSpPr>
            <a:spLocks noChangeAspect="1" noEditPoints="1"/>
          </p:cNvSpPr>
          <p:nvPr>
            <p:custDataLst>
              <p:tags r:id="rId10"/>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5129" name="cdtMasterTags"/>
          <p:cNvSpPr>
            <a:spLocks noChangeShapeType="1"/>
          </p:cNvSpPr>
          <p:nvPr>
            <p:custDataLst>
              <p:tags r:id="rId11"/>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10"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
        <p:nvSpPr>
          <p:cNvPr id="11" name="cdtRectangle 16 Id836624"/>
          <p:cNvSpPr>
            <a:spLocks noChangeArrowheads="1"/>
          </p:cNvSpPr>
          <p:nvPr>
            <p:custDataLst>
              <p:tags r:id="rId12"/>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12" name="cdtText Box 12 Id836611"/>
          <p:cNvSpPr txBox="1">
            <a:spLocks noChangeArrowheads="1"/>
          </p:cNvSpPr>
          <p:nvPr>
            <p:custDataLst>
              <p:tags r:id="rId13"/>
            </p:custDataLst>
          </p:nvPr>
        </p:nvSpPr>
        <p:spPr bwMode="auto">
          <a:xfrm>
            <a:off x="3381375" y="1836738"/>
            <a:ext cx="5367338"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144000"/>
          <a:lstStyle>
            <a:lvl1pPr marL="180975" indent="-180975">
              <a:spcBef>
                <a:spcPct val="0"/>
              </a:spcBef>
              <a:defRPr>
                <a:solidFill>
                  <a:schemeClr val="tx1"/>
                </a:solidFill>
                <a:latin typeface="Arial" charset="0"/>
              </a:defRPr>
            </a:lvl1pPr>
            <a:lvl2pPr marL="549275" indent="-188913">
              <a:spcBef>
                <a:spcPct val="0"/>
              </a:spcBef>
              <a:defRPr>
                <a:solidFill>
                  <a:schemeClr val="tx1"/>
                </a:solidFill>
                <a:latin typeface="Arial" charset="0"/>
              </a:defRPr>
            </a:lvl2pPr>
            <a:lvl3pPr marL="917575" indent="-188913">
              <a:spcBef>
                <a:spcPct val="0"/>
              </a:spcBef>
              <a:defRPr>
                <a:solidFill>
                  <a:schemeClr val="tx1"/>
                </a:solidFill>
                <a:latin typeface="Arial" charset="0"/>
              </a:defRPr>
            </a:lvl3pPr>
            <a:lvl4pPr marL="1287463" indent="-190500">
              <a:spcBef>
                <a:spcPct val="0"/>
              </a:spcBef>
              <a:defRPr>
                <a:solidFill>
                  <a:schemeClr val="tx1"/>
                </a:solidFill>
                <a:latin typeface="Arial" charset="0"/>
              </a:defRPr>
            </a:lvl4pPr>
            <a:lvl5pPr marL="1655763" indent="-188913">
              <a:spcBef>
                <a:spcPct val="0"/>
              </a:spcBef>
              <a:defRPr>
                <a:solidFill>
                  <a:schemeClr val="tx1"/>
                </a:solidFill>
                <a:latin typeface="Arial" charset="0"/>
              </a:defRPr>
            </a:lvl5pPr>
            <a:lvl6pPr marL="2112963" indent="-188913" fontAlgn="base">
              <a:spcBef>
                <a:spcPct val="0"/>
              </a:spcBef>
              <a:spcAft>
                <a:spcPct val="0"/>
              </a:spcAft>
              <a:defRPr>
                <a:solidFill>
                  <a:schemeClr val="tx1"/>
                </a:solidFill>
                <a:latin typeface="Arial" charset="0"/>
              </a:defRPr>
            </a:lvl6pPr>
            <a:lvl7pPr marL="2570163" indent="-188913" fontAlgn="base">
              <a:spcBef>
                <a:spcPct val="0"/>
              </a:spcBef>
              <a:spcAft>
                <a:spcPct val="0"/>
              </a:spcAft>
              <a:defRPr>
                <a:solidFill>
                  <a:schemeClr val="tx1"/>
                </a:solidFill>
                <a:latin typeface="Arial" charset="0"/>
              </a:defRPr>
            </a:lvl7pPr>
            <a:lvl8pPr marL="3027363" indent="-188913" fontAlgn="base">
              <a:spcBef>
                <a:spcPct val="0"/>
              </a:spcBef>
              <a:spcAft>
                <a:spcPct val="0"/>
              </a:spcAft>
              <a:defRPr>
                <a:solidFill>
                  <a:schemeClr val="tx1"/>
                </a:solidFill>
                <a:latin typeface="Arial" charset="0"/>
              </a:defRPr>
            </a:lvl8pPr>
            <a:lvl9pPr marL="3484563" indent="-188913" fontAlgn="base">
              <a:spcBef>
                <a:spcPct val="0"/>
              </a:spcBef>
              <a:spcAft>
                <a:spcPct val="0"/>
              </a:spcAft>
              <a:defRPr>
                <a:solidFill>
                  <a:schemeClr val="tx1"/>
                </a:solidFill>
                <a:latin typeface="Arial" charset="0"/>
              </a:defRPr>
            </a:lvl9pPr>
          </a:lstStyle>
          <a:p>
            <a:pPr>
              <a:lnSpc>
                <a:spcPct val="110000"/>
              </a:lnSpc>
              <a:spcAft>
                <a:spcPct val="55000"/>
              </a:spcAft>
              <a:buClrTx/>
              <a:buFont typeface="Wingdings" pitchFamily="2" charset="2"/>
              <a:buChar char="§"/>
              <a:defRPr/>
            </a:pPr>
            <a:endParaRPr lang="en-US" smtClean="0">
              <a:solidFill>
                <a:schemeClr val="bg1"/>
              </a:solidFill>
            </a:endParaRPr>
          </a:p>
        </p:txBody>
      </p:sp>
      <p:sp>
        <p:nvSpPr>
          <p:cNvPr id="13" name="cdtLine 8 Id836613"/>
          <p:cNvSpPr>
            <a:spLocks noChangeShapeType="1"/>
          </p:cNvSpPr>
          <p:nvPr>
            <p:custDataLst>
              <p:tags r:id="rId14"/>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 name="cdtFreeform 57 Id836617"/>
          <p:cNvSpPr>
            <a:spLocks noChangeAspect="1" noEditPoints="1"/>
          </p:cNvSpPr>
          <p:nvPr>
            <p:custDataLst>
              <p:tags r:id="rId15"/>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16" name="cdtRectangle 11 Id836614"/>
          <p:cNvSpPr txBox="1">
            <a:spLocks noChangeArrowheads="1"/>
          </p:cNvSpPr>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marL="342900" indent="-342900" algn="l" rtl="0" eaLnBrk="0" fontAlgn="base" hangingPunct="0">
              <a:lnSpc>
                <a:spcPct val="110000"/>
              </a:lnSpc>
              <a:spcBef>
                <a:spcPct val="25000"/>
              </a:spcBef>
              <a:spcAft>
                <a:spcPct val="0"/>
              </a:spcAft>
              <a:buClr>
                <a:schemeClr val="accent1"/>
              </a:buClr>
              <a:buFont typeface="Wingdings" pitchFamily="2" charset="2"/>
              <a:defRPr sz="2000" kern="1200">
                <a:solidFill>
                  <a:srgbClr val="FFFFFF"/>
                </a:solidFill>
                <a:latin typeface="+mn-lt"/>
                <a:ea typeface="+mn-ea"/>
                <a:cs typeface="+mn-cs"/>
              </a:defRPr>
            </a:lvl1pPr>
            <a:lvl2pPr marL="190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2pPr>
            <a:lvl3pPr marL="381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3pPr>
            <a:lvl4pPr marL="571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4pPr>
            <a:lvl5pPr marL="762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mtClean="0"/>
              <a:t>Master-Untertitelformat bearbeiten</a:t>
            </a:r>
            <a:endParaRPr lang="de-DE" dirty="0" smtClean="0"/>
          </a:p>
        </p:txBody>
      </p:sp>
      <p:sp>
        <p:nvSpPr>
          <p:cNvPr id="17" name="cdtRectangle 27 Id836616"/>
          <p:cNvSpPr txBox="1">
            <a:spLocks noChangeArrowheads="1"/>
          </p:cNvSpPr>
          <p:nvPr/>
        </p:nvSpPr>
        <p:spPr>
          <a:xfrm>
            <a:off x="3041650" y="1235075"/>
            <a:ext cx="5707063" cy="1422400"/>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lgn="l" rtl="0" eaLnBrk="0" fontAlgn="base" hangingPunct="0">
              <a:spcBef>
                <a:spcPct val="0"/>
              </a:spcBef>
              <a:spcAft>
                <a:spcPct val="0"/>
              </a:spcAft>
              <a:defRPr sz="4000" b="1" kern="1200">
                <a:solidFill>
                  <a:srgbClr val="FFFFFF"/>
                </a:solidFill>
                <a:latin typeface="+mj-lt"/>
                <a:ea typeface="+mj-ea"/>
                <a:cs typeface="+mj-cs"/>
              </a:defRPr>
            </a:lvl1pPr>
            <a:lvl2pPr algn="l" rtl="0" eaLnBrk="0" fontAlgn="base" hangingPunct="0">
              <a:spcBef>
                <a:spcPct val="0"/>
              </a:spcBef>
              <a:spcAft>
                <a:spcPct val="0"/>
              </a:spcAft>
              <a:defRPr sz="2000" b="1">
                <a:solidFill>
                  <a:schemeClr val="tx2"/>
                </a:solidFill>
                <a:latin typeface="Arial" panose="020B0604020202020204" pitchFamily="34" charset="0"/>
              </a:defRPr>
            </a:lvl2pPr>
            <a:lvl3pPr algn="l" rtl="0" eaLnBrk="0" fontAlgn="base" hangingPunct="0">
              <a:spcBef>
                <a:spcPct val="0"/>
              </a:spcBef>
              <a:spcAft>
                <a:spcPct val="0"/>
              </a:spcAft>
              <a:defRPr sz="2000" b="1">
                <a:solidFill>
                  <a:schemeClr val="tx2"/>
                </a:solidFill>
                <a:latin typeface="Arial" panose="020B0604020202020204" pitchFamily="34" charset="0"/>
              </a:defRPr>
            </a:lvl3pPr>
            <a:lvl4pPr algn="l" rtl="0" eaLnBrk="0" fontAlgn="base" hangingPunct="0">
              <a:spcBef>
                <a:spcPct val="0"/>
              </a:spcBef>
              <a:spcAft>
                <a:spcPct val="0"/>
              </a:spcAft>
              <a:defRPr sz="2000" b="1">
                <a:solidFill>
                  <a:schemeClr val="tx2"/>
                </a:solidFill>
                <a:latin typeface="Arial" panose="020B0604020202020204" pitchFamily="34" charset="0"/>
              </a:defRPr>
            </a:lvl4pPr>
            <a:lvl5pPr algn="l" rtl="0" eaLnBrk="0" fontAlgn="base" hangingPunct="0">
              <a:spcBef>
                <a:spcPct val="0"/>
              </a:spcBef>
              <a:spcAft>
                <a:spcPct val="0"/>
              </a:spcAft>
              <a:defRPr sz="2000" b="1">
                <a:solidFill>
                  <a:schemeClr val="tx2"/>
                </a:solidFill>
                <a:latin typeface="Arial" panose="020B0604020202020204" pitchFamily="34" charset="0"/>
              </a:defRPr>
            </a:lvl5pPr>
            <a:lvl6pPr marL="457200" algn="l" rtl="0" fontAlgn="base">
              <a:spcBef>
                <a:spcPct val="0"/>
              </a:spcBef>
              <a:spcAft>
                <a:spcPct val="0"/>
              </a:spcAft>
              <a:defRPr sz="2000" b="1">
                <a:solidFill>
                  <a:schemeClr val="tx2"/>
                </a:solidFill>
                <a:latin typeface="Arial" panose="020B0604020202020204" pitchFamily="34" charset="0"/>
              </a:defRPr>
            </a:lvl6pPr>
            <a:lvl7pPr marL="914400" algn="l" rtl="0" fontAlgn="base">
              <a:spcBef>
                <a:spcPct val="0"/>
              </a:spcBef>
              <a:spcAft>
                <a:spcPct val="0"/>
              </a:spcAft>
              <a:defRPr sz="2000" b="1">
                <a:solidFill>
                  <a:schemeClr val="tx2"/>
                </a:solidFill>
                <a:latin typeface="Arial" panose="020B0604020202020204" pitchFamily="34" charset="0"/>
              </a:defRPr>
            </a:lvl7pPr>
            <a:lvl8pPr marL="1371600" algn="l" rtl="0" fontAlgn="base">
              <a:spcBef>
                <a:spcPct val="0"/>
              </a:spcBef>
              <a:spcAft>
                <a:spcPct val="0"/>
              </a:spcAft>
              <a:defRPr sz="2000" b="1">
                <a:solidFill>
                  <a:schemeClr val="tx2"/>
                </a:solidFill>
                <a:latin typeface="Arial" panose="020B0604020202020204" pitchFamily="34" charset="0"/>
              </a:defRPr>
            </a:lvl8pPr>
            <a:lvl9pPr marL="1828800" algn="l" rtl="0" fontAlgn="base">
              <a:spcBef>
                <a:spcPct val="0"/>
              </a:spcBef>
              <a:spcAft>
                <a:spcPct val="0"/>
              </a:spcAft>
              <a:defRPr sz="2000" b="1">
                <a:solidFill>
                  <a:schemeClr val="tx2"/>
                </a:solidFill>
                <a:latin typeface="Arial" panose="020B0604020202020204" pitchFamily="34" charset="0"/>
              </a:defRPr>
            </a:lvl9pPr>
          </a:lstStyle>
          <a:p>
            <a:pPr>
              <a:buClrTx/>
              <a:buFontTx/>
            </a:pPr>
            <a:r>
              <a:rPr lang="de-DE" dirty="0" smtClean="0"/>
              <a:t>Mastertitelformat bearbeiten</a:t>
            </a:r>
          </a:p>
        </p:txBody>
      </p:sp>
      <p:pic>
        <p:nvPicPr>
          <p:cNvPr id="18" name="Picture 20" descr="TIAneu_P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cdtRectangle 24 Id836615"/>
          <p:cNvSpPr>
            <a:spLocks noChangeArrowheads="1"/>
          </p:cNvSpPr>
          <p:nvPr>
            <p:custDataLst>
              <p:tags r:id="rId16"/>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991" r:id="rId1"/>
    <p:sldLayoutId id="2147483992" r:id="rId2"/>
    <p:sldLayoutId id="2147483993" r:id="rId3"/>
    <p:sldLayoutId id="2147483994" r:id="rId4"/>
    <p:sldLayoutId id="2147483995" r:id="rId5"/>
  </p:sldLayoutIdLst>
  <p:timing>
    <p:tnLst>
      <p:par>
        <p:cTn id="1" dur="indefinite" restart="never" nodeType="tmRoot"/>
      </p:par>
    </p:tnLst>
  </p:timing>
  <p:txStyles>
    <p:titleStyle>
      <a:lvl1pPr algn="l" rtl="0" eaLnBrk="0" fontAlgn="base" hangingPunct="0">
        <a:spcBef>
          <a:spcPct val="0"/>
        </a:spcBef>
        <a:spcAft>
          <a:spcPct val="0"/>
        </a:spcAft>
        <a:defRPr sz="2000" b="1" kern="1200">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Arial" panose="020B0604020202020204" pitchFamily="34" charset="0"/>
        </a:defRPr>
      </a:lvl2pPr>
      <a:lvl3pPr algn="l" rtl="0" eaLnBrk="0" fontAlgn="base" hangingPunct="0">
        <a:spcBef>
          <a:spcPct val="0"/>
        </a:spcBef>
        <a:spcAft>
          <a:spcPct val="0"/>
        </a:spcAft>
        <a:defRPr sz="2000" b="1">
          <a:solidFill>
            <a:schemeClr val="tx2"/>
          </a:solidFill>
          <a:latin typeface="Arial" panose="020B0604020202020204" pitchFamily="34" charset="0"/>
        </a:defRPr>
      </a:lvl3pPr>
      <a:lvl4pPr algn="l" rtl="0" eaLnBrk="0" fontAlgn="base" hangingPunct="0">
        <a:spcBef>
          <a:spcPct val="0"/>
        </a:spcBef>
        <a:spcAft>
          <a:spcPct val="0"/>
        </a:spcAft>
        <a:defRPr sz="2000" b="1">
          <a:solidFill>
            <a:schemeClr val="tx2"/>
          </a:solidFill>
          <a:latin typeface="Arial" panose="020B0604020202020204" pitchFamily="34" charset="0"/>
        </a:defRPr>
      </a:lvl4pPr>
      <a:lvl5pPr algn="l" rtl="0" eaLnBrk="0" fontAlgn="base" hangingPunct="0">
        <a:spcBef>
          <a:spcPct val="0"/>
        </a:spcBef>
        <a:spcAft>
          <a:spcPct val="0"/>
        </a:spcAft>
        <a:defRPr sz="2000" b="1">
          <a:solidFill>
            <a:schemeClr val="tx2"/>
          </a:solidFill>
          <a:latin typeface="Arial" panose="020B0604020202020204" pitchFamily="34" charset="0"/>
        </a:defRPr>
      </a:lvl5pPr>
      <a:lvl6pPr marL="457200" algn="l" rtl="0" fontAlgn="base">
        <a:spcBef>
          <a:spcPct val="0"/>
        </a:spcBef>
        <a:spcAft>
          <a:spcPct val="0"/>
        </a:spcAft>
        <a:defRPr sz="2000" b="1">
          <a:solidFill>
            <a:schemeClr val="tx2"/>
          </a:solidFill>
          <a:latin typeface="Arial" panose="020B0604020202020204" pitchFamily="34" charset="0"/>
        </a:defRPr>
      </a:lvl6pPr>
      <a:lvl7pPr marL="914400" algn="l" rtl="0" fontAlgn="base">
        <a:spcBef>
          <a:spcPct val="0"/>
        </a:spcBef>
        <a:spcAft>
          <a:spcPct val="0"/>
        </a:spcAft>
        <a:defRPr sz="2000" b="1">
          <a:solidFill>
            <a:schemeClr val="tx2"/>
          </a:solidFill>
          <a:latin typeface="Arial" panose="020B0604020202020204" pitchFamily="34" charset="0"/>
        </a:defRPr>
      </a:lvl7pPr>
      <a:lvl8pPr marL="1371600" algn="l" rtl="0" fontAlgn="base">
        <a:spcBef>
          <a:spcPct val="0"/>
        </a:spcBef>
        <a:spcAft>
          <a:spcPct val="0"/>
        </a:spcAft>
        <a:defRPr sz="2000" b="1">
          <a:solidFill>
            <a:schemeClr val="tx2"/>
          </a:solidFill>
          <a:latin typeface="Arial" panose="020B0604020202020204" pitchFamily="34" charset="0"/>
        </a:defRPr>
      </a:lvl8pPr>
      <a:lvl9pPr marL="1828800" algn="l" rtl="0" fontAlgn="base">
        <a:spcBef>
          <a:spcPct val="0"/>
        </a:spcBef>
        <a:spcAft>
          <a:spcPct val="0"/>
        </a:spcAft>
        <a:defRPr sz="2000" b="1">
          <a:solidFill>
            <a:schemeClr val="tx2"/>
          </a:solidFill>
          <a:latin typeface="Arial" panose="020B0604020202020204" pitchFamily="34" charset="0"/>
        </a:defRPr>
      </a:lvl9pPr>
    </p:titleStyle>
    <p:bodyStyle>
      <a:lvl1pPr marL="342900" indent="-342900" algn="l" rtl="0" eaLnBrk="0" fontAlgn="base" hangingPunct="0">
        <a:lnSpc>
          <a:spcPct val="110000"/>
        </a:lnSpc>
        <a:spcBef>
          <a:spcPct val="25000"/>
        </a:spcBef>
        <a:spcAft>
          <a:spcPct val="0"/>
        </a:spcAft>
        <a:buClr>
          <a:schemeClr val="accent1"/>
        </a:buClr>
        <a:buFont typeface="Wingdings" pitchFamily="2" charset="2"/>
        <a:defRPr kern="1200">
          <a:solidFill>
            <a:schemeClr val="tx1"/>
          </a:solidFill>
          <a:latin typeface="+mn-lt"/>
          <a:ea typeface="+mn-ea"/>
          <a:cs typeface="+mn-cs"/>
        </a:defRPr>
      </a:lvl1pPr>
      <a:lvl2pPr marL="190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2pPr>
      <a:lvl3pPr marL="381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3pPr>
      <a:lvl4pPr marL="571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4pPr>
      <a:lvl5pPr marL="762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7" name="cdtRectangle 130 Id49155"/>
          <p:cNvSpPr>
            <a:spLocks noChangeArrowheads="1"/>
          </p:cNvSpPr>
          <p:nvPr>
            <p:custDataLst>
              <p:tags r:id="rId7"/>
            </p:custDataLst>
          </p:nvPr>
        </p:nvSpPr>
        <p:spPr bwMode="auto">
          <a:xfrm>
            <a:off x="287338" y="263525"/>
            <a:ext cx="8859837" cy="971550"/>
          </a:xfrm>
          <a:prstGeom prst="rect">
            <a:avLst/>
          </a:prstGeom>
          <a:solidFill>
            <a:srgbClr val="FFFFFF"/>
          </a:solidFill>
          <a:ln>
            <a:noFill/>
          </a:ln>
          <a:effectLst/>
          <a:extLst>
            <a:ext uri="{91240B29-F687-4F45-9708-019B960494DF}">
              <a14:hiddenLine xmlns:a14="http://schemas.microsoft.com/office/drawing/2010/main" w="9525">
                <a:solidFill>
                  <a:srgbClr val="D0D3D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0" hangingPunct="0">
              <a:spcBef>
                <a:spcPct val="0"/>
              </a:spcBef>
              <a:buClrTx/>
              <a:buFontTx/>
              <a:buNone/>
              <a:defRPr/>
            </a:pPr>
            <a:endParaRPr lang="de-DE" sz="2000" smtClean="0">
              <a:solidFill>
                <a:srgbClr val="FFFFFF"/>
              </a:solidFill>
            </a:endParaRPr>
          </a:p>
        </p:txBody>
      </p:sp>
      <p:sp>
        <p:nvSpPr>
          <p:cNvPr id="5124" name="cdtRectangle 115 Id49156"/>
          <p:cNvSpPr>
            <a:spLocks noGrp="1" noChangeArrowheads="1"/>
          </p:cNvSpPr>
          <p:nvPr>
            <p:ph type="title"/>
            <p:custDataLst>
              <p:tags r:id="rId8"/>
            </p:custDataLst>
          </p:nvPr>
        </p:nvSpPr>
        <p:spPr bwMode="auto">
          <a:xfrm>
            <a:off x="287338" y="263525"/>
            <a:ext cx="8859837" cy="971550"/>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252000" tIns="0" rIns="2268000" bIns="172800" numCol="1" anchor="b" anchorCtr="0" compatLnSpc="1">
            <a:prstTxWarp prst="textNoShape">
              <a:avLst/>
            </a:prstTxWarp>
          </a:bodyPr>
          <a:lstStyle/>
          <a:p>
            <a:pPr lvl="0"/>
            <a:r>
              <a:rPr lang="de-DE" smtClean="0"/>
              <a:t>Mastertitelformat bearbeiten</a:t>
            </a:r>
          </a:p>
        </p:txBody>
      </p:sp>
      <p:sp>
        <p:nvSpPr>
          <p:cNvPr id="1030" name="cdtText Box 125 Id49158"/>
          <p:cNvSpPr txBox="1">
            <a:spLocks noChangeArrowheads="1"/>
          </p:cNvSpPr>
          <p:nvPr>
            <p:custDataLst>
              <p:tags r:id="rId9"/>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5127" name="cdtFreeform 57 Id49159"/>
          <p:cNvSpPr>
            <a:spLocks noChangeAspect="1" noEditPoints="1"/>
          </p:cNvSpPr>
          <p:nvPr>
            <p:custDataLst>
              <p:tags r:id="rId10"/>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5129" name="cdtMasterTags"/>
          <p:cNvSpPr>
            <a:spLocks noChangeShapeType="1"/>
          </p:cNvSpPr>
          <p:nvPr>
            <p:custDataLst>
              <p:tags r:id="rId11"/>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10"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
        <p:nvSpPr>
          <p:cNvPr id="11" name="cdtRectangle 16 Id836624"/>
          <p:cNvSpPr>
            <a:spLocks noChangeArrowheads="1"/>
          </p:cNvSpPr>
          <p:nvPr>
            <p:custDataLst>
              <p:tags r:id="rId12"/>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12" name="cdtText Box 12 Id836611"/>
          <p:cNvSpPr txBox="1">
            <a:spLocks noChangeArrowheads="1"/>
          </p:cNvSpPr>
          <p:nvPr>
            <p:custDataLst>
              <p:tags r:id="rId13"/>
            </p:custDataLst>
          </p:nvPr>
        </p:nvSpPr>
        <p:spPr bwMode="auto">
          <a:xfrm>
            <a:off x="3381375" y="1836738"/>
            <a:ext cx="5367338"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144000"/>
          <a:lstStyle>
            <a:lvl1pPr marL="180975" indent="-180975">
              <a:spcBef>
                <a:spcPct val="0"/>
              </a:spcBef>
              <a:defRPr>
                <a:solidFill>
                  <a:schemeClr val="tx1"/>
                </a:solidFill>
                <a:latin typeface="Arial" charset="0"/>
              </a:defRPr>
            </a:lvl1pPr>
            <a:lvl2pPr marL="549275" indent="-188913">
              <a:spcBef>
                <a:spcPct val="0"/>
              </a:spcBef>
              <a:defRPr>
                <a:solidFill>
                  <a:schemeClr val="tx1"/>
                </a:solidFill>
                <a:latin typeface="Arial" charset="0"/>
              </a:defRPr>
            </a:lvl2pPr>
            <a:lvl3pPr marL="917575" indent="-188913">
              <a:spcBef>
                <a:spcPct val="0"/>
              </a:spcBef>
              <a:defRPr>
                <a:solidFill>
                  <a:schemeClr val="tx1"/>
                </a:solidFill>
                <a:latin typeface="Arial" charset="0"/>
              </a:defRPr>
            </a:lvl3pPr>
            <a:lvl4pPr marL="1287463" indent="-190500">
              <a:spcBef>
                <a:spcPct val="0"/>
              </a:spcBef>
              <a:defRPr>
                <a:solidFill>
                  <a:schemeClr val="tx1"/>
                </a:solidFill>
                <a:latin typeface="Arial" charset="0"/>
              </a:defRPr>
            </a:lvl4pPr>
            <a:lvl5pPr marL="1655763" indent="-188913">
              <a:spcBef>
                <a:spcPct val="0"/>
              </a:spcBef>
              <a:defRPr>
                <a:solidFill>
                  <a:schemeClr val="tx1"/>
                </a:solidFill>
                <a:latin typeface="Arial" charset="0"/>
              </a:defRPr>
            </a:lvl5pPr>
            <a:lvl6pPr marL="2112963" indent="-188913" fontAlgn="base">
              <a:spcBef>
                <a:spcPct val="0"/>
              </a:spcBef>
              <a:spcAft>
                <a:spcPct val="0"/>
              </a:spcAft>
              <a:defRPr>
                <a:solidFill>
                  <a:schemeClr val="tx1"/>
                </a:solidFill>
                <a:latin typeface="Arial" charset="0"/>
              </a:defRPr>
            </a:lvl6pPr>
            <a:lvl7pPr marL="2570163" indent="-188913" fontAlgn="base">
              <a:spcBef>
                <a:spcPct val="0"/>
              </a:spcBef>
              <a:spcAft>
                <a:spcPct val="0"/>
              </a:spcAft>
              <a:defRPr>
                <a:solidFill>
                  <a:schemeClr val="tx1"/>
                </a:solidFill>
                <a:latin typeface="Arial" charset="0"/>
              </a:defRPr>
            </a:lvl7pPr>
            <a:lvl8pPr marL="3027363" indent="-188913" fontAlgn="base">
              <a:spcBef>
                <a:spcPct val="0"/>
              </a:spcBef>
              <a:spcAft>
                <a:spcPct val="0"/>
              </a:spcAft>
              <a:defRPr>
                <a:solidFill>
                  <a:schemeClr val="tx1"/>
                </a:solidFill>
                <a:latin typeface="Arial" charset="0"/>
              </a:defRPr>
            </a:lvl8pPr>
            <a:lvl9pPr marL="3484563" indent="-188913" fontAlgn="base">
              <a:spcBef>
                <a:spcPct val="0"/>
              </a:spcBef>
              <a:spcAft>
                <a:spcPct val="0"/>
              </a:spcAft>
              <a:defRPr>
                <a:solidFill>
                  <a:schemeClr val="tx1"/>
                </a:solidFill>
                <a:latin typeface="Arial" charset="0"/>
              </a:defRPr>
            </a:lvl9pPr>
          </a:lstStyle>
          <a:p>
            <a:pPr>
              <a:lnSpc>
                <a:spcPct val="110000"/>
              </a:lnSpc>
              <a:spcAft>
                <a:spcPct val="55000"/>
              </a:spcAft>
              <a:buClrTx/>
              <a:buFont typeface="Wingdings" pitchFamily="2" charset="2"/>
              <a:buChar char="§"/>
              <a:defRPr/>
            </a:pPr>
            <a:endParaRPr lang="en-US" smtClean="0">
              <a:solidFill>
                <a:schemeClr val="bg1"/>
              </a:solidFill>
            </a:endParaRPr>
          </a:p>
        </p:txBody>
      </p:sp>
      <p:sp>
        <p:nvSpPr>
          <p:cNvPr id="13" name="cdtLine 8 Id836613"/>
          <p:cNvSpPr>
            <a:spLocks noChangeShapeType="1"/>
          </p:cNvSpPr>
          <p:nvPr>
            <p:custDataLst>
              <p:tags r:id="rId14"/>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 name="cdtFreeform 57 Id836617"/>
          <p:cNvSpPr>
            <a:spLocks noChangeAspect="1" noEditPoints="1"/>
          </p:cNvSpPr>
          <p:nvPr>
            <p:custDataLst>
              <p:tags r:id="rId15"/>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16" name="cdtRectangle 11 Id836614"/>
          <p:cNvSpPr txBox="1">
            <a:spLocks noChangeArrowheads="1"/>
          </p:cNvSpPr>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marL="342900" indent="-342900" algn="l" rtl="0" eaLnBrk="0" fontAlgn="base" hangingPunct="0">
              <a:lnSpc>
                <a:spcPct val="110000"/>
              </a:lnSpc>
              <a:spcBef>
                <a:spcPct val="25000"/>
              </a:spcBef>
              <a:spcAft>
                <a:spcPct val="0"/>
              </a:spcAft>
              <a:buClr>
                <a:schemeClr val="accent1"/>
              </a:buClr>
              <a:buFont typeface="Wingdings" pitchFamily="2" charset="2"/>
              <a:defRPr sz="2000" kern="1200">
                <a:solidFill>
                  <a:srgbClr val="FFFFFF"/>
                </a:solidFill>
                <a:latin typeface="+mn-lt"/>
                <a:ea typeface="+mn-ea"/>
                <a:cs typeface="+mn-cs"/>
              </a:defRPr>
            </a:lvl1pPr>
            <a:lvl2pPr marL="190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2pPr>
            <a:lvl3pPr marL="381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3pPr>
            <a:lvl4pPr marL="571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4pPr>
            <a:lvl5pPr marL="762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mtClean="0"/>
              <a:t>Master-Untertitelformat bearbeiten</a:t>
            </a:r>
            <a:endParaRPr lang="de-DE" dirty="0" smtClean="0"/>
          </a:p>
        </p:txBody>
      </p:sp>
      <p:sp>
        <p:nvSpPr>
          <p:cNvPr id="17" name="cdtRectangle 27 Id836616"/>
          <p:cNvSpPr txBox="1">
            <a:spLocks noChangeArrowheads="1"/>
          </p:cNvSpPr>
          <p:nvPr/>
        </p:nvSpPr>
        <p:spPr>
          <a:xfrm>
            <a:off x="3041650" y="1235075"/>
            <a:ext cx="5707063" cy="1422400"/>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lgn="l" rtl="0" eaLnBrk="0" fontAlgn="base" hangingPunct="0">
              <a:spcBef>
                <a:spcPct val="0"/>
              </a:spcBef>
              <a:spcAft>
                <a:spcPct val="0"/>
              </a:spcAft>
              <a:defRPr sz="4000" b="1" kern="1200">
                <a:solidFill>
                  <a:srgbClr val="FFFFFF"/>
                </a:solidFill>
                <a:latin typeface="+mj-lt"/>
                <a:ea typeface="+mj-ea"/>
                <a:cs typeface="+mj-cs"/>
              </a:defRPr>
            </a:lvl1pPr>
            <a:lvl2pPr algn="l" rtl="0" eaLnBrk="0" fontAlgn="base" hangingPunct="0">
              <a:spcBef>
                <a:spcPct val="0"/>
              </a:spcBef>
              <a:spcAft>
                <a:spcPct val="0"/>
              </a:spcAft>
              <a:defRPr sz="2000" b="1">
                <a:solidFill>
                  <a:schemeClr val="tx2"/>
                </a:solidFill>
                <a:latin typeface="Arial" panose="020B0604020202020204" pitchFamily="34" charset="0"/>
              </a:defRPr>
            </a:lvl2pPr>
            <a:lvl3pPr algn="l" rtl="0" eaLnBrk="0" fontAlgn="base" hangingPunct="0">
              <a:spcBef>
                <a:spcPct val="0"/>
              </a:spcBef>
              <a:spcAft>
                <a:spcPct val="0"/>
              </a:spcAft>
              <a:defRPr sz="2000" b="1">
                <a:solidFill>
                  <a:schemeClr val="tx2"/>
                </a:solidFill>
                <a:latin typeface="Arial" panose="020B0604020202020204" pitchFamily="34" charset="0"/>
              </a:defRPr>
            </a:lvl3pPr>
            <a:lvl4pPr algn="l" rtl="0" eaLnBrk="0" fontAlgn="base" hangingPunct="0">
              <a:spcBef>
                <a:spcPct val="0"/>
              </a:spcBef>
              <a:spcAft>
                <a:spcPct val="0"/>
              </a:spcAft>
              <a:defRPr sz="2000" b="1">
                <a:solidFill>
                  <a:schemeClr val="tx2"/>
                </a:solidFill>
                <a:latin typeface="Arial" panose="020B0604020202020204" pitchFamily="34" charset="0"/>
              </a:defRPr>
            </a:lvl4pPr>
            <a:lvl5pPr algn="l" rtl="0" eaLnBrk="0" fontAlgn="base" hangingPunct="0">
              <a:spcBef>
                <a:spcPct val="0"/>
              </a:spcBef>
              <a:spcAft>
                <a:spcPct val="0"/>
              </a:spcAft>
              <a:defRPr sz="2000" b="1">
                <a:solidFill>
                  <a:schemeClr val="tx2"/>
                </a:solidFill>
                <a:latin typeface="Arial" panose="020B0604020202020204" pitchFamily="34" charset="0"/>
              </a:defRPr>
            </a:lvl5pPr>
            <a:lvl6pPr marL="457200" algn="l" rtl="0" fontAlgn="base">
              <a:spcBef>
                <a:spcPct val="0"/>
              </a:spcBef>
              <a:spcAft>
                <a:spcPct val="0"/>
              </a:spcAft>
              <a:defRPr sz="2000" b="1">
                <a:solidFill>
                  <a:schemeClr val="tx2"/>
                </a:solidFill>
                <a:latin typeface="Arial" panose="020B0604020202020204" pitchFamily="34" charset="0"/>
              </a:defRPr>
            </a:lvl6pPr>
            <a:lvl7pPr marL="914400" algn="l" rtl="0" fontAlgn="base">
              <a:spcBef>
                <a:spcPct val="0"/>
              </a:spcBef>
              <a:spcAft>
                <a:spcPct val="0"/>
              </a:spcAft>
              <a:defRPr sz="2000" b="1">
                <a:solidFill>
                  <a:schemeClr val="tx2"/>
                </a:solidFill>
                <a:latin typeface="Arial" panose="020B0604020202020204" pitchFamily="34" charset="0"/>
              </a:defRPr>
            </a:lvl7pPr>
            <a:lvl8pPr marL="1371600" algn="l" rtl="0" fontAlgn="base">
              <a:spcBef>
                <a:spcPct val="0"/>
              </a:spcBef>
              <a:spcAft>
                <a:spcPct val="0"/>
              </a:spcAft>
              <a:defRPr sz="2000" b="1">
                <a:solidFill>
                  <a:schemeClr val="tx2"/>
                </a:solidFill>
                <a:latin typeface="Arial" panose="020B0604020202020204" pitchFamily="34" charset="0"/>
              </a:defRPr>
            </a:lvl8pPr>
            <a:lvl9pPr marL="1828800" algn="l" rtl="0" fontAlgn="base">
              <a:spcBef>
                <a:spcPct val="0"/>
              </a:spcBef>
              <a:spcAft>
                <a:spcPct val="0"/>
              </a:spcAft>
              <a:defRPr sz="2000" b="1">
                <a:solidFill>
                  <a:schemeClr val="tx2"/>
                </a:solidFill>
                <a:latin typeface="Arial" panose="020B0604020202020204" pitchFamily="34" charset="0"/>
              </a:defRPr>
            </a:lvl9pPr>
          </a:lstStyle>
          <a:p>
            <a:pPr>
              <a:buClrTx/>
              <a:buFontTx/>
            </a:pPr>
            <a:r>
              <a:rPr lang="de-DE" dirty="0" smtClean="0"/>
              <a:t>Mastertitelformat bearbeiten</a:t>
            </a:r>
          </a:p>
        </p:txBody>
      </p:sp>
      <p:pic>
        <p:nvPicPr>
          <p:cNvPr id="18" name="Picture 20" descr="TIAneu_P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cdtRectangle 24 Id836615"/>
          <p:cNvSpPr>
            <a:spLocks noChangeArrowheads="1"/>
          </p:cNvSpPr>
          <p:nvPr>
            <p:custDataLst>
              <p:tags r:id="rId16"/>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Lst>
  <p:timing>
    <p:tnLst>
      <p:par>
        <p:cTn id="1" dur="indefinite" restart="never" nodeType="tmRoot"/>
      </p:par>
    </p:tnLst>
  </p:timing>
  <p:txStyles>
    <p:titleStyle>
      <a:lvl1pPr algn="l" rtl="0" eaLnBrk="0" fontAlgn="base" hangingPunct="0">
        <a:spcBef>
          <a:spcPct val="0"/>
        </a:spcBef>
        <a:spcAft>
          <a:spcPct val="0"/>
        </a:spcAft>
        <a:defRPr sz="2000" b="1" kern="1200">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Arial" panose="020B0604020202020204" pitchFamily="34" charset="0"/>
        </a:defRPr>
      </a:lvl2pPr>
      <a:lvl3pPr algn="l" rtl="0" eaLnBrk="0" fontAlgn="base" hangingPunct="0">
        <a:spcBef>
          <a:spcPct val="0"/>
        </a:spcBef>
        <a:spcAft>
          <a:spcPct val="0"/>
        </a:spcAft>
        <a:defRPr sz="2000" b="1">
          <a:solidFill>
            <a:schemeClr val="tx2"/>
          </a:solidFill>
          <a:latin typeface="Arial" panose="020B0604020202020204" pitchFamily="34" charset="0"/>
        </a:defRPr>
      </a:lvl3pPr>
      <a:lvl4pPr algn="l" rtl="0" eaLnBrk="0" fontAlgn="base" hangingPunct="0">
        <a:spcBef>
          <a:spcPct val="0"/>
        </a:spcBef>
        <a:spcAft>
          <a:spcPct val="0"/>
        </a:spcAft>
        <a:defRPr sz="2000" b="1">
          <a:solidFill>
            <a:schemeClr val="tx2"/>
          </a:solidFill>
          <a:latin typeface="Arial" panose="020B0604020202020204" pitchFamily="34" charset="0"/>
        </a:defRPr>
      </a:lvl4pPr>
      <a:lvl5pPr algn="l" rtl="0" eaLnBrk="0" fontAlgn="base" hangingPunct="0">
        <a:spcBef>
          <a:spcPct val="0"/>
        </a:spcBef>
        <a:spcAft>
          <a:spcPct val="0"/>
        </a:spcAft>
        <a:defRPr sz="2000" b="1">
          <a:solidFill>
            <a:schemeClr val="tx2"/>
          </a:solidFill>
          <a:latin typeface="Arial" panose="020B0604020202020204" pitchFamily="34" charset="0"/>
        </a:defRPr>
      </a:lvl5pPr>
      <a:lvl6pPr marL="457200" algn="l" rtl="0" fontAlgn="base">
        <a:spcBef>
          <a:spcPct val="0"/>
        </a:spcBef>
        <a:spcAft>
          <a:spcPct val="0"/>
        </a:spcAft>
        <a:defRPr sz="2000" b="1">
          <a:solidFill>
            <a:schemeClr val="tx2"/>
          </a:solidFill>
          <a:latin typeface="Arial" panose="020B0604020202020204" pitchFamily="34" charset="0"/>
        </a:defRPr>
      </a:lvl6pPr>
      <a:lvl7pPr marL="914400" algn="l" rtl="0" fontAlgn="base">
        <a:spcBef>
          <a:spcPct val="0"/>
        </a:spcBef>
        <a:spcAft>
          <a:spcPct val="0"/>
        </a:spcAft>
        <a:defRPr sz="2000" b="1">
          <a:solidFill>
            <a:schemeClr val="tx2"/>
          </a:solidFill>
          <a:latin typeface="Arial" panose="020B0604020202020204" pitchFamily="34" charset="0"/>
        </a:defRPr>
      </a:lvl7pPr>
      <a:lvl8pPr marL="1371600" algn="l" rtl="0" fontAlgn="base">
        <a:spcBef>
          <a:spcPct val="0"/>
        </a:spcBef>
        <a:spcAft>
          <a:spcPct val="0"/>
        </a:spcAft>
        <a:defRPr sz="2000" b="1">
          <a:solidFill>
            <a:schemeClr val="tx2"/>
          </a:solidFill>
          <a:latin typeface="Arial" panose="020B0604020202020204" pitchFamily="34" charset="0"/>
        </a:defRPr>
      </a:lvl8pPr>
      <a:lvl9pPr marL="1828800" algn="l" rtl="0" fontAlgn="base">
        <a:spcBef>
          <a:spcPct val="0"/>
        </a:spcBef>
        <a:spcAft>
          <a:spcPct val="0"/>
        </a:spcAft>
        <a:defRPr sz="2000" b="1">
          <a:solidFill>
            <a:schemeClr val="tx2"/>
          </a:solidFill>
          <a:latin typeface="Arial" panose="020B0604020202020204" pitchFamily="34" charset="0"/>
        </a:defRPr>
      </a:lvl9pPr>
    </p:titleStyle>
    <p:bodyStyle>
      <a:lvl1pPr marL="342900" indent="-342900" algn="l" rtl="0" eaLnBrk="0" fontAlgn="base" hangingPunct="0">
        <a:lnSpc>
          <a:spcPct val="110000"/>
        </a:lnSpc>
        <a:spcBef>
          <a:spcPct val="25000"/>
        </a:spcBef>
        <a:spcAft>
          <a:spcPct val="0"/>
        </a:spcAft>
        <a:buClr>
          <a:schemeClr val="accent1"/>
        </a:buClr>
        <a:buFont typeface="Wingdings" pitchFamily="2" charset="2"/>
        <a:defRPr kern="1200">
          <a:solidFill>
            <a:schemeClr val="tx1"/>
          </a:solidFill>
          <a:latin typeface="+mn-lt"/>
          <a:ea typeface="+mn-ea"/>
          <a:cs typeface="+mn-cs"/>
        </a:defRPr>
      </a:lvl1pPr>
      <a:lvl2pPr marL="190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2pPr>
      <a:lvl3pPr marL="381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3pPr>
      <a:lvl4pPr marL="571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4pPr>
      <a:lvl5pPr marL="762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7" name="cdtRectangle 130 Id49155"/>
          <p:cNvSpPr>
            <a:spLocks noChangeArrowheads="1"/>
          </p:cNvSpPr>
          <p:nvPr>
            <p:custDataLst>
              <p:tags r:id="rId7"/>
            </p:custDataLst>
          </p:nvPr>
        </p:nvSpPr>
        <p:spPr bwMode="auto">
          <a:xfrm>
            <a:off x="287338" y="263525"/>
            <a:ext cx="8859837" cy="971550"/>
          </a:xfrm>
          <a:prstGeom prst="rect">
            <a:avLst/>
          </a:prstGeom>
          <a:solidFill>
            <a:srgbClr val="FFFFFF"/>
          </a:solidFill>
          <a:ln>
            <a:noFill/>
          </a:ln>
          <a:effectLst/>
          <a:extLst>
            <a:ext uri="{91240B29-F687-4F45-9708-019B960494DF}">
              <a14:hiddenLine xmlns:a14="http://schemas.microsoft.com/office/drawing/2010/main" w="9525">
                <a:solidFill>
                  <a:srgbClr val="D0D3D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0" hangingPunct="0">
              <a:spcBef>
                <a:spcPct val="0"/>
              </a:spcBef>
              <a:buClrTx/>
              <a:buFontTx/>
              <a:buNone/>
              <a:defRPr/>
            </a:pPr>
            <a:endParaRPr lang="de-DE" sz="2000" smtClean="0">
              <a:solidFill>
                <a:srgbClr val="FFFFFF"/>
              </a:solidFill>
            </a:endParaRPr>
          </a:p>
        </p:txBody>
      </p:sp>
      <p:sp>
        <p:nvSpPr>
          <p:cNvPr id="5124" name="cdtRectangle 115 Id49156"/>
          <p:cNvSpPr>
            <a:spLocks noGrp="1" noChangeArrowheads="1"/>
          </p:cNvSpPr>
          <p:nvPr>
            <p:ph type="title"/>
            <p:custDataLst>
              <p:tags r:id="rId8"/>
            </p:custDataLst>
          </p:nvPr>
        </p:nvSpPr>
        <p:spPr bwMode="auto">
          <a:xfrm>
            <a:off x="287338" y="263525"/>
            <a:ext cx="8859837" cy="971550"/>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252000" tIns="0" rIns="2268000" bIns="172800" numCol="1" anchor="b" anchorCtr="0" compatLnSpc="1">
            <a:prstTxWarp prst="textNoShape">
              <a:avLst/>
            </a:prstTxWarp>
          </a:bodyPr>
          <a:lstStyle/>
          <a:p>
            <a:pPr lvl="0"/>
            <a:r>
              <a:rPr lang="de-DE" smtClean="0"/>
              <a:t>Mastertitelformat bearbeiten</a:t>
            </a:r>
          </a:p>
        </p:txBody>
      </p:sp>
      <p:sp>
        <p:nvSpPr>
          <p:cNvPr id="1030" name="cdtText Box 125 Id49158"/>
          <p:cNvSpPr txBox="1">
            <a:spLocks noChangeArrowheads="1"/>
          </p:cNvSpPr>
          <p:nvPr>
            <p:custDataLst>
              <p:tags r:id="rId9"/>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5127" name="cdtFreeform 57 Id49159"/>
          <p:cNvSpPr>
            <a:spLocks noChangeAspect="1" noEditPoints="1"/>
          </p:cNvSpPr>
          <p:nvPr>
            <p:custDataLst>
              <p:tags r:id="rId10"/>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5129" name="cdtMasterTags"/>
          <p:cNvSpPr>
            <a:spLocks noChangeShapeType="1"/>
          </p:cNvSpPr>
          <p:nvPr>
            <p:custDataLst>
              <p:tags r:id="rId11"/>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10"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
        <p:nvSpPr>
          <p:cNvPr id="11" name="cdtRectangle 16 Id836624"/>
          <p:cNvSpPr>
            <a:spLocks noChangeArrowheads="1"/>
          </p:cNvSpPr>
          <p:nvPr>
            <p:custDataLst>
              <p:tags r:id="rId12"/>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12" name="cdtText Box 12 Id836611"/>
          <p:cNvSpPr txBox="1">
            <a:spLocks noChangeArrowheads="1"/>
          </p:cNvSpPr>
          <p:nvPr>
            <p:custDataLst>
              <p:tags r:id="rId13"/>
            </p:custDataLst>
          </p:nvPr>
        </p:nvSpPr>
        <p:spPr bwMode="auto">
          <a:xfrm>
            <a:off x="3381375" y="1836738"/>
            <a:ext cx="5367338"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144000"/>
          <a:lstStyle>
            <a:lvl1pPr marL="180975" indent="-180975">
              <a:spcBef>
                <a:spcPct val="0"/>
              </a:spcBef>
              <a:defRPr>
                <a:solidFill>
                  <a:schemeClr val="tx1"/>
                </a:solidFill>
                <a:latin typeface="Arial" charset="0"/>
              </a:defRPr>
            </a:lvl1pPr>
            <a:lvl2pPr marL="549275" indent="-188913">
              <a:spcBef>
                <a:spcPct val="0"/>
              </a:spcBef>
              <a:defRPr>
                <a:solidFill>
                  <a:schemeClr val="tx1"/>
                </a:solidFill>
                <a:latin typeface="Arial" charset="0"/>
              </a:defRPr>
            </a:lvl2pPr>
            <a:lvl3pPr marL="917575" indent="-188913">
              <a:spcBef>
                <a:spcPct val="0"/>
              </a:spcBef>
              <a:defRPr>
                <a:solidFill>
                  <a:schemeClr val="tx1"/>
                </a:solidFill>
                <a:latin typeface="Arial" charset="0"/>
              </a:defRPr>
            </a:lvl3pPr>
            <a:lvl4pPr marL="1287463" indent="-190500">
              <a:spcBef>
                <a:spcPct val="0"/>
              </a:spcBef>
              <a:defRPr>
                <a:solidFill>
                  <a:schemeClr val="tx1"/>
                </a:solidFill>
                <a:latin typeface="Arial" charset="0"/>
              </a:defRPr>
            </a:lvl4pPr>
            <a:lvl5pPr marL="1655763" indent="-188913">
              <a:spcBef>
                <a:spcPct val="0"/>
              </a:spcBef>
              <a:defRPr>
                <a:solidFill>
                  <a:schemeClr val="tx1"/>
                </a:solidFill>
                <a:latin typeface="Arial" charset="0"/>
              </a:defRPr>
            </a:lvl5pPr>
            <a:lvl6pPr marL="2112963" indent="-188913" fontAlgn="base">
              <a:spcBef>
                <a:spcPct val="0"/>
              </a:spcBef>
              <a:spcAft>
                <a:spcPct val="0"/>
              </a:spcAft>
              <a:defRPr>
                <a:solidFill>
                  <a:schemeClr val="tx1"/>
                </a:solidFill>
                <a:latin typeface="Arial" charset="0"/>
              </a:defRPr>
            </a:lvl6pPr>
            <a:lvl7pPr marL="2570163" indent="-188913" fontAlgn="base">
              <a:spcBef>
                <a:spcPct val="0"/>
              </a:spcBef>
              <a:spcAft>
                <a:spcPct val="0"/>
              </a:spcAft>
              <a:defRPr>
                <a:solidFill>
                  <a:schemeClr val="tx1"/>
                </a:solidFill>
                <a:latin typeface="Arial" charset="0"/>
              </a:defRPr>
            </a:lvl7pPr>
            <a:lvl8pPr marL="3027363" indent="-188913" fontAlgn="base">
              <a:spcBef>
                <a:spcPct val="0"/>
              </a:spcBef>
              <a:spcAft>
                <a:spcPct val="0"/>
              </a:spcAft>
              <a:defRPr>
                <a:solidFill>
                  <a:schemeClr val="tx1"/>
                </a:solidFill>
                <a:latin typeface="Arial" charset="0"/>
              </a:defRPr>
            </a:lvl8pPr>
            <a:lvl9pPr marL="3484563" indent="-188913" fontAlgn="base">
              <a:spcBef>
                <a:spcPct val="0"/>
              </a:spcBef>
              <a:spcAft>
                <a:spcPct val="0"/>
              </a:spcAft>
              <a:defRPr>
                <a:solidFill>
                  <a:schemeClr val="tx1"/>
                </a:solidFill>
                <a:latin typeface="Arial" charset="0"/>
              </a:defRPr>
            </a:lvl9pPr>
          </a:lstStyle>
          <a:p>
            <a:pPr>
              <a:lnSpc>
                <a:spcPct val="110000"/>
              </a:lnSpc>
              <a:spcAft>
                <a:spcPct val="55000"/>
              </a:spcAft>
              <a:buClrTx/>
              <a:buFont typeface="Wingdings" pitchFamily="2" charset="2"/>
              <a:buChar char="§"/>
              <a:defRPr/>
            </a:pPr>
            <a:endParaRPr lang="en-US" smtClean="0">
              <a:solidFill>
                <a:schemeClr val="bg1"/>
              </a:solidFill>
            </a:endParaRPr>
          </a:p>
        </p:txBody>
      </p:sp>
      <p:sp>
        <p:nvSpPr>
          <p:cNvPr id="13" name="cdtLine 8 Id836613"/>
          <p:cNvSpPr>
            <a:spLocks noChangeShapeType="1"/>
          </p:cNvSpPr>
          <p:nvPr>
            <p:custDataLst>
              <p:tags r:id="rId14"/>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 name="cdtFreeform 57 Id836617"/>
          <p:cNvSpPr>
            <a:spLocks noChangeAspect="1" noEditPoints="1"/>
          </p:cNvSpPr>
          <p:nvPr>
            <p:custDataLst>
              <p:tags r:id="rId15"/>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16" name="cdtRectangle 11 Id836614"/>
          <p:cNvSpPr txBox="1">
            <a:spLocks noChangeArrowheads="1"/>
          </p:cNvSpPr>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marL="342900" indent="-342900" algn="l" rtl="0" eaLnBrk="0" fontAlgn="base" hangingPunct="0">
              <a:lnSpc>
                <a:spcPct val="110000"/>
              </a:lnSpc>
              <a:spcBef>
                <a:spcPct val="25000"/>
              </a:spcBef>
              <a:spcAft>
                <a:spcPct val="0"/>
              </a:spcAft>
              <a:buClr>
                <a:schemeClr val="accent1"/>
              </a:buClr>
              <a:buFont typeface="Wingdings" pitchFamily="2" charset="2"/>
              <a:defRPr sz="2000" kern="1200">
                <a:solidFill>
                  <a:srgbClr val="FFFFFF"/>
                </a:solidFill>
                <a:latin typeface="+mn-lt"/>
                <a:ea typeface="+mn-ea"/>
                <a:cs typeface="+mn-cs"/>
              </a:defRPr>
            </a:lvl1pPr>
            <a:lvl2pPr marL="190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2pPr>
            <a:lvl3pPr marL="381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3pPr>
            <a:lvl4pPr marL="571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4pPr>
            <a:lvl5pPr marL="762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mtClean="0"/>
              <a:t>Master-Untertitelformat bearbeiten</a:t>
            </a:r>
            <a:endParaRPr lang="de-DE" dirty="0" smtClean="0"/>
          </a:p>
        </p:txBody>
      </p:sp>
      <p:sp>
        <p:nvSpPr>
          <p:cNvPr id="17" name="cdtRectangle 27 Id836616"/>
          <p:cNvSpPr txBox="1">
            <a:spLocks noChangeArrowheads="1"/>
          </p:cNvSpPr>
          <p:nvPr/>
        </p:nvSpPr>
        <p:spPr>
          <a:xfrm>
            <a:off x="3041650" y="1235075"/>
            <a:ext cx="5707063" cy="1422400"/>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lgn="l" rtl="0" eaLnBrk="0" fontAlgn="base" hangingPunct="0">
              <a:spcBef>
                <a:spcPct val="0"/>
              </a:spcBef>
              <a:spcAft>
                <a:spcPct val="0"/>
              </a:spcAft>
              <a:defRPr sz="4000" b="1" kern="1200">
                <a:solidFill>
                  <a:srgbClr val="FFFFFF"/>
                </a:solidFill>
                <a:latin typeface="+mj-lt"/>
                <a:ea typeface="+mj-ea"/>
                <a:cs typeface="+mj-cs"/>
              </a:defRPr>
            </a:lvl1pPr>
            <a:lvl2pPr algn="l" rtl="0" eaLnBrk="0" fontAlgn="base" hangingPunct="0">
              <a:spcBef>
                <a:spcPct val="0"/>
              </a:spcBef>
              <a:spcAft>
                <a:spcPct val="0"/>
              </a:spcAft>
              <a:defRPr sz="2000" b="1">
                <a:solidFill>
                  <a:schemeClr val="tx2"/>
                </a:solidFill>
                <a:latin typeface="Arial" panose="020B0604020202020204" pitchFamily="34" charset="0"/>
              </a:defRPr>
            </a:lvl2pPr>
            <a:lvl3pPr algn="l" rtl="0" eaLnBrk="0" fontAlgn="base" hangingPunct="0">
              <a:spcBef>
                <a:spcPct val="0"/>
              </a:spcBef>
              <a:spcAft>
                <a:spcPct val="0"/>
              </a:spcAft>
              <a:defRPr sz="2000" b="1">
                <a:solidFill>
                  <a:schemeClr val="tx2"/>
                </a:solidFill>
                <a:latin typeface="Arial" panose="020B0604020202020204" pitchFamily="34" charset="0"/>
              </a:defRPr>
            </a:lvl3pPr>
            <a:lvl4pPr algn="l" rtl="0" eaLnBrk="0" fontAlgn="base" hangingPunct="0">
              <a:spcBef>
                <a:spcPct val="0"/>
              </a:spcBef>
              <a:spcAft>
                <a:spcPct val="0"/>
              </a:spcAft>
              <a:defRPr sz="2000" b="1">
                <a:solidFill>
                  <a:schemeClr val="tx2"/>
                </a:solidFill>
                <a:latin typeface="Arial" panose="020B0604020202020204" pitchFamily="34" charset="0"/>
              </a:defRPr>
            </a:lvl4pPr>
            <a:lvl5pPr algn="l" rtl="0" eaLnBrk="0" fontAlgn="base" hangingPunct="0">
              <a:spcBef>
                <a:spcPct val="0"/>
              </a:spcBef>
              <a:spcAft>
                <a:spcPct val="0"/>
              </a:spcAft>
              <a:defRPr sz="2000" b="1">
                <a:solidFill>
                  <a:schemeClr val="tx2"/>
                </a:solidFill>
                <a:latin typeface="Arial" panose="020B0604020202020204" pitchFamily="34" charset="0"/>
              </a:defRPr>
            </a:lvl5pPr>
            <a:lvl6pPr marL="457200" algn="l" rtl="0" fontAlgn="base">
              <a:spcBef>
                <a:spcPct val="0"/>
              </a:spcBef>
              <a:spcAft>
                <a:spcPct val="0"/>
              </a:spcAft>
              <a:defRPr sz="2000" b="1">
                <a:solidFill>
                  <a:schemeClr val="tx2"/>
                </a:solidFill>
                <a:latin typeface="Arial" panose="020B0604020202020204" pitchFamily="34" charset="0"/>
              </a:defRPr>
            </a:lvl6pPr>
            <a:lvl7pPr marL="914400" algn="l" rtl="0" fontAlgn="base">
              <a:spcBef>
                <a:spcPct val="0"/>
              </a:spcBef>
              <a:spcAft>
                <a:spcPct val="0"/>
              </a:spcAft>
              <a:defRPr sz="2000" b="1">
                <a:solidFill>
                  <a:schemeClr val="tx2"/>
                </a:solidFill>
                <a:latin typeface="Arial" panose="020B0604020202020204" pitchFamily="34" charset="0"/>
              </a:defRPr>
            </a:lvl7pPr>
            <a:lvl8pPr marL="1371600" algn="l" rtl="0" fontAlgn="base">
              <a:spcBef>
                <a:spcPct val="0"/>
              </a:spcBef>
              <a:spcAft>
                <a:spcPct val="0"/>
              </a:spcAft>
              <a:defRPr sz="2000" b="1">
                <a:solidFill>
                  <a:schemeClr val="tx2"/>
                </a:solidFill>
                <a:latin typeface="Arial" panose="020B0604020202020204" pitchFamily="34" charset="0"/>
              </a:defRPr>
            </a:lvl8pPr>
            <a:lvl9pPr marL="1828800" algn="l" rtl="0" fontAlgn="base">
              <a:spcBef>
                <a:spcPct val="0"/>
              </a:spcBef>
              <a:spcAft>
                <a:spcPct val="0"/>
              </a:spcAft>
              <a:defRPr sz="2000" b="1">
                <a:solidFill>
                  <a:schemeClr val="tx2"/>
                </a:solidFill>
                <a:latin typeface="Arial" panose="020B0604020202020204" pitchFamily="34" charset="0"/>
              </a:defRPr>
            </a:lvl9pPr>
          </a:lstStyle>
          <a:p>
            <a:pPr>
              <a:buClrTx/>
              <a:buFontTx/>
            </a:pPr>
            <a:r>
              <a:rPr lang="de-DE" dirty="0" smtClean="0"/>
              <a:t>Mastertitelformat bearbeiten</a:t>
            </a:r>
          </a:p>
        </p:txBody>
      </p:sp>
      <p:pic>
        <p:nvPicPr>
          <p:cNvPr id="18" name="Picture 20" descr="TIAneu_P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cdtRectangle 24 Id836615"/>
          <p:cNvSpPr>
            <a:spLocks noChangeArrowheads="1"/>
          </p:cNvSpPr>
          <p:nvPr>
            <p:custDataLst>
              <p:tags r:id="rId16"/>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Lst>
  <p:timing>
    <p:tnLst>
      <p:par>
        <p:cTn id="1" dur="indefinite" restart="never" nodeType="tmRoot"/>
      </p:par>
    </p:tnLst>
  </p:timing>
  <p:txStyles>
    <p:titleStyle>
      <a:lvl1pPr algn="l" rtl="0" eaLnBrk="0" fontAlgn="base" hangingPunct="0">
        <a:spcBef>
          <a:spcPct val="0"/>
        </a:spcBef>
        <a:spcAft>
          <a:spcPct val="0"/>
        </a:spcAft>
        <a:defRPr sz="2000" b="1" kern="1200">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Arial" panose="020B0604020202020204" pitchFamily="34" charset="0"/>
        </a:defRPr>
      </a:lvl2pPr>
      <a:lvl3pPr algn="l" rtl="0" eaLnBrk="0" fontAlgn="base" hangingPunct="0">
        <a:spcBef>
          <a:spcPct val="0"/>
        </a:spcBef>
        <a:spcAft>
          <a:spcPct val="0"/>
        </a:spcAft>
        <a:defRPr sz="2000" b="1">
          <a:solidFill>
            <a:schemeClr val="tx2"/>
          </a:solidFill>
          <a:latin typeface="Arial" panose="020B0604020202020204" pitchFamily="34" charset="0"/>
        </a:defRPr>
      </a:lvl3pPr>
      <a:lvl4pPr algn="l" rtl="0" eaLnBrk="0" fontAlgn="base" hangingPunct="0">
        <a:spcBef>
          <a:spcPct val="0"/>
        </a:spcBef>
        <a:spcAft>
          <a:spcPct val="0"/>
        </a:spcAft>
        <a:defRPr sz="2000" b="1">
          <a:solidFill>
            <a:schemeClr val="tx2"/>
          </a:solidFill>
          <a:latin typeface="Arial" panose="020B0604020202020204" pitchFamily="34" charset="0"/>
        </a:defRPr>
      </a:lvl4pPr>
      <a:lvl5pPr algn="l" rtl="0" eaLnBrk="0" fontAlgn="base" hangingPunct="0">
        <a:spcBef>
          <a:spcPct val="0"/>
        </a:spcBef>
        <a:spcAft>
          <a:spcPct val="0"/>
        </a:spcAft>
        <a:defRPr sz="2000" b="1">
          <a:solidFill>
            <a:schemeClr val="tx2"/>
          </a:solidFill>
          <a:latin typeface="Arial" panose="020B0604020202020204" pitchFamily="34" charset="0"/>
        </a:defRPr>
      </a:lvl5pPr>
      <a:lvl6pPr marL="457200" algn="l" rtl="0" fontAlgn="base">
        <a:spcBef>
          <a:spcPct val="0"/>
        </a:spcBef>
        <a:spcAft>
          <a:spcPct val="0"/>
        </a:spcAft>
        <a:defRPr sz="2000" b="1">
          <a:solidFill>
            <a:schemeClr val="tx2"/>
          </a:solidFill>
          <a:latin typeface="Arial" panose="020B0604020202020204" pitchFamily="34" charset="0"/>
        </a:defRPr>
      </a:lvl6pPr>
      <a:lvl7pPr marL="914400" algn="l" rtl="0" fontAlgn="base">
        <a:spcBef>
          <a:spcPct val="0"/>
        </a:spcBef>
        <a:spcAft>
          <a:spcPct val="0"/>
        </a:spcAft>
        <a:defRPr sz="2000" b="1">
          <a:solidFill>
            <a:schemeClr val="tx2"/>
          </a:solidFill>
          <a:latin typeface="Arial" panose="020B0604020202020204" pitchFamily="34" charset="0"/>
        </a:defRPr>
      </a:lvl7pPr>
      <a:lvl8pPr marL="1371600" algn="l" rtl="0" fontAlgn="base">
        <a:spcBef>
          <a:spcPct val="0"/>
        </a:spcBef>
        <a:spcAft>
          <a:spcPct val="0"/>
        </a:spcAft>
        <a:defRPr sz="2000" b="1">
          <a:solidFill>
            <a:schemeClr val="tx2"/>
          </a:solidFill>
          <a:latin typeface="Arial" panose="020B0604020202020204" pitchFamily="34" charset="0"/>
        </a:defRPr>
      </a:lvl8pPr>
      <a:lvl9pPr marL="1828800" algn="l" rtl="0" fontAlgn="base">
        <a:spcBef>
          <a:spcPct val="0"/>
        </a:spcBef>
        <a:spcAft>
          <a:spcPct val="0"/>
        </a:spcAft>
        <a:defRPr sz="2000" b="1">
          <a:solidFill>
            <a:schemeClr val="tx2"/>
          </a:solidFill>
          <a:latin typeface="Arial" panose="020B0604020202020204" pitchFamily="34" charset="0"/>
        </a:defRPr>
      </a:lvl9pPr>
    </p:titleStyle>
    <p:bodyStyle>
      <a:lvl1pPr marL="342900" indent="-342900" algn="l" rtl="0" eaLnBrk="0" fontAlgn="base" hangingPunct="0">
        <a:lnSpc>
          <a:spcPct val="110000"/>
        </a:lnSpc>
        <a:spcBef>
          <a:spcPct val="25000"/>
        </a:spcBef>
        <a:spcAft>
          <a:spcPct val="0"/>
        </a:spcAft>
        <a:buClr>
          <a:schemeClr val="accent1"/>
        </a:buClr>
        <a:buFont typeface="Wingdings" pitchFamily="2" charset="2"/>
        <a:defRPr kern="1200">
          <a:solidFill>
            <a:schemeClr val="tx1"/>
          </a:solidFill>
          <a:latin typeface="+mn-lt"/>
          <a:ea typeface="+mn-ea"/>
          <a:cs typeface="+mn-cs"/>
        </a:defRPr>
      </a:lvl1pPr>
      <a:lvl2pPr marL="190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2pPr>
      <a:lvl3pPr marL="381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3pPr>
      <a:lvl4pPr marL="571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4pPr>
      <a:lvl5pPr marL="762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7" name="cdtRectangle 130 Id49155"/>
          <p:cNvSpPr>
            <a:spLocks noChangeArrowheads="1"/>
          </p:cNvSpPr>
          <p:nvPr>
            <p:custDataLst>
              <p:tags r:id="rId7"/>
            </p:custDataLst>
          </p:nvPr>
        </p:nvSpPr>
        <p:spPr bwMode="auto">
          <a:xfrm>
            <a:off x="287338" y="263525"/>
            <a:ext cx="8859837" cy="971550"/>
          </a:xfrm>
          <a:prstGeom prst="rect">
            <a:avLst/>
          </a:prstGeom>
          <a:solidFill>
            <a:srgbClr val="FFFFFF"/>
          </a:solidFill>
          <a:ln>
            <a:noFill/>
          </a:ln>
          <a:effectLst/>
          <a:extLst>
            <a:ext uri="{91240B29-F687-4F45-9708-019B960494DF}">
              <a14:hiddenLine xmlns:a14="http://schemas.microsoft.com/office/drawing/2010/main" w="9525">
                <a:solidFill>
                  <a:srgbClr val="D0D3D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0" hangingPunct="0">
              <a:spcBef>
                <a:spcPct val="0"/>
              </a:spcBef>
              <a:buClrTx/>
              <a:buFontTx/>
              <a:buNone/>
              <a:defRPr/>
            </a:pPr>
            <a:endParaRPr lang="de-DE" sz="2000" smtClean="0">
              <a:solidFill>
                <a:srgbClr val="FFFFFF"/>
              </a:solidFill>
            </a:endParaRPr>
          </a:p>
        </p:txBody>
      </p:sp>
      <p:sp>
        <p:nvSpPr>
          <p:cNvPr id="5124" name="cdtRectangle 115 Id49156"/>
          <p:cNvSpPr>
            <a:spLocks noGrp="1" noChangeArrowheads="1"/>
          </p:cNvSpPr>
          <p:nvPr>
            <p:ph type="title"/>
            <p:custDataLst>
              <p:tags r:id="rId8"/>
            </p:custDataLst>
          </p:nvPr>
        </p:nvSpPr>
        <p:spPr bwMode="auto">
          <a:xfrm>
            <a:off x="287338" y="263525"/>
            <a:ext cx="8859837" cy="971550"/>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252000" tIns="0" rIns="2268000" bIns="172800" numCol="1" anchor="b" anchorCtr="0" compatLnSpc="1">
            <a:prstTxWarp prst="textNoShape">
              <a:avLst/>
            </a:prstTxWarp>
          </a:bodyPr>
          <a:lstStyle/>
          <a:p>
            <a:pPr lvl="0"/>
            <a:r>
              <a:rPr lang="de-DE" smtClean="0"/>
              <a:t>Mastertitelformat bearbeiten</a:t>
            </a:r>
          </a:p>
        </p:txBody>
      </p:sp>
      <p:sp>
        <p:nvSpPr>
          <p:cNvPr id="1030" name="cdtText Box 125 Id49158"/>
          <p:cNvSpPr txBox="1">
            <a:spLocks noChangeArrowheads="1"/>
          </p:cNvSpPr>
          <p:nvPr>
            <p:custDataLst>
              <p:tags r:id="rId9"/>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5127" name="cdtFreeform 57 Id49159"/>
          <p:cNvSpPr>
            <a:spLocks noChangeAspect="1" noEditPoints="1"/>
          </p:cNvSpPr>
          <p:nvPr>
            <p:custDataLst>
              <p:tags r:id="rId10"/>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5129" name="cdtMasterTags"/>
          <p:cNvSpPr>
            <a:spLocks noChangeShapeType="1"/>
          </p:cNvSpPr>
          <p:nvPr>
            <p:custDataLst>
              <p:tags r:id="rId11"/>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10"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
        <p:nvSpPr>
          <p:cNvPr id="11" name="cdtRectangle 16 Id836624"/>
          <p:cNvSpPr>
            <a:spLocks noChangeArrowheads="1"/>
          </p:cNvSpPr>
          <p:nvPr>
            <p:custDataLst>
              <p:tags r:id="rId12"/>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12" name="cdtText Box 12 Id836611"/>
          <p:cNvSpPr txBox="1">
            <a:spLocks noChangeArrowheads="1"/>
          </p:cNvSpPr>
          <p:nvPr>
            <p:custDataLst>
              <p:tags r:id="rId13"/>
            </p:custDataLst>
          </p:nvPr>
        </p:nvSpPr>
        <p:spPr bwMode="auto">
          <a:xfrm>
            <a:off x="3381375" y="1836738"/>
            <a:ext cx="5367338"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144000"/>
          <a:lstStyle>
            <a:lvl1pPr marL="180975" indent="-180975">
              <a:spcBef>
                <a:spcPct val="0"/>
              </a:spcBef>
              <a:defRPr>
                <a:solidFill>
                  <a:schemeClr val="tx1"/>
                </a:solidFill>
                <a:latin typeface="Arial" charset="0"/>
              </a:defRPr>
            </a:lvl1pPr>
            <a:lvl2pPr marL="549275" indent="-188913">
              <a:spcBef>
                <a:spcPct val="0"/>
              </a:spcBef>
              <a:defRPr>
                <a:solidFill>
                  <a:schemeClr val="tx1"/>
                </a:solidFill>
                <a:latin typeface="Arial" charset="0"/>
              </a:defRPr>
            </a:lvl2pPr>
            <a:lvl3pPr marL="917575" indent="-188913">
              <a:spcBef>
                <a:spcPct val="0"/>
              </a:spcBef>
              <a:defRPr>
                <a:solidFill>
                  <a:schemeClr val="tx1"/>
                </a:solidFill>
                <a:latin typeface="Arial" charset="0"/>
              </a:defRPr>
            </a:lvl3pPr>
            <a:lvl4pPr marL="1287463" indent="-190500">
              <a:spcBef>
                <a:spcPct val="0"/>
              </a:spcBef>
              <a:defRPr>
                <a:solidFill>
                  <a:schemeClr val="tx1"/>
                </a:solidFill>
                <a:latin typeface="Arial" charset="0"/>
              </a:defRPr>
            </a:lvl4pPr>
            <a:lvl5pPr marL="1655763" indent="-188913">
              <a:spcBef>
                <a:spcPct val="0"/>
              </a:spcBef>
              <a:defRPr>
                <a:solidFill>
                  <a:schemeClr val="tx1"/>
                </a:solidFill>
                <a:latin typeface="Arial" charset="0"/>
              </a:defRPr>
            </a:lvl5pPr>
            <a:lvl6pPr marL="2112963" indent="-188913" fontAlgn="base">
              <a:spcBef>
                <a:spcPct val="0"/>
              </a:spcBef>
              <a:spcAft>
                <a:spcPct val="0"/>
              </a:spcAft>
              <a:defRPr>
                <a:solidFill>
                  <a:schemeClr val="tx1"/>
                </a:solidFill>
                <a:latin typeface="Arial" charset="0"/>
              </a:defRPr>
            </a:lvl6pPr>
            <a:lvl7pPr marL="2570163" indent="-188913" fontAlgn="base">
              <a:spcBef>
                <a:spcPct val="0"/>
              </a:spcBef>
              <a:spcAft>
                <a:spcPct val="0"/>
              </a:spcAft>
              <a:defRPr>
                <a:solidFill>
                  <a:schemeClr val="tx1"/>
                </a:solidFill>
                <a:latin typeface="Arial" charset="0"/>
              </a:defRPr>
            </a:lvl7pPr>
            <a:lvl8pPr marL="3027363" indent="-188913" fontAlgn="base">
              <a:spcBef>
                <a:spcPct val="0"/>
              </a:spcBef>
              <a:spcAft>
                <a:spcPct val="0"/>
              </a:spcAft>
              <a:defRPr>
                <a:solidFill>
                  <a:schemeClr val="tx1"/>
                </a:solidFill>
                <a:latin typeface="Arial" charset="0"/>
              </a:defRPr>
            </a:lvl8pPr>
            <a:lvl9pPr marL="3484563" indent="-188913" fontAlgn="base">
              <a:spcBef>
                <a:spcPct val="0"/>
              </a:spcBef>
              <a:spcAft>
                <a:spcPct val="0"/>
              </a:spcAft>
              <a:defRPr>
                <a:solidFill>
                  <a:schemeClr val="tx1"/>
                </a:solidFill>
                <a:latin typeface="Arial" charset="0"/>
              </a:defRPr>
            </a:lvl9pPr>
          </a:lstStyle>
          <a:p>
            <a:pPr>
              <a:lnSpc>
                <a:spcPct val="110000"/>
              </a:lnSpc>
              <a:spcAft>
                <a:spcPct val="55000"/>
              </a:spcAft>
              <a:buClrTx/>
              <a:buFont typeface="Wingdings" pitchFamily="2" charset="2"/>
              <a:buChar char="§"/>
              <a:defRPr/>
            </a:pPr>
            <a:endParaRPr lang="en-US" smtClean="0">
              <a:solidFill>
                <a:schemeClr val="bg1"/>
              </a:solidFill>
            </a:endParaRPr>
          </a:p>
        </p:txBody>
      </p:sp>
      <p:sp>
        <p:nvSpPr>
          <p:cNvPr id="13" name="cdtLine 8 Id836613"/>
          <p:cNvSpPr>
            <a:spLocks noChangeShapeType="1"/>
          </p:cNvSpPr>
          <p:nvPr>
            <p:custDataLst>
              <p:tags r:id="rId14"/>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 name="cdtFreeform 57 Id836617"/>
          <p:cNvSpPr>
            <a:spLocks noChangeAspect="1" noEditPoints="1"/>
          </p:cNvSpPr>
          <p:nvPr>
            <p:custDataLst>
              <p:tags r:id="rId15"/>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16" name="cdtRectangle 11 Id836614"/>
          <p:cNvSpPr txBox="1">
            <a:spLocks noChangeArrowheads="1"/>
          </p:cNvSpPr>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marL="342900" indent="-342900" algn="l" rtl="0" eaLnBrk="0" fontAlgn="base" hangingPunct="0">
              <a:lnSpc>
                <a:spcPct val="110000"/>
              </a:lnSpc>
              <a:spcBef>
                <a:spcPct val="25000"/>
              </a:spcBef>
              <a:spcAft>
                <a:spcPct val="0"/>
              </a:spcAft>
              <a:buClr>
                <a:schemeClr val="accent1"/>
              </a:buClr>
              <a:buFont typeface="Wingdings" pitchFamily="2" charset="2"/>
              <a:defRPr sz="2000" kern="1200">
                <a:solidFill>
                  <a:srgbClr val="FFFFFF"/>
                </a:solidFill>
                <a:latin typeface="+mn-lt"/>
                <a:ea typeface="+mn-ea"/>
                <a:cs typeface="+mn-cs"/>
              </a:defRPr>
            </a:lvl1pPr>
            <a:lvl2pPr marL="190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2pPr>
            <a:lvl3pPr marL="381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3pPr>
            <a:lvl4pPr marL="571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4pPr>
            <a:lvl5pPr marL="762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mtClean="0"/>
              <a:t>Master-Untertitelformat bearbeiten</a:t>
            </a:r>
            <a:endParaRPr lang="de-DE" dirty="0" smtClean="0"/>
          </a:p>
        </p:txBody>
      </p:sp>
      <p:sp>
        <p:nvSpPr>
          <p:cNvPr id="17" name="cdtRectangle 27 Id836616"/>
          <p:cNvSpPr txBox="1">
            <a:spLocks noChangeArrowheads="1"/>
          </p:cNvSpPr>
          <p:nvPr/>
        </p:nvSpPr>
        <p:spPr>
          <a:xfrm>
            <a:off x="3041650" y="1235075"/>
            <a:ext cx="5707063" cy="1422400"/>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lgn="l" rtl="0" eaLnBrk="0" fontAlgn="base" hangingPunct="0">
              <a:spcBef>
                <a:spcPct val="0"/>
              </a:spcBef>
              <a:spcAft>
                <a:spcPct val="0"/>
              </a:spcAft>
              <a:defRPr sz="4000" b="1" kern="1200">
                <a:solidFill>
                  <a:srgbClr val="FFFFFF"/>
                </a:solidFill>
                <a:latin typeface="+mj-lt"/>
                <a:ea typeface="+mj-ea"/>
                <a:cs typeface="+mj-cs"/>
              </a:defRPr>
            </a:lvl1pPr>
            <a:lvl2pPr algn="l" rtl="0" eaLnBrk="0" fontAlgn="base" hangingPunct="0">
              <a:spcBef>
                <a:spcPct val="0"/>
              </a:spcBef>
              <a:spcAft>
                <a:spcPct val="0"/>
              </a:spcAft>
              <a:defRPr sz="2000" b="1">
                <a:solidFill>
                  <a:schemeClr val="tx2"/>
                </a:solidFill>
                <a:latin typeface="Arial" panose="020B0604020202020204" pitchFamily="34" charset="0"/>
              </a:defRPr>
            </a:lvl2pPr>
            <a:lvl3pPr algn="l" rtl="0" eaLnBrk="0" fontAlgn="base" hangingPunct="0">
              <a:spcBef>
                <a:spcPct val="0"/>
              </a:spcBef>
              <a:spcAft>
                <a:spcPct val="0"/>
              </a:spcAft>
              <a:defRPr sz="2000" b="1">
                <a:solidFill>
                  <a:schemeClr val="tx2"/>
                </a:solidFill>
                <a:latin typeface="Arial" panose="020B0604020202020204" pitchFamily="34" charset="0"/>
              </a:defRPr>
            </a:lvl3pPr>
            <a:lvl4pPr algn="l" rtl="0" eaLnBrk="0" fontAlgn="base" hangingPunct="0">
              <a:spcBef>
                <a:spcPct val="0"/>
              </a:spcBef>
              <a:spcAft>
                <a:spcPct val="0"/>
              </a:spcAft>
              <a:defRPr sz="2000" b="1">
                <a:solidFill>
                  <a:schemeClr val="tx2"/>
                </a:solidFill>
                <a:latin typeface="Arial" panose="020B0604020202020204" pitchFamily="34" charset="0"/>
              </a:defRPr>
            </a:lvl4pPr>
            <a:lvl5pPr algn="l" rtl="0" eaLnBrk="0" fontAlgn="base" hangingPunct="0">
              <a:spcBef>
                <a:spcPct val="0"/>
              </a:spcBef>
              <a:spcAft>
                <a:spcPct val="0"/>
              </a:spcAft>
              <a:defRPr sz="2000" b="1">
                <a:solidFill>
                  <a:schemeClr val="tx2"/>
                </a:solidFill>
                <a:latin typeface="Arial" panose="020B0604020202020204" pitchFamily="34" charset="0"/>
              </a:defRPr>
            </a:lvl5pPr>
            <a:lvl6pPr marL="457200" algn="l" rtl="0" fontAlgn="base">
              <a:spcBef>
                <a:spcPct val="0"/>
              </a:spcBef>
              <a:spcAft>
                <a:spcPct val="0"/>
              </a:spcAft>
              <a:defRPr sz="2000" b="1">
                <a:solidFill>
                  <a:schemeClr val="tx2"/>
                </a:solidFill>
                <a:latin typeface="Arial" panose="020B0604020202020204" pitchFamily="34" charset="0"/>
              </a:defRPr>
            </a:lvl6pPr>
            <a:lvl7pPr marL="914400" algn="l" rtl="0" fontAlgn="base">
              <a:spcBef>
                <a:spcPct val="0"/>
              </a:spcBef>
              <a:spcAft>
                <a:spcPct val="0"/>
              </a:spcAft>
              <a:defRPr sz="2000" b="1">
                <a:solidFill>
                  <a:schemeClr val="tx2"/>
                </a:solidFill>
                <a:latin typeface="Arial" panose="020B0604020202020204" pitchFamily="34" charset="0"/>
              </a:defRPr>
            </a:lvl7pPr>
            <a:lvl8pPr marL="1371600" algn="l" rtl="0" fontAlgn="base">
              <a:spcBef>
                <a:spcPct val="0"/>
              </a:spcBef>
              <a:spcAft>
                <a:spcPct val="0"/>
              </a:spcAft>
              <a:defRPr sz="2000" b="1">
                <a:solidFill>
                  <a:schemeClr val="tx2"/>
                </a:solidFill>
                <a:latin typeface="Arial" panose="020B0604020202020204" pitchFamily="34" charset="0"/>
              </a:defRPr>
            </a:lvl8pPr>
            <a:lvl9pPr marL="1828800" algn="l" rtl="0" fontAlgn="base">
              <a:spcBef>
                <a:spcPct val="0"/>
              </a:spcBef>
              <a:spcAft>
                <a:spcPct val="0"/>
              </a:spcAft>
              <a:defRPr sz="2000" b="1">
                <a:solidFill>
                  <a:schemeClr val="tx2"/>
                </a:solidFill>
                <a:latin typeface="Arial" panose="020B0604020202020204" pitchFamily="34" charset="0"/>
              </a:defRPr>
            </a:lvl9pPr>
          </a:lstStyle>
          <a:p>
            <a:pPr>
              <a:buClrTx/>
              <a:buFontTx/>
            </a:pPr>
            <a:r>
              <a:rPr lang="de-DE" dirty="0" smtClean="0"/>
              <a:t>Mastertitelformat bearbeiten</a:t>
            </a:r>
          </a:p>
        </p:txBody>
      </p:sp>
      <p:pic>
        <p:nvPicPr>
          <p:cNvPr id="18" name="Picture 20" descr="TIAneu_P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cdtRectangle 24 Id836615"/>
          <p:cNvSpPr>
            <a:spLocks noChangeArrowheads="1"/>
          </p:cNvSpPr>
          <p:nvPr>
            <p:custDataLst>
              <p:tags r:id="rId16"/>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Lst>
  <p:timing>
    <p:tnLst>
      <p:par>
        <p:cTn id="1" dur="indefinite" restart="never" nodeType="tmRoot"/>
      </p:par>
    </p:tnLst>
  </p:timing>
  <p:txStyles>
    <p:titleStyle>
      <a:lvl1pPr algn="l" rtl="0" eaLnBrk="0" fontAlgn="base" hangingPunct="0">
        <a:spcBef>
          <a:spcPct val="0"/>
        </a:spcBef>
        <a:spcAft>
          <a:spcPct val="0"/>
        </a:spcAft>
        <a:defRPr sz="2000" b="1" kern="1200">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Arial" panose="020B0604020202020204" pitchFamily="34" charset="0"/>
        </a:defRPr>
      </a:lvl2pPr>
      <a:lvl3pPr algn="l" rtl="0" eaLnBrk="0" fontAlgn="base" hangingPunct="0">
        <a:spcBef>
          <a:spcPct val="0"/>
        </a:spcBef>
        <a:spcAft>
          <a:spcPct val="0"/>
        </a:spcAft>
        <a:defRPr sz="2000" b="1">
          <a:solidFill>
            <a:schemeClr val="tx2"/>
          </a:solidFill>
          <a:latin typeface="Arial" panose="020B0604020202020204" pitchFamily="34" charset="0"/>
        </a:defRPr>
      </a:lvl3pPr>
      <a:lvl4pPr algn="l" rtl="0" eaLnBrk="0" fontAlgn="base" hangingPunct="0">
        <a:spcBef>
          <a:spcPct val="0"/>
        </a:spcBef>
        <a:spcAft>
          <a:spcPct val="0"/>
        </a:spcAft>
        <a:defRPr sz="2000" b="1">
          <a:solidFill>
            <a:schemeClr val="tx2"/>
          </a:solidFill>
          <a:latin typeface="Arial" panose="020B0604020202020204" pitchFamily="34" charset="0"/>
        </a:defRPr>
      </a:lvl4pPr>
      <a:lvl5pPr algn="l" rtl="0" eaLnBrk="0" fontAlgn="base" hangingPunct="0">
        <a:spcBef>
          <a:spcPct val="0"/>
        </a:spcBef>
        <a:spcAft>
          <a:spcPct val="0"/>
        </a:spcAft>
        <a:defRPr sz="2000" b="1">
          <a:solidFill>
            <a:schemeClr val="tx2"/>
          </a:solidFill>
          <a:latin typeface="Arial" panose="020B0604020202020204" pitchFamily="34" charset="0"/>
        </a:defRPr>
      </a:lvl5pPr>
      <a:lvl6pPr marL="457200" algn="l" rtl="0" fontAlgn="base">
        <a:spcBef>
          <a:spcPct val="0"/>
        </a:spcBef>
        <a:spcAft>
          <a:spcPct val="0"/>
        </a:spcAft>
        <a:defRPr sz="2000" b="1">
          <a:solidFill>
            <a:schemeClr val="tx2"/>
          </a:solidFill>
          <a:latin typeface="Arial" panose="020B0604020202020204" pitchFamily="34" charset="0"/>
        </a:defRPr>
      </a:lvl6pPr>
      <a:lvl7pPr marL="914400" algn="l" rtl="0" fontAlgn="base">
        <a:spcBef>
          <a:spcPct val="0"/>
        </a:spcBef>
        <a:spcAft>
          <a:spcPct val="0"/>
        </a:spcAft>
        <a:defRPr sz="2000" b="1">
          <a:solidFill>
            <a:schemeClr val="tx2"/>
          </a:solidFill>
          <a:latin typeface="Arial" panose="020B0604020202020204" pitchFamily="34" charset="0"/>
        </a:defRPr>
      </a:lvl7pPr>
      <a:lvl8pPr marL="1371600" algn="l" rtl="0" fontAlgn="base">
        <a:spcBef>
          <a:spcPct val="0"/>
        </a:spcBef>
        <a:spcAft>
          <a:spcPct val="0"/>
        </a:spcAft>
        <a:defRPr sz="2000" b="1">
          <a:solidFill>
            <a:schemeClr val="tx2"/>
          </a:solidFill>
          <a:latin typeface="Arial" panose="020B0604020202020204" pitchFamily="34" charset="0"/>
        </a:defRPr>
      </a:lvl8pPr>
      <a:lvl9pPr marL="1828800" algn="l" rtl="0" fontAlgn="base">
        <a:spcBef>
          <a:spcPct val="0"/>
        </a:spcBef>
        <a:spcAft>
          <a:spcPct val="0"/>
        </a:spcAft>
        <a:defRPr sz="2000" b="1">
          <a:solidFill>
            <a:schemeClr val="tx2"/>
          </a:solidFill>
          <a:latin typeface="Arial" panose="020B0604020202020204" pitchFamily="34" charset="0"/>
        </a:defRPr>
      </a:lvl9pPr>
    </p:titleStyle>
    <p:bodyStyle>
      <a:lvl1pPr marL="342900" indent="-342900" algn="l" rtl="0" eaLnBrk="0" fontAlgn="base" hangingPunct="0">
        <a:lnSpc>
          <a:spcPct val="110000"/>
        </a:lnSpc>
        <a:spcBef>
          <a:spcPct val="25000"/>
        </a:spcBef>
        <a:spcAft>
          <a:spcPct val="0"/>
        </a:spcAft>
        <a:buClr>
          <a:schemeClr val="accent1"/>
        </a:buClr>
        <a:buFont typeface="Wingdings" pitchFamily="2" charset="2"/>
        <a:defRPr kern="1200">
          <a:solidFill>
            <a:schemeClr val="tx1"/>
          </a:solidFill>
          <a:latin typeface="+mn-lt"/>
          <a:ea typeface="+mn-ea"/>
          <a:cs typeface="+mn-cs"/>
        </a:defRPr>
      </a:lvl1pPr>
      <a:lvl2pPr marL="190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2pPr>
      <a:lvl3pPr marL="381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3pPr>
      <a:lvl4pPr marL="571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4pPr>
      <a:lvl5pPr marL="762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7" name="cdtRectangle 130 Id49155"/>
          <p:cNvSpPr>
            <a:spLocks noChangeArrowheads="1"/>
          </p:cNvSpPr>
          <p:nvPr>
            <p:custDataLst>
              <p:tags r:id="rId7"/>
            </p:custDataLst>
          </p:nvPr>
        </p:nvSpPr>
        <p:spPr bwMode="auto">
          <a:xfrm>
            <a:off x="287338" y="263525"/>
            <a:ext cx="8859837" cy="971550"/>
          </a:xfrm>
          <a:prstGeom prst="rect">
            <a:avLst/>
          </a:prstGeom>
          <a:solidFill>
            <a:srgbClr val="FFFFFF"/>
          </a:solidFill>
          <a:ln>
            <a:noFill/>
          </a:ln>
          <a:effectLst/>
          <a:extLst>
            <a:ext uri="{91240B29-F687-4F45-9708-019B960494DF}">
              <a14:hiddenLine xmlns:a14="http://schemas.microsoft.com/office/drawing/2010/main" w="9525">
                <a:solidFill>
                  <a:srgbClr val="D0D3D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0" hangingPunct="0">
              <a:spcBef>
                <a:spcPct val="0"/>
              </a:spcBef>
              <a:buClrTx/>
              <a:buFontTx/>
              <a:buNone/>
              <a:defRPr/>
            </a:pPr>
            <a:endParaRPr lang="de-DE" sz="2000" smtClean="0">
              <a:solidFill>
                <a:srgbClr val="FFFFFF"/>
              </a:solidFill>
            </a:endParaRPr>
          </a:p>
        </p:txBody>
      </p:sp>
      <p:sp>
        <p:nvSpPr>
          <p:cNvPr id="5124" name="cdtRectangle 115 Id49156"/>
          <p:cNvSpPr>
            <a:spLocks noGrp="1" noChangeArrowheads="1"/>
          </p:cNvSpPr>
          <p:nvPr>
            <p:ph type="title"/>
            <p:custDataLst>
              <p:tags r:id="rId8"/>
            </p:custDataLst>
          </p:nvPr>
        </p:nvSpPr>
        <p:spPr bwMode="auto">
          <a:xfrm>
            <a:off x="287338" y="263525"/>
            <a:ext cx="8859837" cy="971550"/>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252000" tIns="0" rIns="2268000" bIns="172800" numCol="1" anchor="b" anchorCtr="0" compatLnSpc="1">
            <a:prstTxWarp prst="textNoShape">
              <a:avLst/>
            </a:prstTxWarp>
          </a:bodyPr>
          <a:lstStyle/>
          <a:p>
            <a:pPr lvl="0"/>
            <a:r>
              <a:rPr lang="de-DE" smtClean="0"/>
              <a:t>Mastertitelformat bearbeiten</a:t>
            </a:r>
          </a:p>
        </p:txBody>
      </p:sp>
      <p:sp>
        <p:nvSpPr>
          <p:cNvPr id="1030" name="cdtText Box 125 Id49158"/>
          <p:cNvSpPr txBox="1">
            <a:spLocks noChangeArrowheads="1"/>
          </p:cNvSpPr>
          <p:nvPr>
            <p:custDataLst>
              <p:tags r:id="rId9"/>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5127" name="cdtFreeform 57 Id49159"/>
          <p:cNvSpPr>
            <a:spLocks noChangeAspect="1" noEditPoints="1"/>
          </p:cNvSpPr>
          <p:nvPr>
            <p:custDataLst>
              <p:tags r:id="rId10"/>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5129" name="cdtMasterTags"/>
          <p:cNvSpPr>
            <a:spLocks noChangeShapeType="1"/>
          </p:cNvSpPr>
          <p:nvPr>
            <p:custDataLst>
              <p:tags r:id="rId11"/>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10"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
        <p:nvSpPr>
          <p:cNvPr id="11" name="cdtRectangle 16 Id836624"/>
          <p:cNvSpPr>
            <a:spLocks noChangeArrowheads="1"/>
          </p:cNvSpPr>
          <p:nvPr>
            <p:custDataLst>
              <p:tags r:id="rId12"/>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12" name="cdtText Box 12 Id836611"/>
          <p:cNvSpPr txBox="1">
            <a:spLocks noChangeArrowheads="1"/>
          </p:cNvSpPr>
          <p:nvPr>
            <p:custDataLst>
              <p:tags r:id="rId13"/>
            </p:custDataLst>
          </p:nvPr>
        </p:nvSpPr>
        <p:spPr bwMode="auto">
          <a:xfrm>
            <a:off x="3381375" y="1836738"/>
            <a:ext cx="5367338"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144000"/>
          <a:lstStyle>
            <a:lvl1pPr marL="180975" indent="-180975">
              <a:spcBef>
                <a:spcPct val="0"/>
              </a:spcBef>
              <a:defRPr>
                <a:solidFill>
                  <a:schemeClr val="tx1"/>
                </a:solidFill>
                <a:latin typeface="Arial" charset="0"/>
              </a:defRPr>
            </a:lvl1pPr>
            <a:lvl2pPr marL="549275" indent="-188913">
              <a:spcBef>
                <a:spcPct val="0"/>
              </a:spcBef>
              <a:defRPr>
                <a:solidFill>
                  <a:schemeClr val="tx1"/>
                </a:solidFill>
                <a:latin typeface="Arial" charset="0"/>
              </a:defRPr>
            </a:lvl2pPr>
            <a:lvl3pPr marL="917575" indent="-188913">
              <a:spcBef>
                <a:spcPct val="0"/>
              </a:spcBef>
              <a:defRPr>
                <a:solidFill>
                  <a:schemeClr val="tx1"/>
                </a:solidFill>
                <a:latin typeface="Arial" charset="0"/>
              </a:defRPr>
            </a:lvl3pPr>
            <a:lvl4pPr marL="1287463" indent="-190500">
              <a:spcBef>
                <a:spcPct val="0"/>
              </a:spcBef>
              <a:defRPr>
                <a:solidFill>
                  <a:schemeClr val="tx1"/>
                </a:solidFill>
                <a:latin typeface="Arial" charset="0"/>
              </a:defRPr>
            </a:lvl4pPr>
            <a:lvl5pPr marL="1655763" indent="-188913">
              <a:spcBef>
                <a:spcPct val="0"/>
              </a:spcBef>
              <a:defRPr>
                <a:solidFill>
                  <a:schemeClr val="tx1"/>
                </a:solidFill>
                <a:latin typeface="Arial" charset="0"/>
              </a:defRPr>
            </a:lvl5pPr>
            <a:lvl6pPr marL="2112963" indent="-188913" fontAlgn="base">
              <a:spcBef>
                <a:spcPct val="0"/>
              </a:spcBef>
              <a:spcAft>
                <a:spcPct val="0"/>
              </a:spcAft>
              <a:defRPr>
                <a:solidFill>
                  <a:schemeClr val="tx1"/>
                </a:solidFill>
                <a:latin typeface="Arial" charset="0"/>
              </a:defRPr>
            </a:lvl6pPr>
            <a:lvl7pPr marL="2570163" indent="-188913" fontAlgn="base">
              <a:spcBef>
                <a:spcPct val="0"/>
              </a:spcBef>
              <a:spcAft>
                <a:spcPct val="0"/>
              </a:spcAft>
              <a:defRPr>
                <a:solidFill>
                  <a:schemeClr val="tx1"/>
                </a:solidFill>
                <a:latin typeface="Arial" charset="0"/>
              </a:defRPr>
            </a:lvl7pPr>
            <a:lvl8pPr marL="3027363" indent="-188913" fontAlgn="base">
              <a:spcBef>
                <a:spcPct val="0"/>
              </a:spcBef>
              <a:spcAft>
                <a:spcPct val="0"/>
              </a:spcAft>
              <a:defRPr>
                <a:solidFill>
                  <a:schemeClr val="tx1"/>
                </a:solidFill>
                <a:latin typeface="Arial" charset="0"/>
              </a:defRPr>
            </a:lvl8pPr>
            <a:lvl9pPr marL="3484563" indent="-188913" fontAlgn="base">
              <a:spcBef>
                <a:spcPct val="0"/>
              </a:spcBef>
              <a:spcAft>
                <a:spcPct val="0"/>
              </a:spcAft>
              <a:defRPr>
                <a:solidFill>
                  <a:schemeClr val="tx1"/>
                </a:solidFill>
                <a:latin typeface="Arial" charset="0"/>
              </a:defRPr>
            </a:lvl9pPr>
          </a:lstStyle>
          <a:p>
            <a:pPr>
              <a:lnSpc>
                <a:spcPct val="110000"/>
              </a:lnSpc>
              <a:spcAft>
                <a:spcPct val="55000"/>
              </a:spcAft>
              <a:buClrTx/>
              <a:buFont typeface="Wingdings" pitchFamily="2" charset="2"/>
              <a:buChar char="§"/>
              <a:defRPr/>
            </a:pPr>
            <a:endParaRPr lang="en-US" smtClean="0">
              <a:solidFill>
                <a:schemeClr val="bg1"/>
              </a:solidFill>
            </a:endParaRPr>
          </a:p>
        </p:txBody>
      </p:sp>
      <p:sp>
        <p:nvSpPr>
          <p:cNvPr id="13" name="cdtLine 8 Id836613"/>
          <p:cNvSpPr>
            <a:spLocks noChangeShapeType="1"/>
          </p:cNvSpPr>
          <p:nvPr>
            <p:custDataLst>
              <p:tags r:id="rId14"/>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 name="cdtFreeform 57 Id836617"/>
          <p:cNvSpPr>
            <a:spLocks noChangeAspect="1" noEditPoints="1"/>
          </p:cNvSpPr>
          <p:nvPr>
            <p:custDataLst>
              <p:tags r:id="rId15"/>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16" name="cdtRectangle 11 Id836614"/>
          <p:cNvSpPr txBox="1">
            <a:spLocks noChangeArrowheads="1"/>
          </p:cNvSpPr>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marL="342900" indent="-342900" algn="l" rtl="0" eaLnBrk="0" fontAlgn="base" hangingPunct="0">
              <a:lnSpc>
                <a:spcPct val="110000"/>
              </a:lnSpc>
              <a:spcBef>
                <a:spcPct val="25000"/>
              </a:spcBef>
              <a:spcAft>
                <a:spcPct val="0"/>
              </a:spcAft>
              <a:buClr>
                <a:schemeClr val="accent1"/>
              </a:buClr>
              <a:buFont typeface="Wingdings" pitchFamily="2" charset="2"/>
              <a:defRPr sz="2000" kern="1200">
                <a:solidFill>
                  <a:srgbClr val="FFFFFF"/>
                </a:solidFill>
                <a:latin typeface="+mn-lt"/>
                <a:ea typeface="+mn-ea"/>
                <a:cs typeface="+mn-cs"/>
              </a:defRPr>
            </a:lvl1pPr>
            <a:lvl2pPr marL="190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2pPr>
            <a:lvl3pPr marL="381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3pPr>
            <a:lvl4pPr marL="571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4pPr>
            <a:lvl5pPr marL="762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mtClean="0"/>
              <a:t>Master-Untertitelformat bearbeiten</a:t>
            </a:r>
            <a:endParaRPr lang="de-DE" dirty="0" smtClean="0"/>
          </a:p>
        </p:txBody>
      </p:sp>
      <p:sp>
        <p:nvSpPr>
          <p:cNvPr id="17" name="cdtRectangle 27 Id836616"/>
          <p:cNvSpPr txBox="1">
            <a:spLocks noChangeArrowheads="1"/>
          </p:cNvSpPr>
          <p:nvPr/>
        </p:nvSpPr>
        <p:spPr>
          <a:xfrm>
            <a:off x="3041650" y="1235075"/>
            <a:ext cx="5707063" cy="1422400"/>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lgn="l" rtl="0" eaLnBrk="0" fontAlgn="base" hangingPunct="0">
              <a:spcBef>
                <a:spcPct val="0"/>
              </a:spcBef>
              <a:spcAft>
                <a:spcPct val="0"/>
              </a:spcAft>
              <a:defRPr sz="4000" b="1" kern="1200">
                <a:solidFill>
                  <a:srgbClr val="FFFFFF"/>
                </a:solidFill>
                <a:latin typeface="+mj-lt"/>
                <a:ea typeface="+mj-ea"/>
                <a:cs typeface="+mj-cs"/>
              </a:defRPr>
            </a:lvl1pPr>
            <a:lvl2pPr algn="l" rtl="0" eaLnBrk="0" fontAlgn="base" hangingPunct="0">
              <a:spcBef>
                <a:spcPct val="0"/>
              </a:spcBef>
              <a:spcAft>
                <a:spcPct val="0"/>
              </a:spcAft>
              <a:defRPr sz="2000" b="1">
                <a:solidFill>
                  <a:schemeClr val="tx2"/>
                </a:solidFill>
                <a:latin typeface="Arial" panose="020B0604020202020204" pitchFamily="34" charset="0"/>
              </a:defRPr>
            </a:lvl2pPr>
            <a:lvl3pPr algn="l" rtl="0" eaLnBrk="0" fontAlgn="base" hangingPunct="0">
              <a:spcBef>
                <a:spcPct val="0"/>
              </a:spcBef>
              <a:spcAft>
                <a:spcPct val="0"/>
              </a:spcAft>
              <a:defRPr sz="2000" b="1">
                <a:solidFill>
                  <a:schemeClr val="tx2"/>
                </a:solidFill>
                <a:latin typeface="Arial" panose="020B0604020202020204" pitchFamily="34" charset="0"/>
              </a:defRPr>
            </a:lvl3pPr>
            <a:lvl4pPr algn="l" rtl="0" eaLnBrk="0" fontAlgn="base" hangingPunct="0">
              <a:spcBef>
                <a:spcPct val="0"/>
              </a:spcBef>
              <a:spcAft>
                <a:spcPct val="0"/>
              </a:spcAft>
              <a:defRPr sz="2000" b="1">
                <a:solidFill>
                  <a:schemeClr val="tx2"/>
                </a:solidFill>
                <a:latin typeface="Arial" panose="020B0604020202020204" pitchFamily="34" charset="0"/>
              </a:defRPr>
            </a:lvl4pPr>
            <a:lvl5pPr algn="l" rtl="0" eaLnBrk="0" fontAlgn="base" hangingPunct="0">
              <a:spcBef>
                <a:spcPct val="0"/>
              </a:spcBef>
              <a:spcAft>
                <a:spcPct val="0"/>
              </a:spcAft>
              <a:defRPr sz="2000" b="1">
                <a:solidFill>
                  <a:schemeClr val="tx2"/>
                </a:solidFill>
                <a:latin typeface="Arial" panose="020B0604020202020204" pitchFamily="34" charset="0"/>
              </a:defRPr>
            </a:lvl5pPr>
            <a:lvl6pPr marL="457200" algn="l" rtl="0" fontAlgn="base">
              <a:spcBef>
                <a:spcPct val="0"/>
              </a:spcBef>
              <a:spcAft>
                <a:spcPct val="0"/>
              </a:spcAft>
              <a:defRPr sz="2000" b="1">
                <a:solidFill>
                  <a:schemeClr val="tx2"/>
                </a:solidFill>
                <a:latin typeface="Arial" panose="020B0604020202020204" pitchFamily="34" charset="0"/>
              </a:defRPr>
            </a:lvl6pPr>
            <a:lvl7pPr marL="914400" algn="l" rtl="0" fontAlgn="base">
              <a:spcBef>
                <a:spcPct val="0"/>
              </a:spcBef>
              <a:spcAft>
                <a:spcPct val="0"/>
              </a:spcAft>
              <a:defRPr sz="2000" b="1">
                <a:solidFill>
                  <a:schemeClr val="tx2"/>
                </a:solidFill>
                <a:latin typeface="Arial" panose="020B0604020202020204" pitchFamily="34" charset="0"/>
              </a:defRPr>
            </a:lvl7pPr>
            <a:lvl8pPr marL="1371600" algn="l" rtl="0" fontAlgn="base">
              <a:spcBef>
                <a:spcPct val="0"/>
              </a:spcBef>
              <a:spcAft>
                <a:spcPct val="0"/>
              </a:spcAft>
              <a:defRPr sz="2000" b="1">
                <a:solidFill>
                  <a:schemeClr val="tx2"/>
                </a:solidFill>
                <a:latin typeface="Arial" panose="020B0604020202020204" pitchFamily="34" charset="0"/>
              </a:defRPr>
            </a:lvl8pPr>
            <a:lvl9pPr marL="1828800" algn="l" rtl="0" fontAlgn="base">
              <a:spcBef>
                <a:spcPct val="0"/>
              </a:spcBef>
              <a:spcAft>
                <a:spcPct val="0"/>
              </a:spcAft>
              <a:defRPr sz="2000" b="1">
                <a:solidFill>
                  <a:schemeClr val="tx2"/>
                </a:solidFill>
                <a:latin typeface="Arial" panose="020B0604020202020204" pitchFamily="34" charset="0"/>
              </a:defRPr>
            </a:lvl9pPr>
          </a:lstStyle>
          <a:p>
            <a:pPr>
              <a:buClrTx/>
              <a:buFontTx/>
            </a:pPr>
            <a:r>
              <a:rPr lang="de-DE" dirty="0" smtClean="0"/>
              <a:t>Mastertitelformat bearbeiten</a:t>
            </a:r>
          </a:p>
        </p:txBody>
      </p:sp>
      <p:pic>
        <p:nvPicPr>
          <p:cNvPr id="18" name="Picture 20" descr="TIAneu_P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cdtRectangle 24 Id836615"/>
          <p:cNvSpPr>
            <a:spLocks noChangeArrowheads="1"/>
          </p:cNvSpPr>
          <p:nvPr>
            <p:custDataLst>
              <p:tags r:id="rId16"/>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4015" r:id="rId1"/>
    <p:sldLayoutId id="2147484016" r:id="rId2"/>
    <p:sldLayoutId id="2147484017" r:id="rId3"/>
    <p:sldLayoutId id="2147484018" r:id="rId4"/>
    <p:sldLayoutId id="2147484019" r:id="rId5"/>
  </p:sldLayoutIdLst>
  <p:timing>
    <p:tnLst>
      <p:par>
        <p:cTn id="1" dur="indefinite" restart="never" nodeType="tmRoot"/>
      </p:par>
    </p:tnLst>
  </p:timing>
  <p:txStyles>
    <p:titleStyle>
      <a:lvl1pPr algn="l" rtl="0" eaLnBrk="0" fontAlgn="base" hangingPunct="0">
        <a:spcBef>
          <a:spcPct val="0"/>
        </a:spcBef>
        <a:spcAft>
          <a:spcPct val="0"/>
        </a:spcAft>
        <a:defRPr sz="2000" b="1" kern="1200">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Arial" panose="020B0604020202020204" pitchFamily="34" charset="0"/>
        </a:defRPr>
      </a:lvl2pPr>
      <a:lvl3pPr algn="l" rtl="0" eaLnBrk="0" fontAlgn="base" hangingPunct="0">
        <a:spcBef>
          <a:spcPct val="0"/>
        </a:spcBef>
        <a:spcAft>
          <a:spcPct val="0"/>
        </a:spcAft>
        <a:defRPr sz="2000" b="1">
          <a:solidFill>
            <a:schemeClr val="tx2"/>
          </a:solidFill>
          <a:latin typeface="Arial" panose="020B0604020202020204" pitchFamily="34" charset="0"/>
        </a:defRPr>
      </a:lvl3pPr>
      <a:lvl4pPr algn="l" rtl="0" eaLnBrk="0" fontAlgn="base" hangingPunct="0">
        <a:spcBef>
          <a:spcPct val="0"/>
        </a:spcBef>
        <a:spcAft>
          <a:spcPct val="0"/>
        </a:spcAft>
        <a:defRPr sz="2000" b="1">
          <a:solidFill>
            <a:schemeClr val="tx2"/>
          </a:solidFill>
          <a:latin typeface="Arial" panose="020B0604020202020204" pitchFamily="34" charset="0"/>
        </a:defRPr>
      </a:lvl4pPr>
      <a:lvl5pPr algn="l" rtl="0" eaLnBrk="0" fontAlgn="base" hangingPunct="0">
        <a:spcBef>
          <a:spcPct val="0"/>
        </a:spcBef>
        <a:spcAft>
          <a:spcPct val="0"/>
        </a:spcAft>
        <a:defRPr sz="2000" b="1">
          <a:solidFill>
            <a:schemeClr val="tx2"/>
          </a:solidFill>
          <a:latin typeface="Arial" panose="020B0604020202020204" pitchFamily="34" charset="0"/>
        </a:defRPr>
      </a:lvl5pPr>
      <a:lvl6pPr marL="457200" algn="l" rtl="0" fontAlgn="base">
        <a:spcBef>
          <a:spcPct val="0"/>
        </a:spcBef>
        <a:spcAft>
          <a:spcPct val="0"/>
        </a:spcAft>
        <a:defRPr sz="2000" b="1">
          <a:solidFill>
            <a:schemeClr val="tx2"/>
          </a:solidFill>
          <a:latin typeface="Arial" panose="020B0604020202020204" pitchFamily="34" charset="0"/>
        </a:defRPr>
      </a:lvl6pPr>
      <a:lvl7pPr marL="914400" algn="l" rtl="0" fontAlgn="base">
        <a:spcBef>
          <a:spcPct val="0"/>
        </a:spcBef>
        <a:spcAft>
          <a:spcPct val="0"/>
        </a:spcAft>
        <a:defRPr sz="2000" b="1">
          <a:solidFill>
            <a:schemeClr val="tx2"/>
          </a:solidFill>
          <a:latin typeface="Arial" panose="020B0604020202020204" pitchFamily="34" charset="0"/>
        </a:defRPr>
      </a:lvl7pPr>
      <a:lvl8pPr marL="1371600" algn="l" rtl="0" fontAlgn="base">
        <a:spcBef>
          <a:spcPct val="0"/>
        </a:spcBef>
        <a:spcAft>
          <a:spcPct val="0"/>
        </a:spcAft>
        <a:defRPr sz="2000" b="1">
          <a:solidFill>
            <a:schemeClr val="tx2"/>
          </a:solidFill>
          <a:latin typeface="Arial" panose="020B0604020202020204" pitchFamily="34" charset="0"/>
        </a:defRPr>
      </a:lvl8pPr>
      <a:lvl9pPr marL="1828800" algn="l" rtl="0" fontAlgn="base">
        <a:spcBef>
          <a:spcPct val="0"/>
        </a:spcBef>
        <a:spcAft>
          <a:spcPct val="0"/>
        </a:spcAft>
        <a:defRPr sz="2000" b="1">
          <a:solidFill>
            <a:schemeClr val="tx2"/>
          </a:solidFill>
          <a:latin typeface="Arial" panose="020B0604020202020204" pitchFamily="34" charset="0"/>
        </a:defRPr>
      </a:lvl9pPr>
    </p:titleStyle>
    <p:bodyStyle>
      <a:lvl1pPr marL="342900" indent="-342900" algn="l" rtl="0" eaLnBrk="0" fontAlgn="base" hangingPunct="0">
        <a:lnSpc>
          <a:spcPct val="110000"/>
        </a:lnSpc>
        <a:spcBef>
          <a:spcPct val="25000"/>
        </a:spcBef>
        <a:spcAft>
          <a:spcPct val="0"/>
        </a:spcAft>
        <a:buClr>
          <a:schemeClr val="accent1"/>
        </a:buClr>
        <a:buFont typeface="Wingdings" pitchFamily="2" charset="2"/>
        <a:defRPr kern="1200">
          <a:solidFill>
            <a:schemeClr val="tx1"/>
          </a:solidFill>
          <a:latin typeface="+mn-lt"/>
          <a:ea typeface="+mn-ea"/>
          <a:cs typeface="+mn-cs"/>
        </a:defRPr>
      </a:lvl1pPr>
      <a:lvl2pPr marL="190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2pPr>
      <a:lvl3pPr marL="381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3pPr>
      <a:lvl4pPr marL="571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4pPr>
      <a:lvl5pPr marL="762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7" name="cdtRectangle 130 Id49155"/>
          <p:cNvSpPr>
            <a:spLocks noChangeArrowheads="1"/>
          </p:cNvSpPr>
          <p:nvPr>
            <p:custDataLst>
              <p:tags r:id="rId7"/>
            </p:custDataLst>
          </p:nvPr>
        </p:nvSpPr>
        <p:spPr bwMode="auto">
          <a:xfrm>
            <a:off x="287338" y="263525"/>
            <a:ext cx="8859837" cy="971550"/>
          </a:xfrm>
          <a:prstGeom prst="rect">
            <a:avLst/>
          </a:prstGeom>
          <a:solidFill>
            <a:srgbClr val="FFFFFF"/>
          </a:solidFill>
          <a:ln>
            <a:noFill/>
          </a:ln>
          <a:effectLst/>
          <a:extLst>
            <a:ext uri="{91240B29-F687-4F45-9708-019B960494DF}">
              <a14:hiddenLine xmlns:a14="http://schemas.microsoft.com/office/drawing/2010/main" w="9525">
                <a:solidFill>
                  <a:srgbClr val="D0D3D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0" hangingPunct="0">
              <a:spcBef>
                <a:spcPct val="0"/>
              </a:spcBef>
              <a:buClrTx/>
              <a:buFontTx/>
              <a:buNone/>
              <a:defRPr/>
            </a:pPr>
            <a:endParaRPr lang="de-DE" sz="2000" smtClean="0">
              <a:solidFill>
                <a:srgbClr val="FFFFFF"/>
              </a:solidFill>
            </a:endParaRPr>
          </a:p>
        </p:txBody>
      </p:sp>
      <p:sp>
        <p:nvSpPr>
          <p:cNvPr id="5124" name="cdtRectangle 115 Id49156"/>
          <p:cNvSpPr>
            <a:spLocks noGrp="1" noChangeArrowheads="1"/>
          </p:cNvSpPr>
          <p:nvPr>
            <p:ph type="title"/>
            <p:custDataLst>
              <p:tags r:id="rId8"/>
            </p:custDataLst>
          </p:nvPr>
        </p:nvSpPr>
        <p:spPr bwMode="auto">
          <a:xfrm>
            <a:off x="287338" y="263525"/>
            <a:ext cx="8859837" cy="971550"/>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252000" tIns="0" rIns="2268000" bIns="172800" numCol="1" anchor="b" anchorCtr="0" compatLnSpc="1">
            <a:prstTxWarp prst="textNoShape">
              <a:avLst/>
            </a:prstTxWarp>
          </a:bodyPr>
          <a:lstStyle/>
          <a:p>
            <a:pPr lvl="0"/>
            <a:r>
              <a:rPr lang="de-DE" smtClean="0"/>
              <a:t>Mastertitelformat bearbeiten</a:t>
            </a:r>
          </a:p>
        </p:txBody>
      </p:sp>
      <p:sp>
        <p:nvSpPr>
          <p:cNvPr id="1030" name="cdtText Box 125 Id49158"/>
          <p:cNvSpPr txBox="1">
            <a:spLocks noChangeArrowheads="1"/>
          </p:cNvSpPr>
          <p:nvPr>
            <p:custDataLst>
              <p:tags r:id="rId9"/>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5127" name="cdtFreeform 57 Id49159"/>
          <p:cNvSpPr>
            <a:spLocks noChangeAspect="1" noEditPoints="1"/>
          </p:cNvSpPr>
          <p:nvPr>
            <p:custDataLst>
              <p:tags r:id="rId10"/>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5129" name="cdtMasterTags"/>
          <p:cNvSpPr>
            <a:spLocks noChangeShapeType="1"/>
          </p:cNvSpPr>
          <p:nvPr>
            <p:custDataLst>
              <p:tags r:id="rId11"/>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10"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
        <p:nvSpPr>
          <p:cNvPr id="11" name="cdtRectangle 16 Id836624"/>
          <p:cNvSpPr>
            <a:spLocks noChangeArrowheads="1"/>
          </p:cNvSpPr>
          <p:nvPr>
            <p:custDataLst>
              <p:tags r:id="rId12"/>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12" name="cdtText Box 12 Id836611"/>
          <p:cNvSpPr txBox="1">
            <a:spLocks noChangeArrowheads="1"/>
          </p:cNvSpPr>
          <p:nvPr>
            <p:custDataLst>
              <p:tags r:id="rId13"/>
            </p:custDataLst>
          </p:nvPr>
        </p:nvSpPr>
        <p:spPr bwMode="auto">
          <a:xfrm>
            <a:off x="3381375" y="1836738"/>
            <a:ext cx="5367338"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144000"/>
          <a:lstStyle>
            <a:lvl1pPr marL="180975" indent="-180975">
              <a:spcBef>
                <a:spcPct val="0"/>
              </a:spcBef>
              <a:defRPr>
                <a:solidFill>
                  <a:schemeClr val="tx1"/>
                </a:solidFill>
                <a:latin typeface="Arial" charset="0"/>
              </a:defRPr>
            </a:lvl1pPr>
            <a:lvl2pPr marL="549275" indent="-188913">
              <a:spcBef>
                <a:spcPct val="0"/>
              </a:spcBef>
              <a:defRPr>
                <a:solidFill>
                  <a:schemeClr val="tx1"/>
                </a:solidFill>
                <a:latin typeface="Arial" charset="0"/>
              </a:defRPr>
            </a:lvl2pPr>
            <a:lvl3pPr marL="917575" indent="-188913">
              <a:spcBef>
                <a:spcPct val="0"/>
              </a:spcBef>
              <a:defRPr>
                <a:solidFill>
                  <a:schemeClr val="tx1"/>
                </a:solidFill>
                <a:latin typeface="Arial" charset="0"/>
              </a:defRPr>
            </a:lvl3pPr>
            <a:lvl4pPr marL="1287463" indent="-190500">
              <a:spcBef>
                <a:spcPct val="0"/>
              </a:spcBef>
              <a:defRPr>
                <a:solidFill>
                  <a:schemeClr val="tx1"/>
                </a:solidFill>
                <a:latin typeface="Arial" charset="0"/>
              </a:defRPr>
            </a:lvl4pPr>
            <a:lvl5pPr marL="1655763" indent="-188913">
              <a:spcBef>
                <a:spcPct val="0"/>
              </a:spcBef>
              <a:defRPr>
                <a:solidFill>
                  <a:schemeClr val="tx1"/>
                </a:solidFill>
                <a:latin typeface="Arial" charset="0"/>
              </a:defRPr>
            </a:lvl5pPr>
            <a:lvl6pPr marL="2112963" indent="-188913" fontAlgn="base">
              <a:spcBef>
                <a:spcPct val="0"/>
              </a:spcBef>
              <a:spcAft>
                <a:spcPct val="0"/>
              </a:spcAft>
              <a:defRPr>
                <a:solidFill>
                  <a:schemeClr val="tx1"/>
                </a:solidFill>
                <a:latin typeface="Arial" charset="0"/>
              </a:defRPr>
            </a:lvl6pPr>
            <a:lvl7pPr marL="2570163" indent="-188913" fontAlgn="base">
              <a:spcBef>
                <a:spcPct val="0"/>
              </a:spcBef>
              <a:spcAft>
                <a:spcPct val="0"/>
              </a:spcAft>
              <a:defRPr>
                <a:solidFill>
                  <a:schemeClr val="tx1"/>
                </a:solidFill>
                <a:latin typeface="Arial" charset="0"/>
              </a:defRPr>
            </a:lvl7pPr>
            <a:lvl8pPr marL="3027363" indent="-188913" fontAlgn="base">
              <a:spcBef>
                <a:spcPct val="0"/>
              </a:spcBef>
              <a:spcAft>
                <a:spcPct val="0"/>
              </a:spcAft>
              <a:defRPr>
                <a:solidFill>
                  <a:schemeClr val="tx1"/>
                </a:solidFill>
                <a:latin typeface="Arial" charset="0"/>
              </a:defRPr>
            </a:lvl8pPr>
            <a:lvl9pPr marL="3484563" indent="-188913" fontAlgn="base">
              <a:spcBef>
                <a:spcPct val="0"/>
              </a:spcBef>
              <a:spcAft>
                <a:spcPct val="0"/>
              </a:spcAft>
              <a:defRPr>
                <a:solidFill>
                  <a:schemeClr val="tx1"/>
                </a:solidFill>
                <a:latin typeface="Arial" charset="0"/>
              </a:defRPr>
            </a:lvl9pPr>
          </a:lstStyle>
          <a:p>
            <a:pPr>
              <a:lnSpc>
                <a:spcPct val="110000"/>
              </a:lnSpc>
              <a:spcAft>
                <a:spcPct val="55000"/>
              </a:spcAft>
              <a:buClrTx/>
              <a:buFont typeface="Wingdings" pitchFamily="2" charset="2"/>
              <a:buChar char="§"/>
              <a:defRPr/>
            </a:pPr>
            <a:endParaRPr lang="en-US" smtClean="0">
              <a:solidFill>
                <a:schemeClr val="bg1"/>
              </a:solidFill>
            </a:endParaRPr>
          </a:p>
        </p:txBody>
      </p:sp>
      <p:sp>
        <p:nvSpPr>
          <p:cNvPr id="13" name="cdtLine 8 Id836613"/>
          <p:cNvSpPr>
            <a:spLocks noChangeShapeType="1"/>
          </p:cNvSpPr>
          <p:nvPr>
            <p:custDataLst>
              <p:tags r:id="rId14"/>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 name="cdtFreeform 57 Id836617"/>
          <p:cNvSpPr>
            <a:spLocks noChangeAspect="1" noEditPoints="1"/>
          </p:cNvSpPr>
          <p:nvPr>
            <p:custDataLst>
              <p:tags r:id="rId15"/>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16" name="cdtRectangle 11 Id836614"/>
          <p:cNvSpPr txBox="1">
            <a:spLocks noChangeArrowheads="1"/>
          </p:cNvSpPr>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marL="342900" indent="-342900" algn="l" rtl="0" eaLnBrk="0" fontAlgn="base" hangingPunct="0">
              <a:lnSpc>
                <a:spcPct val="110000"/>
              </a:lnSpc>
              <a:spcBef>
                <a:spcPct val="25000"/>
              </a:spcBef>
              <a:spcAft>
                <a:spcPct val="0"/>
              </a:spcAft>
              <a:buClr>
                <a:schemeClr val="accent1"/>
              </a:buClr>
              <a:buFont typeface="Wingdings" pitchFamily="2" charset="2"/>
              <a:defRPr sz="2000" kern="1200">
                <a:solidFill>
                  <a:srgbClr val="FFFFFF"/>
                </a:solidFill>
                <a:latin typeface="+mn-lt"/>
                <a:ea typeface="+mn-ea"/>
                <a:cs typeface="+mn-cs"/>
              </a:defRPr>
            </a:lvl1pPr>
            <a:lvl2pPr marL="190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2pPr>
            <a:lvl3pPr marL="381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3pPr>
            <a:lvl4pPr marL="571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4pPr>
            <a:lvl5pPr marL="762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mtClean="0"/>
              <a:t>Master-Untertitelformat bearbeiten</a:t>
            </a:r>
            <a:endParaRPr lang="de-DE" dirty="0" smtClean="0"/>
          </a:p>
        </p:txBody>
      </p:sp>
      <p:sp>
        <p:nvSpPr>
          <p:cNvPr id="17" name="cdtRectangle 27 Id836616"/>
          <p:cNvSpPr txBox="1">
            <a:spLocks noChangeArrowheads="1"/>
          </p:cNvSpPr>
          <p:nvPr/>
        </p:nvSpPr>
        <p:spPr>
          <a:xfrm>
            <a:off x="3041650" y="1235075"/>
            <a:ext cx="5707063" cy="1422400"/>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lgn="l" rtl="0" eaLnBrk="0" fontAlgn="base" hangingPunct="0">
              <a:spcBef>
                <a:spcPct val="0"/>
              </a:spcBef>
              <a:spcAft>
                <a:spcPct val="0"/>
              </a:spcAft>
              <a:defRPr sz="4000" b="1" kern="1200">
                <a:solidFill>
                  <a:srgbClr val="FFFFFF"/>
                </a:solidFill>
                <a:latin typeface="+mj-lt"/>
                <a:ea typeface="+mj-ea"/>
                <a:cs typeface="+mj-cs"/>
              </a:defRPr>
            </a:lvl1pPr>
            <a:lvl2pPr algn="l" rtl="0" eaLnBrk="0" fontAlgn="base" hangingPunct="0">
              <a:spcBef>
                <a:spcPct val="0"/>
              </a:spcBef>
              <a:spcAft>
                <a:spcPct val="0"/>
              </a:spcAft>
              <a:defRPr sz="2000" b="1">
                <a:solidFill>
                  <a:schemeClr val="tx2"/>
                </a:solidFill>
                <a:latin typeface="Arial" panose="020B0604020202020204" pitchFamily="34" charset="0"/>
              </a:defRPr>
            </a:lvl2pPr>
            <a:lvl3pPr algn="l" rtl="0" eaLnBrk="0" fontAlgn="base" hangingPunct="0">
              <a:spcBef>
                <a:spcPct val="0"/>
              </a:spcBef>
              <a:spcAft>
                <a:spcPct val="0"/>
              </a:spcAft>
              <a:defRPr sz="2000" b="1">
                <a:solidFill>
                  <a:schemeClr val="tx2"/>
                </a:solidFill>
                <a:latin typeface="Arial" panose="020B0604020202020204" pitchFamily="34" charset="0"/>
              </a:defRPr>
            </a:lvl3pPr>
            <a:lvl4pPr algn="l" rtl="0" eaLnBrk="0" fontAlgn="base" hangingPunct="0">
              <a:spcBef>
                <a:spcPct val="0"/>
              </a:spcBef>
              <a:spcAft>
                <a:spcPct val="0"/>
              </a:spcAft>
              <a:defRPr sz="2000" b="1">
                <a:solidFill>
                  <a:schemeClr val="tx2"/>
                </a:solidFill>
                <a:latin typeface="Arial" panose="020B0604020202020204" pitchFamily="34" charset="0"/>
              </a:defRPr>
            </a:lvl4pPr>
            <a:lvl5pPr algn="l" rtl="0" eaLnBrk="0" fontAlgn="base" hangingPunct="0">
              <a:spcBef>
                <a:spcPct val="0"/>
              </a:spcBef>
              <a:spcAft>
                <a:spcPct val="0"/>
              </a:spcAft>
              <a:defRPr sz="2000" b="1">
                <a:solidFill>
                  <a:schemeClr val="tx2"/>
                </a:solidFill>
                <a:latin typeface="Arial" panose="020B0604020202020204" pitchFamily="34" charset="0"/>
              </a:defRPr>
            </a:lvl5pPr>
            <a:lvl6pPr marL="457200" algn="l" rtl="0" fontAlgn="base">
              <a:spcBef>
                <a:spcPct val="0"/>
              </a:spcBef>
              <a:spcAft>
                <a:spcPct val="0"/>
              </a:spcAft>
              <a:defRPr sz="2000" b="1">
                <a:solidFill>
                  <a:schemeClr val="tx2"/>
                </a:solidFill>
                <a:latin typeface="Arial" panose="020B0604020202020204" pitchFamily="34" charset="0"/>
              </a:defRPr>
            </a:lvl6pPr>
            <a:lvl7pPr marL="914400" algn="l" rtl="0" fontAlgn="base">
              <a:spcBef>
                <a:spcPct val="0"/>
              </a:spcBef>
              <a:spcAft>
                <a:spcPct val="0"/>
              </a:spcAft>
              <a:defRPr sz="2000" b="1">
                <a:solidFill>
                  <a:schemeClr val="tx2"/>
                </a:solidFill>
                <a:latin typeface="Arial" panose="020B0604020202020204" pitchFamily="34" charset="0"/>
              </a:defRPr>
            </a:lvl7pPr>
            <a:lvl8pPr marL="1371600" algn="l" rtl="0" fontAlgn="base">
              <a:spcBef>
                <a:spcPct val="0"/>
              </a:spcBef>
              <a:spcAft>
                <a:spcPct val="0"/>
              </a:spcAft>
              <a:defRPr sz="2000" b="1">
                <a:solidFill>
                  <a:schemeClr val="tx2"/>
                </a:solidFill>
                <a:latin typeface="Arial" panose="020B0604020202020204" pitchFamily="34" charset="0"/>
              </a:defRPr>
            </a:lvl8pPr>
            <a:lvl9pPr marL="1828800" algn="l" rtl="0" fontAlgn="base">
              <a:spcBef>
                <a:spcPct val="0"/>
              </a:spcBef>
              <a:spcAft>
                <a:spcPct val="0"/>
              </a:spcAft>
              <a:defRPr sz="2000" b="1">
                <a:solidFill>
                  <a:schemeClr val="tx2"/>
                </a:solidFill>
                <a:latin typeface="Arial" panose="020B0604020202020204" pitchFamily="34" charset="0"/>
              </a:defRPr>
            </a:lvl9pPr>
          </a:lstStyle>
          <a:p>
            <a:pPr>
              <a:buClrTx/>
              <a:buFontTx/>
            </a:pPr>
            <a:r>
              <a:rPr lang="de-DE" dirty="0" smtClean="0"/>
              <a:t>Mastertitelformat bearbeiten</a:t>
            </a:r>
          </a:p>
        </p:txBody>
      </p:sp>
      <p:pic>
        <p:nvPicPr>
          <p:cNvPr id="18" name="Picture 20" descr="TIAneu_P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cdtRectangle 24 Id836615"/>
          <p:cNvSpPr>
            <a:spLocks noChangeArrowheads="1"/>
          </p:cNvSpPr>
          <p:nvPr>
            <p:custDataLst>
              <p:tags r:id="rId16"/>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Lst>
  <p:timing>
    <p:tnLst>
      <p:par>
        <p:cTn id="1" dur="indefinite" restart="never" nodeType="tmRoot"/>
      </p:par>
    </p:tnLst>
  </p:timing>
  <p:txStyles>
    <p:titleStyle>
      <a:lvl1pPr algn="l" rtl="0" eaLnBrk="0" fontAlgn="base" hangingPunct="0">
        <a:spcBef>
          <a:spcPct val="0"/>
        </a:spcBef>
        <a:spcAft>
          <a:spcPct val="0"/>
        </a:spcAft>
        <a:defRPr sz="2000" b="1" kern="1200">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Arial" panose="020B0604020202020204" pitchFamily="34" charset="0"/>
        </a:defRPr>
      </a:lvl2pPr>
      <a:lvl3pPr algn="l" rtl="0" eaLnBrk="0" fontAlgn="base" hangingPunct="0">
        <a:spcBef>
          <a:spcPct val="0"/>
        </a:spcBef>
        <a:spcAft>
          <a:spcPct val="0"/>
        </a:spcAft>
        <a:defRPr sz="2000" b="1">
          <a:solidFill>
            <a:schemeClr val="tx2"/>
          </a:solidFill>
          <a:latin typeface="Arial" panose="020B0604020202020204" pitchFamily="34" charset="0"/>
        </a:defRPr>
      </a:lvl3pPr>
      <a:lvl4pPr algn="l" rtl="0" eaLnBrk="0" fontAlgn="base" hangingPunct="0">
        <a:spcBef>
          <a:spcPct val="0"/>
        </a:spcBef>
        <a:spcAft>
          <a:spcPct val="0"/>
        </a:spcAft>
        <a:defRPr sz="2000" b="1">
          <a:solidFill>
            <a:schemeClr val="tx2"/>
          </a:solidFill>
          <a:latin typeface="Arial" panose="020B0604020202020204" pitchFamily="34" charset="0"/>
        </a:defRPr>
      </a:lvl4pPr>
      <a:lvl5pPr algn="l" rtl="0" eaLnBrk="0" fontAlgn="base" hangingPunct="0">
        <a:spcBef>
          <a:spcPct val="0"/>
        </a:spcBef>
        <a:spcAft>
          <a:spcPct val="0"/>
        </a:spcAft>
        <a:defRPr sz="2000" b="1">
          <a:solidFill>
            <a:schemeClr val="tx2"/>
          </a:solidFill>
          <a:latin typeface="Arial" panose="020B0604020202020204" pitchFamily="34" charset="0"/>
        </a:defRPr>
      </a:lvl5pPr>
      <a:lvl6pPr marL="457200" algn="l" rtl="0" fontAlgn="base">
        <a:spcBef>
          <a:spcPct val="0"/>
        </a:spcBef>
        <a:spcAft>
          <a:spcPct val="0"/>
        </a:spcAft>
        <a:defRPr sz="2000" b="1">
          <a:solidFill>
            <a:schemeClr val="tx2"/>
          </a:solidFill>
          <a:latin typeface="Arial" panose="020B0604020202020204" pitchFamily="34" charset="0"/>
        </a:defRPr>
      </a:lvl6pPr>
      <a:lvl7pPr marL="914400" algn="l" rtl="0" fontAlgn="base">
        <a:spcBef>
          <a:spcPct val="0"/>
        </a:spcBef>
        <a:spcAft>
          <a:spcPct val="0"/>
        </a:spcAft>
        <a:defRPr sz="2000" b="1">
          <a:solidFill>
            <a:schemeClr val="tx2"/>
          </a:solidFill>
          <a:latin typeface="Arial" panose="020B0604020202020204" pitchFamily="34" charset="0"/>
        </a:defRPr>
      </a:lvl7pPr>
      <a:lvl8pPr marL="1371600" algn="l" rtl="0" fontAlgn="base">
        <a:spcBef>
          <a:spcPct val="0"/>
        </a:spcBef>
        <a:spcAft>
          <a:spcPct val="0"/>
        </a:spcAft>
        <a:defRPr sz="2000" b="1">
          <a:solidFill>
            <a:schemeClr val="tx2"/>
          </a:solidFill>
          <a:latin typeface="Arial" panose="020B0604020202020204" pitchFamily="34" charset="0"/>
        </a:defRPr>
      </a:lvl8pPr>
      <a:lvl9pPr marL="1828800" algn="l" rtl="0" fontAlgn="base">
        <a:spcBef>
          <a:spcPct val="0"/>
        </a:spcBef>
        <a:spcAft>
          <a:spcPct val="0"/>
        </a:spcAft>
        <a:defRPr sz="2000" b="1">
          <a:solidFill>
            <a:schemeClr val="tx2"/>
          </a:solidFill>
          <a:latin typeface="Arial" panose="020B0604020202020204" pitchFamily="34" charset="0"/>
        </a:defRPr>
      </a:lvl9pPr>
    </p:titleStyle>
    <p:bodyStyle>
      <a:lvl1pPr marL="342900" indent="-342900" algn="l" rtl="0" eaLnBrk="0" fontAlgn="base" hangingPunct="0">
        <a:lnSpc>
          <a:spcPct val="110000"/>
        </a:lnSpc>
        <a:spcBef>
          <a:spcPct val="25000"/>
        </a:spcBef>
        <a:spcAft>
          <a:spcPct val="0"/>
        </a:spcAft>
        <a:buClr>
          <a:schemeClr val="accent1"/>
        </a:buClr>
        <a:buFont typeface="Wingdings" pitchFamily="2" charset="2"/>
        <a:defRPr kern="1200">
          <a:solidFill>
            <a:schemeClr val="tx1"/>
          </a:solidFill>
          <a:latin typeface="+mn-lt"/>
          <a:ea typeface="+mn-ea"/>
          <a:cs typeface="+mn-cs"/>
        </a:defRPr>
      </a:lvl1pPr>
      <a:lvl2pPr marL="190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2pPr>
      <a:lvl3pPr marL="381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3pPr>
      <a:lvl4pPr marL="571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4pPr>
      <a:lvl5pPr marL="762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7" name="cdtRectangle 130 Id49155"/>
          <p:cNvSpPr>
            <a:spLocks noChangeArrowheads="1"/>
          </p:cNvSpPr>
          <p:nvPr>
            <p:custDataLst>
              <p:tags r:id="rId7"/>
            </p:custDataLst>
          </p:nvPr>
        </p:nvSpPr>
        <p:spPr bwMode="auto">
          <a:xfrm>
            <a:off x="287338" y="263525"/>
            <a:ext cx="8859837" cy="971550"/>
          </a:xfrm>
          <a:prstGeom prst="rect">
            <a:avLst/>
          </a:prstGeom>
          <a:solidFill>
            <a:srgbClr val="FFFFFF"/>
          </a:solidFill>
          <a:ln>
            <a:noFill/>
          </a:ln>
          <a:effectLst/>
          <a:extLst>
            <a:ext uri="{91240B29-F687-4F45-9708-019B960494DF}">
              <a14:hiddenLine xmlns:a14="http://schemas.microsoft.com/office/drawing/2010/main" w="9525">
                <a:solidFill>
                  <a:srgbClr val="D0D3D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0" hangingPunct="0">
              <a:spcBef>
                <a:spcPct val="0"/>
              </a:spcBef>
              <a:buClrTx/>
              <a:buFontTx/>
              <a:buNone/>
              <a:defRPr/>
            </a:pPr>
            <a:endParaRPr lang="de-DE" sz="2000" smtClean="0">
              <a:solidFill>
                <a:srgbClr val="FFFFFF"/>
              </a:solidFill>
            </a:endParaRPr>
          </a:p>
        </p:txBody>
      </p:sp>
      <p:sp>
        <p:nvSpPr>
          <p:cNvPr id="5124" name="cdtRectangle 115 Id49156"/>
          <p:cNvSpPr>
            <a:spLocks noGrp="1" noChangeArrowheads="1"/>
          </p:cNvSpPr>
          <p:nvPr>
            <p:ph type="title"/>
            <p:custDataLst>
              <p:tags r:id="rId8"/>
            </p:custDataLst>
          </p:nvPr>
        </p:nvSpPr>
        <p:spPr bwMode="auto">
          <a:xfrm>
            <a:off x="287338" y="263525"/>
            <a:ext cx="8859837" cy="971550"/>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252000" tIns="0" rIns="2268000" bIns="172800" numCol="1" anchor="b" anchorCtr="0" compatLnSpc="1">
            <a:prstTxWarp prst="textNoShape">
              <a:avLst/>
            </a:prstTxWarp>
          </a:bodyPr>
          <a:lstStyle/>
          <a:p>
            <a:pPr lvl="0"/>
            <a:r>
              <a:rPr lang="de-DE" smtClean="0"/>
              <a:t>Mastertitelformat bearbeiten</a:t>
            </a:r>
          </a:p>
        </p:txBody>
      </p:sp>
      <p:sp>
        <p:nvSpPr>
          <p:cNvPr id="1030" name="cdtText Box 125 Id49158"/>
          <p:cNvSpPr txBox="1">
            <a:spLocks noChangeArrowheads="1"/>
          </p:cNvSpPr>
          <p:nvPr>
            <p:custDataLst>
              <p:tags r:id="rId9"/>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5127" name="cdtFreeform 57 Id49159"/>
          <p:cNvSpPr>
            <a:spLocks noChangeAspect="1" noEditPoints="1"/>
          </p:cNvSpPr>
          <p:nvPr>
            <p:custDataLst>
              <p:tags r:id="rId10"/>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5129" name="cdtMasterTags"/>
          <p:cNvSpPr>
            <a:spLocks noChangeShapeType="1"/>
          </p:cNvSpPr>
          <p:nvPr>
            <p:custDataLst>
              <p:tags r:id="rId11"/>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10"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
        <p:nvSpPr>
          <p:cNvPr id="11" name="cdtRectangle 16 Id836624"/>
          <p:cNvSpPr>
            <a:spLocks noChangeArrowheads="1"/>
          </p:cNvSpPr>
          <p:nvPr>
            <p:custDataLst>
              <p:tags r:id="rId12"/>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12" name="cdtText Box 12 Id836611"/>
          <p:cNvSpPr txBox="1">
            <a:spLocks noChangeArrowheads="1"/>
          </p:cNvSpPr>
          <p:nvPr>
            <p:custDataLst>
              <p:tags r:id="rId13"/>
            </p:custDataLst>
          </p:nvPr>
        </p:nvSpPr>
        <p:spPr bwMode="auto">
          <a:xfrm>
            <a:off x="3381375" y="1836738"/>
            <a:ext cx="5367338"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144000"/>
          <a:lstStyle>
            <a:lvl1pPr marL="180975" indent="-180975">
              <a:spcBef>
                <a:spcPct val="0"/>
              </a:spcBef>
              <a:defRPr>
                <a:solidFill>
                  <a:schemeClr val="tx1"/>
                </a:solidFill>
                <a:latin typeface="Arial" charset="0"/>
              </a:defRPr>
            </a:lvl1pPr>
            <a:lvl2pPr marL="549275" indent="-188913">
              <a:spcBef>
                <a:spcPct val="0"/>
              </a:spcBef>
              <a:defRPr>
                <a:solidFill>
                  <a:schemeClr val="tx1"/>
                </a:solidFill>
                <a:latin typeface="Arial" charset="0"/>
              </a:defRPr>
            </a:lvl2pPr>
            <a:lvl3pPr marL="917575" indent="-188913">
              <a:spcBef>
                <a:spcPct val="0"/>
              </a:spcBef>
              <a:defRPr>
                <a:solidFill>
                  <a:schemeClr val="tx1"/>
                </a:solidFill>
                <a:latin typeface="Arial" charset="0"/>
              </a:defRPr>
            </a:lvl3pPr>
            <a:lvl4pPr marL="1287463" indent="-190500">
              <a:spcBef>
                <a:spcPct val="0"/>
              </a:spcBef>
              <a:defRPr>
                <a:solidFill>
                  <a:schemeClr val="tx1"/>
                </a:solidFill>
                <a:latin typeface="Arial" charset="0"/>
              </a:defRPr>
            </a:lvl4pPr>
            <a:lvl5pPr marL="1655763" indent="-188913">
              <a:spcBef>
                <a:spcPct val="0"/>
              </a:spcBef>
              <a:defRPr>
                <a:solidFill>
                  <a:schemeClr val="tx1"/>
                </a:solidFill>
                <a:latin typeface="Arial" charset="0"/>
              </a:defRPr>
            </a:lvl5pPr>
            <a:lvl6pPr marL="2112963" indent="-188913" fontAlgn="base">
              <a:spcBef>
                <a:spcPct val="0"/>
              </a:spcBef>
              <a:spcAft>
                <a:spcPct val="0"/>
              </a:spcAft>
              <a:defRPr>
                <a:solidFill>
                  <a:schemeClr val="tx1"/>
                </a:solidFill>
                <a:latin typeface="Arial" charset="0"/>
              </a:defRPr>
            </a:lvl6pPr>
            <a:lvl7pPr marL="2570163" indent="-188913" fontAlgn="base">
              <a:spcBef>
                <a:spcPct val="0"/>
              </a:spcBef>
              <a:spcAft>
                <a:spcPct val="0"/>
              </a:spcAft>
              <a:defRPr>
                <a:solidFill>
                  <a:schemeClr val="tx1"/>
                </a:solidFill>
                <a:latin typeface="Arial" charset="0"/>
              </a:defRPr>
            </a:lvl7pPr>
            <a:lvl8pPr marL="3027363" indent="-188913" fontAlgn="base">
              <a:spcBef>
                <a:spcPct val="0"/>
              </a:spcBef>
              <a:spcAft>
                <a:spcPct val="0"/>
              </a:spcAft>
              <a:defRPr>
                <a:solidFill>
                  <a:schemeClr val="tx1"/>
                </a:solidFill>
                <a:latin typeface="Arial" charset="0"/>
              </a:defRPr>
            </a:lvl8pPr>
            <a:lvl9pPr marL="3484563" indent="-188913" fontAlgn="base">
              <a:spcBef>
                <a:spcPct val="0"/>
              </a:spcBef>
              <a:spcAft>
                <a:spcPct val="0"/>
              </a:spcAft>
              <a:defRPr>
                <a:solidFill>
                  <a:schemeClr val="tx1"/>
                </a:solidFill>
                <a:latin typeface="Arial" charset="0"/>
              </a:defRPr>
            </a:lvl9pPr>
          </a:lstStyle>
          <a:p>
            <a:pPr>
              <a:lnSpc>
                <a:spcPct val="110000"/>
              </a:lnSpc>
              <a:spcAft>
                <a:spcPct val="55000"/>
              </a:spcAft>
              <a:buClrTx/>
              <a:buFont typeface="Wingdings" pitchFamily="2" charset="2"/>
              <a:buChar char="§"/>
              <a:defRPr/>
            </a:pPr>
            <a:endParaRPr lang="en-US" smtClean="0">
              <a:solidFill>
                <a:schemeClr val="bg1"/>
              </a:solidFill>
            </a:endParaRPr>
          </a:p>
        </p:txBody>
      </p:sp>
      <p:sp>
        <p:nvSpPr>
          <p:cNvPr id="13" name="cdtLine 8 Id836613"/>
          <p:cNvSpPr>
            <a:spLocks noChangeShapeType="1"/>
          </p:cNvSpPr>
          <p:nvPr>
            <p:custDataLst>
              <p:tags r:id="rId14"/>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 name="cdtFreeform 57 Id836617"/>
          <p:cNvSpPr>
            <a:spLocks noChangeAspect="1" noEditPoints="1"/>
          </p:cNvSpPr>
          <p:nvPr>
            <p:custDataLst>
              <p:tags r:id="rId15"/>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16" name="cdtRectangle 11 Id836614"/>
          <p:cNvSpPr txBox="1">
            <a:spLocks noChangeArrowheads="1"/>
          </p:cNvSpPr>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marL="342900" indent="-342900" algn="l" rtl="0" eaLnBrk="0" fontAlgn="base" hangingPunct="0">
              <a:lnSpc>
                <a:spcPct val="110000"/>
              </a:lnSpc>
              <a:spcBef>
                <a:spcPct val="25000"/>
              </a:spcBef>
              <a:spcAft>
                <a:spcPct val="0"/>
              </a:spcAft>
              <a:buClr>
                <a:schemeClr val="accent1"/>
              </a:buClr>
              <a:buFont typeface="Wingdings" pitchFamily="2" charset="2"/>
              <a:defRPr sz="2000" kern="1200">
                <a:solidFill>
                  <a:srgbClr val="FFFFFF"/>
                </a:solidFill>
                <a:latin typeface="+mn-lt"/>
                <a:ea typeface="+mn-ea"/>
                <a:cs typeface="+mn-cs"/>
              </a:defRPr>
            </a:lvl1pPr>
            <a:lvl2pPr marL="190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2pPr>
            <a:lvl3pPr marL="381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3pPr>
            <a:lvl4pPr marL="571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4pPr>
            <a:lvl5pPr marL="762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mtClean="0"/>
              <a:t>Master-Untertitelformat bearbeiten</a:t>
            </a:r>
            <a:endParaRPr lang="de-DE" dirty="0" smtClean="0"/>
          </a:p>
        </p:txBody>
      </p:sp>
      <p:sp>
        <p:nvSpPr>
          <p:cNvPr id="17" name="cdtRectangle 27 Id836616"/>
          <p:cNvSpPr txBox="1">
            <a:spLocks noChangeArrowheads="1"/>
          </p:cNvSpPr>
          <p:nvPr/>
        </p:nvSpPr>
        <p:spPr>
          <a:xfrm>
            <a:off x="3041650" y="1235075"/>
            <a:ext cx="5707063" cy="1422400"/>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lgn="l" rtl="0" eaLnBrk="0" fontAlgn="base" hangingPunct="0">
              <a:spcBef>
                <a:spcPct val="0"/>
              </a:spcBef>
              <a:spcAft>
                <a:spcPct val="0"/>
              </a:spcAft>
              <a:defRPr sz="4000" b="1" kern="1200">
                <a:solidFill>
                  <a:srgbClr val="FFFFFF"/>
                </a:solidFill>
                <a:latin typeface="+mj-lt"/>
                <a:ea typeface="+mj-ea"/>
                <a:cs typeface="+mj-cs"/>
              </a:defRPr>
            </a:lvl1pPr>
            <a:lvl2pPr algn="l" rtl="0" eaLnBrk="0" fontAlgn="base" hangingPunct="0">
              <a:spcBef>
                <a:spcPct val="0"/>
              </a:spcBef>
              <a:spcAft>
                <a:spcPct val="0"/>
              </a:spcAft>
              <a:defRPr sz="2000" b="1">
                <a:solidFill>
                  <a:schemeClr val="tx2"/>
                </a:solidFill>
                <a:latin typeface="Arial" panose="020B0604020202020204" pitchFamily="34" charset="0"/>
              </a:defRPr>
            </a:lvl2pPr>
            <a:lvl3pPr algn="l" rtl="0" eaLnBrk="0" fontAlgn="base" hangingPunct="0">
              <a:spcBef>
                <a:spcPct val="0"/>
              </a:spcBef>
              <a:spcAft>
                <a:spcPct val="0"/>
              </a:spcAft>
              <a:defRPr sz="2000" b="1">
                <a:solidFill>
                  <a:schemeClr val="tx2"/>
                </a:solidFill>
                <a:latin typeface="Arial" panose="020B0604020202020204" pitchFamily="34" charset="0"/>
              </a:defRPr>
            </a:lvl3pPr>
            <a:lvl4pPr algn="l" rtl="0" eaLnBrk="0" fontAlgn="base" hangingPunct="0">
              <a:spcBef>
                <a:spcPct val="0"/>
              </a:spcBef>
              <a:spcAft>
                <a:spcPct val="0"/>
              </a:spcAft>
              <a:defRPr sz="2000" b="1">
                <a:solidFill>
                  <a:schemeClr val="tx2"/>
                </a:solidFill>
                <a:latin typeface="Arial" panose="020B0604020202020204" pitchFamily="34" charset="0"/>
              </a:defRPr>
            </a:lvl4pPr>
            <a:lvl5pPr algn="l" rtl="0" eaLnBrk="0" fontAlgn="base" hangingPunct="0">
              <a:spcBef>
                <a:spcPct val="0"/>
              </a:spcBef>
              <a:spcAft>
                <a:spcPct val="0"/>
              </a:spcAft>
              <a:defRPr sz="2000" b="1">
                <a:solidFill>
                  <a:schemeClr val="tx2"/>
                </a:solidFill>
                <a:latin typeface="Arial" panose="020B0604020202020204" pitchFamily="34" charset="0"/>
              </a:defRPr>
            </a:lvl5pPr>
            <a:lvl6pPr marL="457200" algn="l" rtl="0" fontAlgn="base">
              <a:spcBef>
                <a:spcPct val="0"/>
              </a:spcBef>
              <a:spcAft>
                <a:spcPct val="0"/>
              </a:spcAft>
              <a:defRPr sz="2000" b="1">
                <a:solidFill>
                  <a:schemeClr val="tx2"/>
                </a:solidFill>
                <a:latin typeface="Arial" panose="020B0604020202020204" pitchFamily="34" charset="0"/>
              </a:defRPr>
            </a:lvl6pPr>
            <a:lvl7pPr marL="914400" algn="l" rtl="0" fontAlgn="base">
              <a:spcBef>
                <a:spcPct val="0"/>
              </a:spcBef>
              <a:spcAft>
                <a:spcPct val="0"/>
              </a:spcAft>
              <a:defRPr sz="2000" b="1">
                <a:solidFill>
                  <a:schemeClr val="tx2"/>
                </a:solidFill>
                <a:latin typeface="Arial" panose="020B0604020202020204" pitchFamily="34" charset="0"/>
              </a:defRPr>
            </a:lvl7pPr>
            <a:lvl8pPr marL="1371600" algn="l" rtl="0" fontAlgn="base">
              <a:spcBef>
                <a:spcPct val="0"/>
              </a:spcBef>
              <a:spcAft>
                <a:spcPct val="0"/>
              </a:spcAft>
              <a:defRPr sz="2000" b="1">
                <a:solidFill>
                  <a:schemeClr val="tx2"/>
                </a:solidFill>
                <a:latin typeface="Arial" panose="020B0604020202020204" pitchFamily="34" charset="0"/>
              </a:defRPr>
            </a:lvl8pPr>
            <a:lvl9pPr marL="1828800" algn="l" rtl="0" fontAlgn="base">
              <a:spcBef>
                <a:spcPct val="0"/>
              </a:spcBef>
              <a:spcAft>
                <a:spcPct val="0"/>
              </a:spcAft>
              <a:defRPr sz="2000" b="1">
                <a:solidFill>
                  <a:schemeClr val="tx2"/>
                </a:solidFill>
                <a:latin typeface="Arial" panose="020B0604020202020204" pitchFamily="34" charset="0"/>
              </a:defRPr>
            </a:lvl9pPr>
          </a:lstStyle>
          <a:p>
            <a:pPr>
              <a:buClrTx/>
              <a:buFontTx/>
            </a:pPr>
            <a:r>
              <a:rPr lang="de-DE" dirty="0" smtClean="0"/>
              <a:t>Mastertitelformat bearbeiten</a:t>
            </a:r>
          </a:p>
        </p:txBody>
      </p:sp>
      <p:pic>
        <p:nvPicPr>
          <p:cNvPr id="18" name="Picture 20" descr="TIAneu_P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cdtRectangle 24 Id836615"/>
          <p:cNvSpPr>
            <a:spLocks noChangeArrowheads="1"/>
          </p:cNvSpPr>
          <p:nvPr>
            <p:custDataLst>
              <p:tags r:id="rId16"/>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 id="2147484031" r:id="rId5"/>
  </p:sldLayoutIdLst>
  <p:timing>
    <p:tnLst>
      <p:par>
        <p:cTn id="1" dur="indefinite" restart="never" nodeType="tmRoot"/>
      </p:par>
    </p:tnLst>
  </p:timing>
  <p:txStyles>
    <p:titleStyle>
      <a:lvl1pPr algn="l" rtl="0" eaLnBrk="0" fontAlgn="base" hangingPunct="0">
        <a:spcBef>
          <a:spcPct val="0"/>
        </a:spcBef>
        <a:spcAft>
          <a:spcPct val="0"/>
        </a:spcAft>
        <a:defRPr sz="2000" b="1" kern="1200">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Arial" panose="020B0604020202020204" pitchFamily="34" charset="0"/>
        </a:defRPr>
      </a:lvl2pPr>
      <a:lvl3pPr algn="l" rtl="0" eaLnBrk="0" fontAlgn="base" hangingPunct="0">
        <a:spcBef>
          <a:spcPct val="0"/>
        </a:spcBef>
        <a:spcAft>
          <a:spcPct val="0"/>
        </a:spcAft>
        <a:defRPr sz="2000" b="1">
          <a:solidFill>
            <a:schemeClr val="tx2"/>
          </a:solidFill>
          <a:latin typeface="Arial" panose="020B0604020202020204" pitchFamily="34" charset="0"/>
        </a:defRPr>
      </a:lvl3pPr>
      <a:lvl4pPr algn="l" rtl="0" eaLnBrk="0" fontAlgn="base" hangingPunct="0">
        <a:spcBef>
          <a:spcPct val="0"/>
        </a:spcBef>
        <a:spcAft>
          <a:spcPct val="0"/>
        </a:spcAft>
        <a:defRPr sz="2000" b="1">
          <a:solidFill>
            <a:schemeClr val="tx2"/>
          </a:solidFill>
          <a:latin typeface="Arial" panose="020B0604020202020204" pitchFamily="34" charset="0"/>
        </a:defRPr>
      </a:lvl4pPr>
      <a:lvl5pPr algn="l" rtl="0" eaLnBrk="0" fontAlgn="base" hangingPunct="0">
        <a:spcBef>
          <a:spcPct val="0"/>
        </a:spcBef>
        <a:spcAft>
          <a:spcPct val="0"/>
        </a:spcAft>
        <a:defRPr sz="2000" b="1">
          <a:solidFill>
            <a:schemeClr val="tx2"/>
          </a:solidFill>
          <a:latin typeface="Arial" panose="020B0604020202020204" pitchFamily="34" charset="0"/>
        </a:defRPr>
      </a:lvl5pPr>
      <a:lvl6pPr marL="457200" algn="l" rtl="0" fontAlgn="base">
        <a:spcBef>
          <a:spcPct val="0"/>
        </a:spcBef>
        <a:spcAft>
          <a:spcPct val="0"/>
        </a:spcAft>
        <a:defRPr sz="2000" b="1">
          <a:solidFill>
            <a:schemeClr val="tx2"/>
          </a:solidFill>
          <a:latin typeface="Arial" panose="020B0604020202020204" pitchFamily="34" charset="0"/>
        </a:defRPr>
      </a:lvl6pPr>
      <a:lvl7pPr marL="914400" algn="l" rtl="0" fontAlgn="base">
        <a:spcBef>
          <a:spcPct val="0"/>
        </a:spcBef>
        <a:spcAft>
          <a:spcPct val="0"/>
        </a:spcAft>
        <a:defRPr sz="2000" b="1">
          <a:solidFill>
            <a:schemeClr val="tx2"/>
          </a:solidFill>
          <a:latin typeface="Arial" panose="020B0604020202020204" pitchFamily="34" charset="0"/>
        </a:defRPr>
      </a:lvl7pPr>
      <a:lvl8pPr marL="1371600" algn="l" rtl="0" fontAlgn="base">
        <a:spcBef>
          <a:spcPct val="0"/>
        </a:spcBef>
        <a:spcAft>
          <a:spcPct val="0"/>
        </a:spcAft>
        <a:defRPr sz="2000" b="1">
          <a:solidFill>
            <a:schemeClr val="tx2"/>
          </a:solidFill>
          <a:latin typeface="Arial" panose="020B0604020202020204" pitchFamily="34" charset="0"/>
        </a:defRPr>
      </a:lvl8pPr>
      <a:lvl9pPr marL="1828800" algn="l" rtl="0" fontAlgn="base">
        <a:spcBef>
          <a:spcPct val="0"/>
        </a:spcBef>
        <a:spcAft>
          <a:spcPct val="0"/>
        </a:spcAft>
        <a:defRPr sz="2000" b="1">
          <a:solidFill>
            <a:schemeClr val="tx2"/>
          </a:solidFill>
          <a:latin typeface="Arial" panose="020B0604020202020204" pitchFamily="34" charset="0"/>
        </a:defRPr>
      </a:lvl9pPr>
    </p:titleStyle>
    <p:bodyStyle>
      <a:lvl1pPr marL="342900" indent="-342900" algn="l" rtl="0" eaLnBrk="0" fontAlgn="base" hangingPunct="0">
        <a:lnSpc>
          <a:spcPct val="110000"/>
        </a:lnSpc>
        <a:spcBef>
          <a:spcPct val="25000"/>
        </a:spcBef>
        <a:spcAft>
          <a:spcPct val="0"/>
        </a:spcAft>
        <a:buClr>
          <a:schemeClr val="accent1"/>
        </a:buClr>
        <a:buFont typeface="Wingdings" pitchFamily="2" charset="2"/>
        <a:defRPr kern="1200">
          <a:solidFill>
            <a:schemeClr val="tx1"/>
          </a:solidFill>
          <a:latin typeface="+mn-lt"/>
          <a:ea typeface="+mn-ea"/>
          <a:cs typeface="+mn-cs"/>
        </a:defRPr>
      </a:lvl1pPr>
      <a:lvl2pPr marL="190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2pPr>
      <a:lvl3pPr marL="381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3pPr>
      <a:lvl4pPr marL="571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4pPr>
      <a:lvl5pPr marL="762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9" hidden="1"/>
          <p:cNvGraphicFramePr>
            <a:graphicFrameLocks noChangeAspect="1"/>
          </p:cNvGraphicFramePr>
          <p:nvPr userDrawn="1">
            <p:custDataLst>
              <p:tags r:id="rId7"/>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4167" name="think-cell Slide" r:id="rId11" imgW="270" imgH="270" progId="TCLayout.ActiveDocument.1">
                  <p:embed/>
                </p:oleObj>
              </mc:Choice>
              <mc:Fallback>
                <p:oleObj name="think-cell Slide" r:id="rId11" imgW="270" imgH="270" progId="TCLayout.ActiveDocument.1">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8" name="Rectangle 115"/>
          <p:cNvSpPr>
            <a:spLocks noGrp="1" noChangeArrowheads="1"/>
          </p:cNvSpPr>
          <p:nvPr>
            <p:ph type="title"/>
          </p:nvPr>
        </p:nvSpPr>
        <p:spPr bwMode="auto">
          <a:xfrm>
            <a:off x="0" y="0"/>
            <a:ext cx="9144000" cy="1268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540000" tIns="396000" rIns="2124000" bIns="234000" numCol="1" anchor="b" anchorCtr="0" compatLnSpc="1">
            <a:prstTxWarp prst="textNoShape">
              <a:avLst/>
            </a:prstTxWarp>
          </a:bodyPr>
          <a:lstStyle/>
          <a:p>
            <a:pPr lvl="0"/>
            <a:r>
              <a:rPr lang="en-US" dirty="0" err="1" smtClean="0"/>
              <a:t>Mastertitelformat</a:t>
            </a:r>
            <a:r>
              <a:rPr lang="en-US" dirty="0" smtClean="0"/>
              <a:t> </a:t>
            </a:r>
            <a:r>
              <a:rPr lang="en-US" dirty="0" err="1" smtClean="0"/>
              <a:t>bearbeiten</a:t>
            </a:r>
            <a:endParaRPr lang="en-US" dirty="0" smtClean="0"/>
          </a:p>
        </p:txBody>
      </p:sp>
      <p:sp>
        <p:nvSpPr>
          <p:cNvPr id="1029" name="Rectangle 116"/>
          <p:cNvSpPr>
            <a:spLocks noGrp="1" noChangeArrowheads="1"/>
          </p:cNvSpPr>
          <p:nvPr>
            <p:ph type="body" idx="1"/>
          </p:nvPr>
        </p:nvSpPr>
        <p:spPr bwMode="auto">
          <a:xfrm>
            <a:off x="539750" y="1412875"/>
            <a:ext cx="8205788" cy="474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err="1" smtClean="0"/>
              <a:t>Mastertextformat</a:t>
            </a:r>
            <a:r>
              <a:rPr lang="en-US" dirty="0" smtClean="0"/>
              <a:t> </a:t>
            </a:r>
            <a:r>
              <a:rPr lang="en-US" dirty="0" err="1" smtClean="0"/>
              <a:t>bearbeiten</a:t>
            </a:r>
            <a:endParaRPr lang="en-US" dirty="0" smtClean="0"/>
          </a:p>
          <a:p>
            <a:pPr lvl="1"/>
            <a:r>
              <a:rPr lang="en-US" dirty="0" err="1" smtClean="0"/>
              <a:t>Zweite</a:t>
            </a:r>
            <a:r>
              <a:rPr lang="en-US" dirty="0" smtClean="0"/>
              <a:t> </a:t>
            </a:r>
            <a:r>
              <a:rPr lang="en-US" dirty="0" err="1" smtClean="0"/>
              <a:t>Ebene</a:t>
            </a:r>
            <a:endParaRPr lang="en-US" dirty="0" smtClean="0"/>
          </a:p>
          <a:p>
            <a:pPr lvl="2"/>
            <a:r>
              <a:rPr lang="en-US" dirty="0" err="1" smtClean="0"/>
              <a:t>Dritte</a:t>
            </a:r>
            <a:r>
              <a:rPr lang="en-US" dirty="0" smtClean="0"/>
              <a:t> </a:t>
            </a:r>
            <a:r>
              <a:rPr lang="en-US" dirty="0" err="1" smtClean="0"/>
              <a:t>Ebene</a:t>
            </a:r>
            <a:endParaRPr lang="en-US" dirty="0" smtClean="0"/>
          </a:p>
          <a:p>
            <a:pPr lvl="3"/>
            <a:r>
              <a:rPr lang="en-US" dirty="0" err="1" smtClean="0"/>
              <a:t>Vierte</a:t>
            </a:r>
            <a:r>
              <a:rPr lang="en-US" dirty="0" smtClean="0"/>
              <a:t> </a:t>
            </a:r>
            <a:r>
              <a:rPr lang="en-US" dirty="0" err="1" smtClean="0"/>
              <a:t>Ebene</a:t>
            </a:r>
            <a:endParaRPr lang="en-US" dirty="0" smtClean="0"/>
          </a:p>
          <a:p>
            <a:pPr lvl="4"/>
            <a:r>
              <a:rPr lang="en-US" dirty="0" err="1" smtClean="0"/>
              <a:t>Fünfte</a:t>
            </a:r>
            <a:r>
              <a:rPr lang="en-US" dirty="0" smtClean="0"/>
              <a:t> </a:t>
            </a:r>
            <a:r>
              <a:rPr lang="en-US" dirty="0" err="1" smtClean="0"/>
              <a:t>Ebene</a:t>
            </a:r>
            <a:endParaRPr lang="en-US" dirty="0" smtClean="0"/>
          </a:p>
        </p:txBody>
      </p:sp>
      <p:sp>
        <p:nvSpPr>
          <p:cNvPr id="11" name="cdtText Box 125 Id49160"/>
          <p:cNvSpPr txBox="1">
            <a:spLocks noChangeArrowheads="1"/>
          </p:cNvSpPr>
          <p:nvPr userDrawn="1">
            <p:custDataLst>
              <p:tags r:id="rId8"/>
            </p:custDataLst>
          </p:nvPr>
        </p:nvSpPr>
        <p:spPr bwMode="auto">
          <a:xfrm>
            <a:off x="0" y="6497638"/>
            <a:ext cx="4716463"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111600" anchor="b"/>
          <a:lstStyle>
            <a:lvl1pPr>
              <a:tabLst>
                <a:tab pos="857250" algn="ctr"/>
                <a:tab pos="1905000" algn="l"/>
                <a:tab pos="3590925" algn="l"/>
              </a:tabLst>
              <a:defRPr>
                <a:solidFill>
                  <a:schemeClr val="tx1"/>
                </a:solidFill>
                <a:latin typeface="Arial" charset="0"/>
              </a:defRPr>
            </a:lvl1pPr>
            <a:lvl2pPr marL="742950" indent="-285750">
              <a:tabLst>
                <a:tab pos="857250" algn="ctr"/>
                <a:tab pos="1905000" algn="l"/>
                <a:tab pos="3590925" algn="l"/>
              </a:tabLst>
              <a:defRPr>
                <a:solidFill>
                  <a:schemeClr val="tx1"/>
                </a:solidFill>
                <a:latin typeface="Arial" charset="0"/>
              </a:defRPr>
            </a:lvl2pPr>
            <a:lvl3pPr marL="1143000" indent="-228600">
              <a:tabLst>
                <a:tab pos="857250" algn="ctr"/>
                <a:tab pos="1905000" algn="l"/>
                <a:tab pos="3590925" algn="l"/>
              </a:tabLst>
              <a:defRPr>
                <a:solidFill>
                  <a:schemeClr val="tx1"/>
                </a:solidFill>
                <a:latin typeface="Arial" charset="0"/>
              </a:defRPr>
            </a:lvl3pPr>
            <a:lvl4pPr marL="1600200" indent="-228600">
              <a:tabLst>
                <a:tab pos="857250" algn="ctr"/>
                <a:tab pos="1905000" algn="l"/>
                <a:tab pos="3590925" algn="l"/>
              </a:tabLst>
              <a:defRPr>
                <a:solidFill>
                  <a:schemeClr val="tx1"/>
                </a:solidFill>
                <a:latin typeface="Arial" charset="0"/>
              </a:defRPr>
            </a:lvl4pPr>
            <a:lvl5pPr marL="2057400" indent="-228600">
              <a:tabLst>
                <a:tab pos="857250" algn="ctr"/>
                <a:tab pos="1905000" algn="l"/>
                <a:tab pos="3590925" algn="l"/>
              </a:tabLst>
              <a:defRPr>
                <a:solidFill>
                  <a:schemeClr val="tx1"/>
                </a:solidFill>
                <a:latin typeface="Arial" charset="0"/>
              </a:defRPr>
            </a:lvl5pPr>
            <a:lvl6pPr marL="25146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6pPr>
            <a:lvl7pPr marL="29718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7pPr>
            <a:lvl8pPr marL="34290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8pPr>
            <a:lvl9pPr marL="3886200" indent="-228600" eaLnBrk="0" fontAlgn="base" hangingPunct="0">
              <a:spcBef>
                <a:spcPct val="0"/>
              </a:spcBef>
              <a:spcAft>
                <a:spcPct val="0"/>
              </a:spcAft>
              <a:tabLst>
                <a:tab pos="857250" algn="ctr"/>
                <a:tab pos="1905000" algn="l"/>
                <a:tab pos="3590925" algn="l"/>
              </a:tabLst>
              <a:defRPr>
                <a:solidFill>
                  <a:schemeClr val="tx1"/>
                </a:solidFill>
                <a:latin typeface="Arial" charset="0"/>
              </a:defRPr>
            </a:lvl9pPr>
          </a:lstStyle>
          <a:p>
            <a:pPr eaLnBrk="0" hangingPunct="0">
              <a:spcBef>
                <a:spcPct val="0"/>
              </a:spcBef>
              <a:buClrTx/>
              <a:buFontTx/>
              <a:buNone/>
              <a:defRPr/>
            </a:pPr>
            <a:r>
              <a:rPr lang="de-DE" sz="1200" dirty="0" smtClean="0">
                <a:solidFill>
                  <a:srgbClr val="000000"/>
                </a:solidFill>
              </a:rPr>
              <a:t>	Seite </a:t>
            </a:r>
            <a:fld id="{A9DE3F0E-1A45-4AEB-8D03-5DA62196508F}" type="slidenum">
              <a:rPr lang="de-DE" sz="1200" smtClean="0">
                <a:solidFill>
                  <a:srgbClr val="000000"/>
                </a:solidFill>
              </a:rPr>
              <a:pPr eaLnBrk="0" hangingPunct="0">
                <a:spcBef>
                  <a:spcPct val="0"/>
                </a:spcBef>
                <a:buClrTx/>
                <a:buFontTx/>
                <a:buNone/>
                <a:defRPr/>
              </a:pPr>
              <a:t>‹Nr.›</a:t>
            </a:fld>
            <a:r>
              <a:rPr lang="de-DE" sz="1200" dirty="0" smtClean="0">
                <a:solidFill>
                  <a:srgbClr val="000000"/>
                </a:solidFill>
              </a:rPr>
              <a:t>	</a:t>
            </a:r>
            <a:fld id="{F17DE690-E643-4573-AAE3-AB103DD7B6BC}" type="datetime1">
              <a:rPr lang="de-DE" sz="1200" smtClean="0">
                <a:solidFill>
                  <a:srgbClr val="000000"/>
                </a:solidFill>
              </a:rPr>
              <a:pPr eaLnBrk="0" hangingPunct="0">
                <a:spcBef>
                  <a:spcPct val="0"/>
                </a:spcBef>
                <a:buClrTx/>
                <a:buFontTx/>
                <a:buNone/>
                <a:defRPr/>
              </a:pPr>
              <a:t>17.03.2017</a:t>
            </a:fld>
            <a:r>
              <a:rPr lang="de-DE" sz="1200" dirty="0" smtClean="0">
                <a:solidFill>
                  <a:srgbClr val="000000"/>
                </a:solidFill>
              </a:rPr>
              <a:t>	</a:t>
            </a:r>
          </a:p>
        </p:txBody>
      </p:sp>
      <p:sp>
        <p:nvSpPr>
          <p:cNvPr id="12" name="cdtText Box 125 Id49158"/>
          <p:cNvSpPr txBox="1">
            <a:spLocks noChangeArrowheads="1"/>
          </p:cNvSpPr>
          <p:nvPr userDrawn="1">
            <p:custDataLst>
              <p:tags r:id="rId9"/>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13" name="cdtFreeform 57 Id50182"/>
          <p:cNvSpPr>
            <a:spLocks noChangeAspect="1" noEditPoints="1"/>
          </p:cNvSpPr>
          <p:nvPr userDrawn="1">
            <p:custDataLst>
              <p:tags r:id="rId10"/>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16" name="Rechteck 2"/>
          <p:cNvSpPr>
            <a:spLocks noChangeArrowheads="1"/>
          </p:cNvSpPr>
          <p:nvPr userDrawn="1"/>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Tree>
    <p:extLst>
      <p:ext uri="{BB962C8B-B14F-4D97-AF65-F5344CB8AC3E}">
        <p14:creationId xmlns:p14="http://schemas.microsoft.com/office/powerpoint/2010/main" val="3913381681"/>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Lst>
  <p:timing>
    <p:tnLst>
      <p:par>
        <p:cTn id="1" dur="indefinite" restart="never" nodeType="tmRoot"/>
      </p:par>
    </p:tnLst>
  </p:timing>
  <p:hf hdr="0"/>
  <p:txStyles>
    <p:title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cs typeface="Arial" charset="0"/>
        </a:defRPr>
      </a:lvl2pPr>
      <a:lvl3pPr algn="l" rtl="0" eaLnBrk="0" fontAlgn="base" hangingPunct="0">
        <a:spcBef>
          <a:spcPct val="0"/>
        </a:spcBef>
        <a:spcAft>
          <a:spcPct val="0"/>
        </a:spcAft>
        <a:defRPr sz="2000" b="1">
          <a:solidFill>
            <a:schemeClr val="tx1"/>
          </a:solidFill>
          <a:latin typeface="Arial" charset="0"/>
          <a:cs typeface="Arial" charset="0"/>
        </a:defRPr>
      </a:lvl3pPr>
      <a:lvl4pPr algn="l" rtl="0" eaLnBrk="0" fontAlgn="base" hangingPunct="0">
        <a:spcBef>
          <a:spcPct val="0"/>
        </a:spcBef>
        <a:spcAft>
          <a:spcPct val="0"/>
        </a:spcAft>
        <a:defRPr sz="2000" b="1">
          <a:solidFill>
            <a:schemeClr val="tx1"/>
          </a:solidFill>
          <a:latin typeface="Arial" charset="0"/>
          <a:cs typeface="Arial" charset="0"/>
        </a:defRPr>
      </a:lvl4pPr>
      <a:lvl5pPr algn="l" rtl="0" eaLnBrk="0" fontAlgn="base" hangingPunct="0">
        <a:spcBef>
          <a:spcPct val="0"/>
        </a:spcBef>
        <a:spcAft>
          <a:spcPct val="0"/>
        </a:spcAft>
        <a:defRPr sz="2000" b="1">
          <a:solidFill>
            <a:schemeClr val="tx1"/>
          </a:solidFill>
          <a:latin typeface="Arial" charset="0"/>
          <a:cs typeface="Arial" charset="0"/>
        </a:defRPr>
      </a:lvl5pPr>
      <a:lvl6pPr marL="457200" algn="l" rtl="0" fontAlgn="base">
        <a:spcBef>
          <a:spcPct val="0"/>
        </a:spcBef>
        <a:spcAft>
          <a:spcPct val="0"/>
        </a:spcAft>
        <a:defRPr sz="2000" b="1">
          <a:solidFill>
            <a:schemeClr val="tx1"/>
          </a:solidFill>
          <a:latin typeface="Arial" charset="0"/>
          <a:cs typeface="Arial" charset="0"/>
        </a:defRPr>
      </a:lvl6pPr>
      <a:lvl7pPr marL="914400" algn="l" rtl="0" fontAlgn="base">
        <a:spcBef>
          <a:spcPct val="0"/>
        </a:spcBef>
        <a:spcAft>
          <a:spcPct val="0"/>
        </a:spcAft>
        <a:defRPr sz="2000" b="1">
          <a:solidFill>
            <a:schemeClr val="tx1"/>
          </a:solidFill>
          <a:latin typeface="Arial" charset="0"/>
          <a:cs typeface="Arial" charset="0"/>
        </a:defRPr>
      </a:lvl7pPr>
      <a:lvl8pPr marL="1371600" algn="l" rtl="0" fontAlgn="base">
        <a:spcBef>
          <a:spcPct val="0"/>
        </a:spcBef>
        <a:spcAft>
          <a:spcPct val="0"/>
        </a:spcAft>
        <a:defRPr sz="2000" b="1">
          <a:solidFill>
            <a:schemeClr val="tx1"/>
          </a:solidFill>
          <a:latin typeface="Arial" charset="0"/>
          <a:cs typeface="Arial" charset="0"/>
        </a:defRPr>
      </a:lvl8pPr>
      <a:lvl9pPr marL="1828800" algn="l" rtl="0" fontAlgn="base">
        <a:spcBef>
          <a:spcPct val="0"/>
        </a:spcBef>
        <a:spcAft>
          <a:spcPct val="0"/>
        </a:spcAft>
        <a:defRPr sz="2000" b="1">
          <a:solidFill>
            <a:schemeClr val="tx1"/>
          </a:solidFill>
          <a:latin typeface="Arial" charset="0"/>
          <a:cs typeface="Arial" charset="0"/>
        </a:defRPr>
      </a:lvl9pPr>
    </p:titleStyle>
    <p:bodyStyle>
      <a:lvl1pPr marL="342900" indent="-342900" algn="l" rtl="0" eaLnBrk="0" fontAlgn="base" hangingPunct="0">
        <a:spcBef>
          <a:spcPct val="30000"/>
        </a:spcBef>
        <a:spcAft>
          <a:spcPct val="0"/>
        </a:spcAft>
        <a:buClr>
          <a:schemeClr val="accent1"/>
        </a:buClr>
        <a:defRPr>
          <a:solidFill>
            <a:schemeClr val="tx1"/>
          </a:solidFill>
          <a:latin typeface="+mn-lt"/>
          <a:ea typeface="+mn-ea"/>
          <a:cs typeface="+mn-cs"/>
        </a:defRPr>
      </a:lvl1pPr>
      <a:lvl2pPr marL="179388" indent="-177800" algn="l" rtl="0" eaLnBrk="0" fontAlgn="base" hangingPunct="0">
        <a:spcBef>
          <a:spcPct val="30000"/>
        </a:spcBef>
        <a:spcAft>
          <a:spcPct val="0"/>
        </a:spcAft>
        <a:buClr>
          <a:schemeClr val="accent1"/>
        </a:buClr>
        <a:buChar char="•"/>
        <a:defRPr>
          <a:solidFill>
            <a:schemeClr val="tx1"/>
          </a:solidFill>
          <a:latin typeface="+mn-lt"/>
          <a:cs typeface="+mn-cs"/>
        </a:defRPr>
      </a:lvl2pPr>
      <a:lvl3pPr marL="358775" indent="-177800" algn="l" rtl="0" eaLnBrk="0" fontAlgn="base" hangingPunct="0">
        <a:spcBef>
          <a:spcPct val="30000"/>
        </a:spcBef>
        <a:spcAft>
          <a:spcPct val="0"/>
        </a:spcAft>
        <a:buClr>
          <a:schemeClr val="accent1"/>
        </a:buClr>
        <a:buChar char="•"/>
        <a:defRPr>
          <a:solidFill>
            <a:schemeClr val="tx1"/>
          </a:solidFill>
          <a:latin typeface="+mn-lt"/>
          <a:cs typeface="+mn-cs"/>
        </a:defRPr>
      </a:lvl3pPr>
      <a:lvl4pPr marL="538163" indent="-177800" algn="l" rtl="0" eaLnBrk="0" fontAlgn="base" hangingPunct="0">
        <a:spcBef>
          <a:spcPct val="30000"/>
        </a:spcBef>
        <a:spcAft>
          <a:spcPct val="0"/>
        </a:spcAft>
        <a:buClr>
          <a:schemeClr val="accent1"/>
        </a:buClr>
        <a:buChar char="•"/>
        <a:defRPr>
          <a:solidFill>
            <a:schemeClr val="tx1"/>
          </a:solidFill>
          <a:latin typeface="+mn-lt"/>
          <a:cs typeface="+mn-cs"/>
        </a:defRPr>
      </a:lvl4pPr>
      <a:lvl5pPr marL="717550" indent="-177800" algn="l" rtl="0" eaLnBrk="0" fontAlgn="base" hangingPunct="0">
        <a:spcBef>
          <a:spcPct val="30000"/>
        </a:spcBef>
        <a:spcAft>
          <a:spcPct val="0"/>
        </a:spcAft>
        <a:buClr>
          <a:schemeClr val="accent1"/>
        </a:buClr>
        <a:buChar char="•"/>
        <a:defRPr>
          <a:solidFill>
            <a:schemeClr val="tx1"/>
          </a:solidFill>
          <a:latin typeface="+mn-lt"/>
          <a:cs typeface="+mn-cs"/>
        </a:defRPr>
      </a:lvl5pPr>
      <a:lvl6pPr marL="1174750" indent="-177800" algn="l" rtl="0" fontAlgn="base">
        <a:spcBef>
          <a:spcPct val="30000"/>
        </a:spcBef>
        <a:spcAft>
          <a:spcPct val="0"/>
        </a:spcAft>
        <a:buClr>
          <a:schemeClr val="accent1"/>
        </a:buClr>
        <a:buChar char="•"/>
        <a:defRPr>
          <a:solidFill>
            <a:schemeClr val="tx1"/>
          </a:solidFill>
          <a:latin typeface="+mn-lt"/>
          <a:cs typeface="+mn-cs"/>
        </a:defRPr>
      </a:lvl6pPr>
      <a:lvl7pPr marL="1631950" indent="-177800" algn="l" rtl="0" fontAlgn="base">
        <a:spcBef>
          <a:spcPct val="30000"/>
        </a:spcBef>
        <a:spcAft>
          <a:spcPct val="0"/>
        </a:spcAft>
        <a:buClr>
          <a:schemeClr val="accent1"/>
        </a:buClr>
        <a:buChar char="•"/>
        <a:defRPr>
          <a:solidFill>
            <a:schemeClr val="tx1"/>
          </a:solidFill>
          <a:latin typeface="+mn-lt"/>
          <a:cs typeface="+mn-cs"/>
        </a:defRPr>
      </a:lvl7pPr>
      <a:lvl8pPr marL="2089150" indent="-177800" algn="l" rtl="0" fontAlgn="base">
        <a:spcBef>
          <a:spcPct val="30000"/>
        </a:spcBef>
        <a:spcAft>
          <a:spcPct val="0"/>
        </a:spcAft>
        <a:buClr>
          <a:schemeClr val="accent1"/>
        </a:buClr>
        <a:buChar char="•"/>
        <a:defRPr>
          <a:solidFill>
            <a:schemeClr val="tx1"/>
          </a:solidFill>
          <a:latin typeface="+mn-lt"/>
          <a:cs typeface="+mn-cs"/>
        </a:defRPr>
      </a:lvl8pPr>
      <a:lvl9pPr marL="2546350" indent="-177800" algn="l" rtl="0" fontAlgn="base">
        <a:spcBef>
          <a:spcPct val="30000"/>
        </a:spcBef>
        <a:spcAft>
          <a:spcPct val="0"/>
        </a:spcAft>
        <a:buClr>
          <a:schemeClr val="accent1"/>
        </a:buClr>
        <a:buChar char="•"/>
        <a:defRPr>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7" name="cdtRectangle 130 Id49155"/>
          <p:cNvSpPr>
            <a:spLocks noChangeArrowheads="1"/>
          </p:cNvSpPr>
          <p:nvPr>
            <p:custDataLst>
              <p:tags r:id="rId7"/>
            </p:custDataLst>
          </p:nvPr>
        </p:nvSpPr>
        <p:spPr bwMode="auto">
          <a:xfrm>
            <a:off x="287338" y="263525"/>
            <a:ext cx="8859837" cy="971550"/>
          </a:xfrm>
          <a:prstGeom prst="rect">
            <a:avLst/>
          </a:prstGeom>
          <a:solidFill>
            <a:srgbClr val="FFFFFF"/>
          </a:solidFill>
          <a:ln>
            <a:noFill/>
          </a:ln>
          <a:effectLst/>
          <a:extLst>
            <a:ext uri="{91240B29-F687-4F45-9708-019B960494DF}">
              <a14:hiddenLine xmlns:a14="http://schemas.microsoft.com/office/drawing/2010/main" w="9525">
                <a:solidFill>
                  <a:srgbClr val="D0D3D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0" hangingPunct="0">
              <a:spcBef>
                <a:spcPct val="0"/>
              </a:spcBef>
              <a:buClrTx/>
              <a:buFontTx/>
              <a:buNone/>
              <a:defRPr/>
            </a:pPr>
            <a:endParaRPr lang="de-DE" sz="2000" smtClean="0">
              <a:solidFill>
                <a:srgbClr val="FFFFFF"/>
              </a:solidFill>
            </a:endParaRPr>
          </a:p>
        </p:txBody>
      </p:sp>
      <p:sp>
        <p:nvSpPr>
          <p:cNvPr id="5124" name="cdtRectangle 115 Id49156"/>
          <p:cNvSpPr>
            <a:spLocks noGrp="1" noChangeArrowheads="1"/>
          </p:cNvSpPr>
          <p:nvPr>
            <p:ph type="title"/>
            <p:custDataLst>
              <p:tags r:id="rId8"/>
            </p:custDataLst>
          </p:nvPr>
        </p:nvSpPr>
        <p:spPr bwMode="auto">
          <a:xfrm>
            <a:off x="287338" y="263525"/>
            <a:ext cx="8859837" cy="971550"/>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252000" tIns="0" rIns="2268000" bIns="172800" numCol="1" anchor="b" anchorCtr="0" compatLnSpc="1">
            <a:prstTxWarp prst="textNoShape">
              <a:avLst/>
            </a:prstTxWarp>
          </a:bodyPr>
          <a:lstStyle/>
          <a:p>
            <a:pPr lvl="0"/>
            <a:r>
              <a:rPr lang="de-DE" smtClean="0"/>
              <a:t>Mastertitelformat bearbeiten</a:t>
            </a:r>
          </a:p>
        </p:txBody>
      </p:sp>
      <p:sp>
        <p:nvSpPr>
          <p:cNvPr id="1030" name="cdtText Box 125 Id49158"/>
          <p:cNvSpPr txBox="1">
            <a:spLocks noChangeArrowheads="1"/>
          </p:cNvSpPr>
          <p:nvPr>
            <p:custDataLst>
              <p:tags r:id="rId9"/>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5127" name="cdtFreeform 57 Id49159"/>
          <p:cNvSpPr>
            <a:spLocks noChangeAspect="1" noEditPoints="1"/>
          </p:cNvSpPr>
          <p:nvPr>
            <p:custDataLst>
              <p:tags r:id="rId10"/>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5129" name="cdtMasterTags"/>
          <p:cNvSpPr>
            <a:spLocks noChangeShapeType="1"/>
          </p:cNvSpPr>
          <p:nvPr>
            <p:custDataLst>
              <p:tags r:id="rId11"/>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10"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
        <p:nvSpPr>
          <p:cNvPr id="11" name="cdtRectangle 16 Id836624"/>
          <p:cNvSpPr>
            <a:spLocks noChangeArrowheads="1"/>
          </p:cNvSpPr>
          <p:nvPr>
            <p:custDataLst>
              <p:tags r:id="rId12"/>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12" name="cdtText Box 12 Id836611"/>
          <p:cNvSpPr txBox="1">
            <a:spLocks noChangeArrowheads="1"/>
          </p:cNvSpPr>
          <p:nvPr>
            <p:custDataLst>
              <p:tags r:id="rId13"/>
            </p:custDataLst>
          </p:nvPr>
        </p:nvSpPr>
        <p:spPr bwMode="auto">
          <a:xfrm>
            <a:off x="3381375" y="1836738"/>
            <a:ext cx="5367338"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144000"/>
          <a:lstStyle>
            <a:lvl1pPr marL="180975" indent="-180975">
              <a:spcBef>
                <a:spcPct val="0"/>
              </a:spcBef>
              <a:defRPr>
                <a:solidFill>
                  <a:schemeClr val="tx1"/>
                </a:solidFill>
                <a:latin typeface="Arial" charset="0"/>
              </a:defRPr>
            </a:lvl1pPr>
            <a:lvl2pPr marL="549275" indent="-188913">
              <a:spcBef>
                <a:spcPct val="0"/>
              </a:spcBef>
              <a:defRPr>
                <a:solidFill>
                  <a:schemeClr val="tx1"/>
                </a:solidFill>
                <a:latin typeface="Arial" charset="0"/>
              </a:defRPr>
            </a:lvl2pPr>
            <a:lvl3pPr marL="917575" indent="-188913">
              <a:spcBef>
                <a:spcPct val="0"/>
              </a:spcBef>
              <a:defRPr>
                <a:solidFill>
                  <a:schemeClr val="tx1"/>
                </a:solidFill>
                <a:latin typeface="Arial" charset="0"/>
              </a:defRPr>
            </a:lvl3pPr>
            <a:lvl4pPr marL="1287463" indent="-190500">
              <a:spcBef>
                <a:spcPct val="0"/>
              </a:spcBef>
              <a:defRPr>
                <a:solidFill>
                  <a:schemeClr val="tx1"/>
                </a:solidFill>
                <a:latin typeface="Arial" charset="0"/>
              </a:defRPr>
            </a:lvl4pPr>
            <a:lvl5pPr marL="1655763" indent="-188913">
              <a:spcBef>
                <a:spcPct val="0"/>
              </a:spcBef>
              <a:defRPr>
                <a:solidFill>
                  <a:schemeClr val="tx1"/>
                </a:solidFill>
                <a:latin typeface="Arial" charset="0"/>
              </a:defRPr>
            </a:lvl5pPr>
            <a:lvl6pPr marL="2112963" indent="-188913" fontAlgn="base">
              <a:spcBef>
                <a:spcPct val="0"/>
              </a:spcBef>
              <a:spcAft>
                <a:spcPct val="0"/>
              </a:spcAft>
              <a:defRPr>
                <a:solidFill>
                  <a:schemeClr val="tx1"/>
                </a:solidFill>
                <a:latin typeface="Arial" charset="0"/>
              </a:defRPr>
            </a:lvl6pPr>
            <a:lvl7pPr marL="2570163" indent="-188913" fontAlgn="base">
              <a:spcBef>
                <a:spcPct val="0"/>
              </a:spcBef>
              <a:spcAft>
                <a:spcPct val="0"/>
              </a:spcAft>
              <a:defRPr>
                <a:solidFill>
                  <a:schemeClr val="tx1"/>
                </a:solidFill>
                <a:latin typeface="Arial" charset="0"/>
              </a:defRPr>
            </a:lvl7pPr>
            <a:lvl8pPr marL="3027363" indent="-188913" fontAlgn="base">
              <a:spcBef>
                <a:spcPct val="0"/>
              </a:spcBef>
              <a:spcAft>
                <a:spcPct val="0"/>
              </a:spcAft>
              <a:defRPr>
                <a:solidFill>
                  <a:schemeClr val="tx1"/>
                </a:solidFill>
                <a:latin typeface="Arial" charset="0"/>
              </a:defRPr>
            </a:lvl8pPr>
            <a:lvl9pPr marL="3484563" indent="-188913" fontAlgn="base">
              <a:spcBef>
                <a:spcPct val="0"/>
              </a:spcBef>
              <a:spcAft>
                <a:spcPct val="0"/>
              </a:spcAft>
              <a:defRPr>
                <a:solidFill>
                  <a:schemeClr val="tx1"/>
                </a:solidFill>
                <a:latin typeface="Arial" charset="0"/>
              </a:defRPr>
            </a:lvl9pPr>
          </a:lstStyle>
          <a:p>
            <a:pPr>
              <a:lnSpc>
                <a:spcPct val="110000"/>
              </a:lnSpc>
              <a:spcAft>
                <a:spcPct val="55000"/>
              </a:spcAft>
              <a:buClrTx/>
              <a:buFont typeface="Wingdings" pitchFamily="2" charset="2"/>
              <a:buChar char="§"/>
              <a:defRPr/>
            </a:pPr>
            <a:endParaRPr lang="en-US" smtClean="0">
              <a:solidFill>
                <a:schemeClr val="bg1"/>
              </a:solidFill>
            </a:endParaRPr>
          </a:p>
        </p:txBody>
      </p:sp>
      <p:sp>
        <p:nvSpPr>
          <p:cNvPr id="13" name="cdtLine 8 Id836613"/>
          <p:cNvSpPr>
            <a:spLocks noChangeShapeType="1"/>
          </p:cNvSpPr>
          <p:nvPr>
            <p:custDataLst>
              <p:tags r:id="rId14"/>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 name="cdtFreeform 57 Id836617"/>
          <p:cNvSpPr>
            <a:spLocks noChangeAspect="1" noEditPoints="1"/>
          </p:cNvSpPr>
          <p:nvPr>
            <p:custDataLst>
              <p:tags r:id="rId15"/>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16" name="cdtRectangle 11 Id836614"/>
          <p:cNvSpPr txBox="1">
            <a:spLocks noChangeArrowheads="1"/>
          </p:cNvSpPr>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marL="342900" indent="-342900" algn="l" rtl="0" eaLnBrk="0" fontAlgn="base" hangingPunct="0">
              <a:lnSpc>
                <a:spcPct val="110000"/>
              </a:lnSpc>
              <a:spcBef>
                <a:spcPct val="25000"/>
              </a:spcBef>
              <a:spcAft>
                <a:spcPct val="0"/>
              </a:spcAft>
              <a:buClr>
                <a:schemeClr val="accent1"/>
              </a:buClr>
              <a:buFont typeface="Wingdings" pitchFamily="2" charset="2"/>
              <a:defRPr sz="2000" kern="1200">
                <a:solidFill>
                  <a:srgbClr val="FFFFFF"/>
                </a:solidFill>
                <a:latin typeface="+mn-lt"/>
                <a:ea typeface="+mn-ea"/>
                <a:cs typeface="+mn-cs"/>
              </a:defRPr>
            </a:lvl1pPr>
            <a:lvl2pPr marL="190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2pPr>
            <a:lvl3pPr marL="381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3pPr>
            <a:lvl4pPr marL="571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4pPr>
            <a:lvl5pPr marL="762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mtClean="0"/>
              <a:t>Master-Untertitelformat bearbeiten</a:t>
            </a:r>
            <a:endParaRPr lang="de-DE" dirty="0" smtClean="0"/>
          </a:p>
        </p:txBody>
      </p:sp>
      <p:sp>
        <p:nvSpPr>
          <p:cNvPr id="17" name="cdtRectangle 27 Id836616"/>
          <p:cNvSpPr txBox="1">
            <a:spLocks noChangeArrowheads="1"/>
          </p:cNvSpPr>
          <p:nvPr/>
        </p:nvSpPr>
        <p:spPr>
          <a:xfrm>
            <a:off x="3041650" y="1235075"/>
            <a:ext cx="5707063" cy="1422400"/>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lgn="l" rtl="0" eaLnBrk="0" fontAlgn="base" hangingPunct="0">
              <a:spcBef>
                <a:spcPct val="0"/>
              </a:spcBef>
              <a:spcAft>
                <a:spcPct val="0"/>
              </a:spcAft>
              <a:defRPr sz="4000" b="1" kern="1200">
                <a:solidFill>
                  <a:srgbClr val="FFFFFF"/>
                </a:solidFill>
                <a:latin typeface="+mj-lt"/>
                <a:ea typeface="+mj-ea"/>
                <a:cs typeface="+mj-cs"/>
              </a:defRPr>
            </a:lvl1pPr>
            <a:lvl2pPr algn="l" rtl="0" eaLnBrk="0" fontAlgn="base" hangingPunct="0">
              <a:spcBef>
                <a:spcPct val="0"/>
              </a:spcBef>
              <a:spcAft>
                <a:spcPct val="0"/>
              </a:spcAft>
              <a:defRPr sz="2000" b="1">
                <a:solidFill>
                  <a:schemeClr val="tx2"/>
                </a:solidFill>
                <a:latin typeface="Arial" panose="020B0604020202020204" pitchFamily="34" charset="0"/>
              </a:defRPr>
            </a:lvl2pPr>
            <a:lvl3pPr algn="l" rtl="0" eaLnBrk="0" fontAlgn="base" hangingPunct="0">
              <a:spcBef>
                <a:spcPct val="0"/>
              </a:spcBef>
              <a:spcAft>
                <a:spcPct val="0"/>
              </a:spcAft>
              <a:defRPr sz="2000" b="1">
                <a:solidFill>
                  <a:schemeClr val="tx2"/>
                </a:solidFill>
                <a:latin typeface="Arial" panose="020B0604020202020204" pitchFamily="34" charset="0"/>
              </a:defRPr>
            </a:lvl3pPr>
            <a:lvl4pPr algn="l" rtl="0" eaLnBrk="0" fontAlgn="base" hangingPunct="0">
              <a:spcBef>
                <a:spcPct val="0"/>
              </a:spcBef>
              <a:spcAft>
                <a:spcPct val="0"/>
              </a:spcAft>
              <a:defRPr sz="2000" b="1">
                <a:solidFill>
                  <a:schemeClr val="tx2"/>
                </a:solidFill>
                <a:latin typeface="Arial" panose="020B0604020202020204" pitchFamily="34" charset="0"/>
              </a:defRPr>
            </a:lvl4pPr>
            <a:lvl5pPr algn="l" rtl="0" eaLnBrk="0" fontAlgn="base" hangingPunct="0">
              <a:spcBef>
                <a:spcPct val="0"/>
              </a:spcBef>
              <a:spcAft>
                <a:spcPct val="0"/>
              </a:spcAft>
              <a:defRPr sz="2000" b="1">
                <a:solidFill>
                  <a:schemeClr val="tx2"/>
                </a:solidFill>
                <a:latin typeface="Arial" panose="020B0604020202020204" pitchFamily="34" charset="0"/>
              </a:defRPr>
            </a:lvl5pPr>
            <a:lvl6pPr marL="457200" algn="l" rtl="0" fontAlgn="base">
              <a:spcBef>
                <a:spcPct val="0"/>
              </a:spcBef>
              <a:spcAft>
                <a:spcPct val="0"/>
              </a:spcAft>
              <a:defRPr sz="2000" b="1">
                <a:solidFill>
                  <a:schemeClr val="tx2"/>
                </a:solidFill>
                <a:latin typeface="Arial" panose="020B0604020202020204" pitchFamily="34" charset="0"/>
              </a:defRPr>
            </a:lvl6pPr>
            <a:lvl7pPr marL="914400" algn="l" rtl="0" fontAlgn="base">
              <a:spcBef>
                <a:spcPct val="0"/>
              </a:spcBef>
              <a:spcAft>
                <a:spcPct val="0"/>
              </a:spcAft>
              <a:defRPr sz="2000" b="1">
                <a:solidFill>
                  <a:schemeClr val="tx2"/>
                </a:solidFill>
                <a:latin typeface="Arial" panose="020B0604020202020204" pitchFamily="34" charset="0"/>
              </a:defRPr>
            </a:lvl7pPr>
            <a:lvl8pPr marL="1371600" algn="l" rtl="0" fontAlgn="base">
              <a:spcBef>
                <a:spcPct val="0"/>
              </a:spcBef>
              <a:spcAft>
                <a:spcPct val="0"/>
              </a:spcAft>
              <a:defRPr sz="2000" b="1">
                <a:solidFill>
                  <a:schemeClr val="tx2"/>
                </a:solidFill>
                <a:latin typeface="Arial" panose="020B0604020202020204" pitchFamily="34" charset="0"/>
              </a:defRPr>
            </a:lvl8pPr>
            <a:lvl9pPr marL="1828800" algn="l" rtl="0" fontAlgn="base">
              <a:spcBef>
                <a:spcPct val="0"/>
              </a:spcBef>
              <a:spcAft>
                <a:spcPct val="0"/>
              </a:spcAft>
              <a:defRPr sz="2000" b="1">
                <a:solidFill>
                  <a:schemeClr val="tx2"/>
                </a:solidFill>
                <a:latin typeface="Arial" panose="020B0604020202020204" pitchFamily="34" charset="0"/>
              </a:defRPr>
            </a:lvl9pPr>
          </a:lstStyle>
          <a:p>
            <a:pPr>
              <a:buClrTx/>
              <a:buFontTx/>
            </a:pPr>
            <a:r>
              <a:rPr lang="de-DE" dirty="0" smtClean="0"/>
              <a:t>Mastertitelformat bearbeiten</a:t>
            </a:r>
          </a:p>
        </p:txBody>
      </p:sp>
      <p:pic>
        <p:nvPicPr>
          <p:cNvPr id="18" name="Picture 20" descr="TIAneu_P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cdtRectangle 24 Id836615"/>
          <p:cNvSpPr>
            <a:spLocks noChangeArrowheads="1"/>
          </p:cNvSpPr>
          <p:nvPr>
            <p:custDataLst>
              <p:tags r:id="rId16"/>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Lst>
  <p:timing>
    <p:tnLst>
      <p:par>
        <p:cTn id="1" dur="indefinite" restart="never" nodeType="tmRoot"/>
      </p:par>
    </p:tnLst>
  </p:timing>
  <p:txStyles>
    <p:titleStyle>
      <a:lvl1pPr algn="l" rtl="0" eaLnBrk="0" fontAlgn="base" hangingPunct="0">
        <a:spcBef>
          <a:spcPct val="0"/>
        </a:spcBef>
        <a:spcAft>
          <a:spcPct val="0"/>
        </a:spcAft>
        <a:defRPr sz="2000" b="1" kern="1200">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Arial" panose="020B0604020202020204" pitchFamily="34" charset="0"/>
        </a:defRPr>
      </a:lvl2pPr>
      <a:lvl3pPr algn="l" rtl="0" eaLnBrk="0" fontAlgn="base" hangingPunct="0">
        <a:spcBef>
          <a:spcPct val="0"/>
        </a:spcBef>
        <a:spcAft>
          <a:spcPct val="0"/>
        </a:spcAft>
        <a:defRPr sz="2000" b="1">
          <a:solidFill>
            <a:schemeClr val="tx2"/>
          </a:solidFill>
          <a:latin typeface="Arial" panose="020B0604020202020204" pitchFamily="34" charset="0"/>
        </a:defRPr>
      </a:lvl3pPr>
      <a:lvl4pPr algn="l" rtl="0" eaLnBrk="0" fontAlgn="base" hangingPunct="0">
        <a:spcBef>
          <a:spcPct val="0"/>
        </a:spcBef>
        <a:spcAft>
          <a:spcPct val="0"/>
        </a:spcAft>
        <a:defRPr sz="2000" b="1">
          <a:solidFill>
            <a:schemeClr val="tx2"/>
          </a:solidFill>
          <a:latin typeface="Arial" panose="020B0604020202020204" pitchFamily="34" charset="0"/>
        </a:defRPr>
      </a:lvl4pPr>
      <a:lvl5pPr algn="l" rtl="0" eaLnBrk="0" fontAlgn="base" hangingPunct="0">
        <a:spcBef>
          <a:spcPct val="0"/>
        </a:spcBef>
        <a:spcAft>
          <a:spcPct val="0"/>
        </a:spcAft>
        <a:defRPr sz="2000" b="1">
          <a:solidFill>
            <a:schemeClr val="tx2"/>
          </a:solidFill>
          <a:latin typeface="Arial" panose="020B0604020202020204" pitchFamily="34" charset="0"/>
        </a:defRPr>
      </a:lvl5pPr>
      <a:lvl6pPr marL="457200" algn="l" rtl="0" fontAlgn="base">
        <a:spcBef>
          <a:spcPct val="0"/>
        </a:spcBef>
        <a:spcAft>
          <a:spcPct val="0"/>
        </a:spcAft>
        <a:defRPr sz="2000" b="1">
          <a:solidFill>
            <a:schemeClr val="tx2"/>
          </a:solidFill>
          <a:latin typeface="Arial" panose="020B0604020202020204" pitchFamily="34" charset="0"/>
        </a:defRPr>
      </a:lvl6pPr>
      <a:lvl7pPr marL="914400" algn="l" rtl="0" fontAlgn="base">
        <a:spcBef>
          <a:spcPct val="0"/>
        </a:spcBef>
        <a:spcAft>
          <a:spcPct val="0"/>
        </a:spcAft>
        <a:defRPr sz="2000" b="1">
          <a:solidFill>
            <a:schemeClr val="tx2"/>
          </a:solidFill>
          <a:latin typeface="Arial" panose="020B0604020202020204" pitchFamily="34" charset="0"/>
        </a:defRPr>
      </a:lvl7pPr>
      <a:lvl8pPr marL="1371600" algn="l" rtl="0" fontAlgn="base">
        <a:spcBef>
          <a:spcPct val="0"/>
        </a:spcBef>
        <a:spcAft>
          <a:spcPct val="0"/>
        </a:spcAft>
        <a:defRPr sz="2000" b="1">
          <a:solidFill>
            <a:schemeClr val="tx2"/>
          </a:solidFill>
          <a:latin typeface="Arial" panose="020B0604020202020204" pitchFamily="34" charset="0"/>
        </a:defRPr>
      </a:lvl8pPr>
      <a:lvl9pPr marL="1828800" algn="l" rtl="0" fontAlgn="base">
        <a:spcBef>
          <a:spcPct val="0"/>
        </a:spcBef>
        <a:spcAft>
          <a:spcPct val="0"/>
        </a:spcAft>
        <a:defRPr sz="2000" b="1">
          <a:solidFill>
            <a:schemeClr val="tx2"/>
          </a:solidFill>
          <a:latin typeface="Arial" panose="020B0604020202020204" pitchFamily="34" charset="0"/>
        </a:defRPr>
      </a:lvl9pPr>
    </p:titleStyle>
    <p:bodyStyle>
      <a:lvl1pPr marL="342900" indent="-342900" algn="l" rtl="0" eaLnBrk="0" fontAlgn="base" hangingPunct="0">
        <a:lnSpc>
          <a:spcPct val="110000"/>
        </a:lnSpc>
        <a:spcBef>
          <a:spcPct val="25000"/>
        </a:spcBef>
        <a:spcAft>
          <a:spcPct val="0"/>
        </a:spcAft>
        <a:buClr>
          <a:schemeClr val="accent1"/>
        </a:buClr>
        <a:buFont typeface="Wingdings" pitchFamily="2" charset="2"/>
        <a:defRPr kern="1200">
          <a:solidFill>
            <a:schemeClr val="tx1"/>
          </a:solidFill>
          <a:latin typeface="+mn-lt"/>
          <a:ea typeface="+mn-ea"/>
          <a:cs typeface="+mn-cs"/>
        </a:defRPr>
      </a:lvl1pPr>
      <a:lvl2pPr marL="190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2pPr>
      <a:lvl3pPr marL="381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3pPr>
      <a:lvl4pPr marL="571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4pPr>
      <a:lvl5pPr marL="762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7" name="cdtRectangle 130 Id49155"/>
          <p:cNvSpPr>
            <a:spLocks noChangeArrowheads="1"/>
          </p:cNvSpPr>
          <p:nvPr>
            <p:custDataLst>
              <p:tags r:id="rId7"/>
            </p:custDataLst>
          </p:nvPr>
        </p:nvSpPr>
        <p:spPr bwMode="auto">
          <a:xfrm>
            <a:off x="287338" y="263525"/>
            <a:ext cx="8859837" cy="971550"/>
          </a:xfrm>
          <a:prstGeom prst="rect">
            <a:avLst/>
          </a:prstGeom>
          <a:solidFill>
            <a:srgbClr val="FFFFFF"/>
          </a:solidFill>
          <a:ln>
            <a:noFill/>
          </a:ln>
          <a:effectLst/>
          <a:extLst>
            <a:ext uri="{91240B29-F687-4F45-9708-019B960494DF}">
              <a14:hiddenLine xmlns:a14="http://schemas.microsoft.com/office/drawing/2010/main" w="9525">
                <a:solidFill>
                  <a:srgbClr val="D0D3D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0" hangingPunct="0">
              <a:spcBef>
                <a:spcPct val="0"/>
              </a:spcBef>
              <a:buClrTx/>
              <a:buFontTx/>
              <a:buNone/>
              <a:defRPr/>
            </a:pPr>
            <a:endParaRPr lang="de-DE" sz="2000" smtClean="0">
              <a:solidFill>
                <a:srgbClr val="FFFFFF"/>
              </a:solidFill>
            </a:endParaRPr>
          </a:p>
        </p:txBody>
      </p:sp>
      <p:sp>
        <p:nvSpPr>
          <p:cNvPr id="5124" name="cdtRectangle 115 Id49156"/>
          <p:cNvSpPr>
            <a:spLocks noGrp="1" noChangeArrowheads="1"/>
          </p:cNvSpPr>
          <p:nvPr>
            <p:ph type="title"/>
            <p:custDataLst>
              <p:tags r:id="rId8"/>
            </p:custDataLst>
          </p:nvPr>
        </p:nvSpPr>
        <p:spPr bwMode="auto">
          <a:xfrm>
            <a:off x="287338" y="263525"/>
            <a:ext cx="8859837" cy="971550"/>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252000" tIns="0" rIns="2268000" bIns="172800" numCol="1" anchor="b" anchorCtr="0" compatLnSpc="1">
            <a:prstTxWarp prst="textNoShape">
              <a:avLst/>
            </a:prstTxWarp>
          </a:bodyPr>
          <a:lstStyle/>
          <a:p>
            <a:pPr lvl="0"/>
            <a:r>
              <a:rPr lang="de-DE" smtClean="0"/>
              <a:t>Mastertitelformat bearbeiten</a:t>
            </a:r>
          </a:p>
        </p:txBody>
      </p:sp>
      <p:sp>
        <p:nvSpPr>
          <p:cNvPr id="1030" name="cdtText Box 125 Id49158"/>
          <p:cNvSpPr txBox="1">
            <a:spLocks noChangeArrowheads="1"/>
          </p:cNvSpPr>
          <p:nvPr>
            <p:custDataLst>
              <p:tags r:id="rId9"/>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5127" name="cdtFreeform 57 Id49159"/>
          <p:cNvSpPr>
            <a:spLocks noChangeAspect="1" noEditPoints="1"/>
          </p:cNvSpPr>
          <p:nvPr>
            <p:custDataLst>
              <p:tags r:id="rId10"/>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5129" name="cdtMasterTags"/>
          <p:cNvSpPr>
            <a:spLocks noChangeShapeType="1"/>
          </p:cNvSpPr>
          <p:nvPr>
            <p:custDataLst>
              <p:tags r:id="rId11"/>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10"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
        <p:nvSpPr>
          <p:cNvPr id="11" name="cdtRectangle 16 Id836624"/>
          <p:cNvSpPr>
            <a:spLocks noChangeArrowheads="1"/>
          </p:cNvSpPr>
          <p:nvPr>
            <p:custDataLst>
              <p:tags r:id="rId12"/>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12" name="cdtText Box 12 Id836611"/>
          <p:cNvSpPr txBox="1">
            <a:spLocks noChangeArrowheads="1"/>
          </p:cNvSpPr>
          <p:nvPr>
            <p:custDataLst>
              <p:tags r:id="rId13"/>
            </p:custDataLst>
          </p:nvPr>
        </p:nvSpPr>
        <p:spPr bwMode="auto">
          <a:xfrm>
            <a:off x="3381375" y="1836738"/>
            <a:ext cx="5367338"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144000"/>
          <a:lstStyle>
            <a:lvl1pPr marL="180975" indent="-180975">
              <a:spcBef>
                <a:spcPct val="0"/>
              </a:spcBef>
              <a:defRPr>
                <a:solidFill>
                  <a:schemeClr val="tx1"/>
                </a:solidFill>
                <a:latin typeface="Arial" charset="0"/>
              </a:defRPr>
            </a:lvl1pPr>
            <a:lvl2pPr marL="549275" indent="-188913">
              <a:spcBef>
                <a:spcPct val="0"/>
              </a:spcBef>
              <a:defRPr>
                <a:solidFill>
                  <a:schemeClr val="tx1"/>
                </a:solidFill>
                <a:latin typeface="Arial" charset="0"/>
              </a:defRPr>
            </a:lvl2pPr>
            <a:lvl3pPr marL="917575" indent="-188913">
              <a:spcBef>
                <a:spcPct val="0"/>
              </a:spcBef>
              <a:defRPr>
                <a:solidFill>
                  <a:schemeClr val="tx1"/>
                </a:solidFill>
                <a:latin typeface="Arial" charset="0"/>
              </a:defRPr>
            </a:lvl3pPr>
            <a:lvl4pPr marL="1287463" indent="-190500">
              <a:spcBef>
                <a:spcPct val="0"/>
              </a:spcBef>
              <a:defRPr>
                <a:solidFill>
                  <a:schemeClr val="tx1"/>
                </a:solidFill>
                <a:latin typeface="Arial" charset="0"/>
              </a:defRPr>
            </a:lvl4pPr>
            <a:lvl5pPr marL="1655763" indent="-188913">
              <a:spcBef>
                <a:spcPct val="0"/>
              </a:spcBef>
              <a:defRPr>
                <a:solidFill>
                  <a:schemeClr val="tx1"/>
                </a:solidFill>
                <a:latin typeface="Arial" charset="0"/>
              </a:defRPr>
            </a:lvl5pPr>
            <a:lvl6pPr marL="2112963" indent="-188913" fontAlgn="base">
              <a:spcBef>
                <a:spcPct val="0"/>
              </a:spcBef>
              <a:spcAft>
                <a:spcPct val="0"/>
              </a:spcAft>
              <a:defRPr>
                <a:solidFill>
                  <a:schemeClr val="tx1"/>
                </a:solidFill>
                <a:latin typeface="Arial" charset="0"/>
              </a:defRPr>
            </a:lvl6pPr>
            <a:lvl7pPr marL="2570163" indent="-188913" fontAlgn="base">
              <a:spcBef>
                <a:spcPct val="0"/>
              </a:spcBef>
              <a:spcAft>
                <a:spcPct val="0"/>
              </a:spcAft>
              <a:defRPr>
                <a:solidFill>
                  <a:schemeClr val="tx1"/>
                </a:solidFill>
                <a:latin typeface="Arial" charset="0"/>
              </a:defRPr>
            </a:lvl7pPr>
            <a:lvl8pPr marL="3027363" indent="-188913" fontAlgn="base">
              <a:spcBef>
                <a:spcPct val="0"/>
              </a:spcBef>
              <a:spcAft>
                <a:spcPct val="0"/>
              </a:spcAft>
              <a:defRPr>
                <a:solidFill>
                  <a:schemeClr val="tx1"/>
                </a:solidFill>
                <a:latin typeface="Arial" charset="0"/>
              </a:defRPr>
            </a:lvl8pPr>
            <a:lvl9pPr marL="3484563" indent="-188913" fontAlgn="base">
              <a:spcBef>
                <a:spcPct val="0"/>
              </a:spcBef>
              <a:spcAft>
                <a:spcPct val="0"/>
              </a:spcAft>
              <a:defRPr>
                <a:solidFill>
                  <a:schemeClr val="tx1"/>
                </a:solidFill>
                <a:latin typeface="Arial" charset="0"/>
              </a:defRPr>
            </a:lvl9pPr>
          </a:lstStyle>
          <a:p>
            <a:pPr>
              <a:lnSpc>
                <a:spcPct val="110000"/>
              </a:lnSpc>
              <a:spcAft>
                <a:spcPct val="55000"/>
              </a:spcAft>
              <a:buClrTx/>
              <a:buFont typeface="Wingdings" pitchFamily="2" charset="2"/>
              <a:buChar char="§"/>
              <a:defRPr/>
            </a:pPr>
            <a:endParaRPr lang="en-US" smtClean="0">
              <a:solidFill>
                <a:schemeClr val="bg1"/>
              </a:solidFill>
            </a:endParaRPr>
          </a:p>
        </p:txBody>
      </p:sp>
      <p:sp>
        <p:nvSpPr>
          <p:cNvPr id="13" name="cdtLine 8 Id836613"/>
          <p:cNvSpPr>
            <a:spLocks noChangeShapeType="1"/>
          </p:cNvSpPr>
          <p:nvPr>
            <p:custDataLst>
              <p:tags r:id="rId14"/>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 name="cdtFreeform 57 Id836617"/>
          <p:cNvSpPr>
            <a:spLocks noChangeAspect="1" noEditPoints="1"/>
          </p:cNvSpPr>
          <p:nvPr>
            <p:custDataLst>
              <p:tags r:id="rId15"/>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16" name="cdtRectangle 11 Id836614"/>
          <p:cNvSpPr txBox="1">
            <a:spLocks noChangeArrowheads="1"/>
          </p:cNvSpPr>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marL="342900" indent="-342900" algn="l" rtl="0" eaLnBrk="0" fontAlgn="base" hangingPunct="0">
              <a:lnSpc>
                <a:spcPct val="110000"/>
              </a:lnSpc>
              <a:spcBef>
                <a:spcPct val="25000"/>
              </a:spcBef>
              <a:spcAft>
                <a:spcPct val="0"/>
              </a:spcAft>
              <a:buClr>
                <a:schemeClr val="accent1"/>
              </a:buClr>
              <a:buFont typeface="Wingdings" pitchFamily="2" charset="2"/>
              <a:defRPr sz="2000" kern="1200">
                <a:solidFill>
                  <a:srgbClr val="FFFFFF"/>
                </a:solidFill>
                <a:latin typeface="+mn-lt"/>
                <a:ea typeface="+mn-ea"/>
                <a:cs typeface="+mn-cs"/>
              </a:defRPr>
            </a:lvl1pPr>
            <a:lvl2pPr marL="190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2pPr>
            <a:lvl3pPr marL="381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3pPr>
            <a:lvl4pPr marL="571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4pPr>
            <a:lvl5pPr marL="762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mtClean="0"/>
              <a:t>Master-Untertitelformat bearbeiten</a:t>
            </a:r>
            <a:endParaRPr lang="de-DE" dirty="0" smtClean="0"/>
          </a:p>
        </p:txBody>
      </p:sp>
      <p:sp>
        <p:nvSpPr>
          <p:cNvPr id="17" name="cdtRectangle 27 Id836616"/>
          <p:cNvSpPr txBox="1">
            <a:spLocks noChangeArrowheads="1"/>
          </p:cNvSpPr>
          <p:nvPr/>
        </p:nvSpPr>
        <p:spPr>
          <a:xfrm>
            <a:off x="3041650" y="1235075"/>
            <a:ext cx="5707063" cy="1422400"/>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lgn="l" rtl="0" eaLnBrk="0" fontAlgn="base" hangingPunct="0">
              <a:spcBef>
                <a:spcPct val="0"/>
              </a:spcBef>
              <a:spcAft>
                <a:spcPct val="0"/>
              </a:spcAft>
              <a:defRPr sz="4000" b="1" kern="1200">
                <a:solidFill>
                  <a:srgbClr val="FFFFFF"/>
                </a:solidFill>
                <a:latin typeface="+mj-lt"/>
                <a:ea typeface="+mj-ea"/>
                <a:cs typeface="+mj-cs"/>
              </a:defRPr>
            </a:lvl1pPr>
            <a:lvl2pPr algn="l" rtl="0" eaLnBrk="0" fontAlgn="base" hangingPunct="0">
              <a:spcBef>
                <a:spcPct val="0"/>
              </a:spcBef>
              <a:spcAft>
                <a:spcPct val="0"/>
              </a:spcAft>
              <a:defRPr sz="2000" b="1">
                <a:solidFill>
                  <a:schemeClr val="tx2"/>
                </a:solidFill>
                <a:latin typeface="Arial" panose="020B0604020202020204" pitchFamily="34" charset="0"/>
              </a:defRPr>
            </a:lvl2pPr>
            <a:lvl3pPr algn="l" rtl="0" eaLnBrk="0" fontAlgn="base" hangingPunct="0">
              <a:spcBef>
                <a:spcPct val="0"/>
              </a:spcBef>
              <a:spcAft>
                <a:spcPct val="0"/>
              </a:spcAft>
              <a:defRPr sz="2000" b="1">
                <a:solidFill>
                  <a:schemeClr val="tx2"/>
                </a:solidFill>
                <a:latin typeface="Arial" panose="020B0604020202020204" pitchFamily="34" charset="0"/>
              </a:defRPr>
            </a:lvl3pPr>
            <a:lvl4pPr algn="l" rtl="0" eaLnBrk="0" fontAlgn="base" hangingPunct="0">
              <a:spcBef>
                <a:spcPct val="0"/>
              </a:spcBef>
              <a:spcAft>
                <a:spcPct val="0"/>
              </a:spcAft>
              <a:defRPr sz="2000" b="1">
                <a:solidFill>
                  <a:schemeClr val="tx2"/>
                </a:solidFill>
                <a:latin typeface="Arial" panose="020B0604020202020204" pitchFamily="34" charset="0"/>
              </a:defRPr>
            </a:lvl4pPr>
            <a:lvl5pPr algn="l" rtl="0" eaLnBrk="0" fontAlgn="base" hangingPunct="0">
              <a:spcBef>
                <a:spcPct val="0"/>
              </a:spcBef>
              <a:spcAft>
                <a:spcPct val="0"/>
              </a:spcAft>
              <a:defRPr sz="2000" b="1">
                <a:solidFill>
                  <a:schemeClr val="tx2"/>
                </a:solidFill>
                <a:latin typeface="Arial" panose="020B0604020202020204" pitchFamily="34" charset="0"/>
              </a:defRPr>
            </a:lvl5pPr>
            <a:lvl6pPr marL="457200" algn="l" rtl="0" fontAlgn="base">
              <a:spcBef>
                <a:spcPct val="0"/>
              </a:spcBef>
              <a:spcAft>
                <a:spcPct val="0"/>
              </a:spcAft>
              <a:defRPr sz="2000" b="1">
                <a:solidFill>
                  <a:schemeClr val="tx2"/>
                </a:solidFill>
                <a:latin typeface="Arial" panose="020B0604020202020204" pitchFamily="34" charset="0"/>
              </a:defRPr>
            </a:lvl6pPr>
            <a:lvl7pPr marL="914400" algn="l" rtl="0" fontAlgn="base">
              <a:spcBef>
                <a:spcPct val="0"/>
              </a:spcBef>
              <a:spcAft>
                <a:spcPct val="0"/>
              </a:spcAft>
              <a:defRPr sz="2000" b="1">
                <a:solidFill>
                  <a:schemeClr val="tx2"/>
                </a:solidFill>
                <a:latin typeface="Arial" panose="020B0604020202020204" pitchFamily="34" charset="0"/>
              </a:defRPr>
            </a:lvl7pPr>
            <a:lvl8pPr marL="1371600" algn="l" rtl="0" fontAlgn="base">
              <a:spcBef>
                <a:spcPct val="0"/>
              </a:spcBef>
              <a:spcAft>
                <a:spcPct val="0"/>
              </a:spcAft>
              <a:defRPr sz="2000" b="1">
                <a:solidFill>
                  <a:schemeClr val="tx2"/>
                </a:solidFill>
                <a:latin typeface="Arial" panose="020B0604020202020204" pitchFamily="34" charset="0"/>
              </a:defRPr>
            </a:lvl8pPr>
            <a:lvl9pPr marL="1828800" algn="l" rtl="0" fontAlgn="base">
              <a:spcBef>
                <a:spcPct val="0"/>
              </a:spcBef>
              <a:spcAft>
                <a:spcPct val="0"/>
              </a:spcAft>
              <a:defRPr sz="2000" b="1">
                <a:solidFill>
                  <a:schemeClr val="tx2"/>
                </a:solidFill>
                <a:latin typeface="Arial" panose="020B0604020202020204" pitchFamily="34" charset="0"/>
              </a:defRPr>
            </a:lvl9pPr>
          </a:lstStyle>
          <a:p>
            <a:pPr>
              <a:buClrTx/>
              <a:buFontTx/>
            </a:pPr>
            <a:r>
              <a:rPr lang="de-DE" dirty="0" smtClean="0"/>
              <a:t>Mastertitelformat bearbeiten</a:t>
            </a:r>
          </a:p>
        </p:txBody>
      </p:sp>
      <p:pic>
        <p:nvPicPr>
          <p:cNvPr id="18" name="Picture 20" descr="TIAneu_P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cdtRectangle 24 Id836615"/>
          <p:cNvSpPr>
            <a:spLocks noChangeArrowheads="1"/>
          </p:cNvSpPr>
          <p:nvPr>
            <p:custDataLst>
              <p:tags r:id="rId16"/>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Lst>
  <p:timing>
    <p:tnLst>
      <p:par>
        <p:cTn id="1" dur="indefinite" restart="never" nodeType="tmRoot"/>
      </p:par>
    </p:tnLst>
  </p:timing>
  <p:txStyles>
    <p:titleStyle>
      <a:lvl1pPr algn="l" rtl="0" eaLnBrk="0" fontAlgn="base" hangingPunct="0">
        <a:spcBef>
          <a:spcPct val="0"/>
        </a:spcBef>
        <a:spcAft>
          <a:spcPct val="0"/>
        </a:spcAft>
        <a:defRPr sz="2000" b="1" kern="1200">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Arial" panose="020B0604020202020204" pitchFamily="34" charset="0"/>
        </a:defRPr>
      </a:lvl2pPr>
      <a:lvl3pPr algn="l" rtl="0" eaLnBrk="0" fontAlgn="base" hangingPunct="0">
        <a:spcBef>
          <a:spcPct val="0"/>
        </a:spcBef>
        <a:spcAft>
          <a:spcPct val="0"/>
        </a:spcAft>
        <a:defRPr sz="2000" b="1">
          <a:solidFill>
            <a:schemeClr val="tx2"/>
          </a:solidFill>
          <a:latin typeface="Arial" panose="020B0604020202020204" pitchFamily="34" charset="0"/>
        </a:defRPr>
      </a:lvl3pPr>
      <a:lvl4pPr algn="l" rtl="0" eaLnBrk="0" fontAlgn="base" hangingPunct="0">
        <a:spcBef>
          <a:spcPct val="0"/>
        </a:spcBef>
        <a:spcAft>
          <a:spcPct val="0"/>
        </a:spcAft>
        <a:defRPr sz="2000" b="1">
          <a:solidFill>
            <a:schemeClr val="tx2"/>
          </a:solidFill>
          <a:latin typeface="Arial" panose="020B0604020202020204" pitchFamily="34" charset="0"/>
        </a:defRPr>
      </a:lvl4pPr>
      <a:lvl5pPr algn="l" rtl="0" eaLnBrk="0" fontAlgn="base" hangingPunct="0">
        <a:spcBef>
          <a:spcPct val="0"/>
        </a:spcBef>
        <a:spcAft>
          <a:spcPct val="0"/>
        </a:spcAft>
        <a:defRPr sz="2000" b="1">
          <a:solidFill>
            <a:schemeClr val="tx2"/>
          </a:solidFill>
          <a:latin typeface="Arial" panose="020B0604020202020204" pitchFamily="34" charset="0"/>
        </a:defRPr>
      </a:lvl5pPr>
      <a:lvl6pPr marL="457200" algn="l" rtl="0" fontAlgn="base">
        <a:spcBef>
          <a:spcPct val="0"/>
        </a:spcBef>
        <a:spcAft>
          <a:spcPct val="0"/>
        </a:spcAft>
        <a:defRPr sz="2000" b="1">
          <a:solidFill>
            <a:schemeClr val="tx2"/>
          </a:solidFill>
          <a:latin typeface="Arial" panose="020B0604020202020204" pitchFamily="34" charset="0"/>
        </a:defRPr>
      </a:lvl6pPr>
      <a:lvl7pPr marL="914400" algn="l" rtl="0" fontAlgn="base">
        <a:spcBef>
          <a:spcPct val="0"/>
        </a:spcBef>
        <a:spcAft>
          <a:spcPct val="0"/>
        </a:spcAft>
        <a:defRPr sz="2000" b="1">
          <a:solidFill>
            <a:schemeClr val="tx2"/>
          </a:solidFill>
          <a:latin typeface="Arial" panose="020B0604020202020204" pitchFamily="34" charset="0"/>
        </a:defRPr>
      </a:lvl7pPr>
      <a:lvl8pPr marL="1371600" algn="l" rtl="0" fontAlgn="base">
        <a:spcBef>
          <a:spcPct val="0"/>
        </a:spcBef>
        <a:spcAft>
          <a:spcPct val="0"/>
        </a:spcAft>
        <a:defRPr sz="2000" b="1">
          <a:solidFill>
            <a:schemeClr val="tx2"/>
          </a:solidFill>
          <a:latin typeface="Arial" panose="020B0604020202020204" pitchFamily="34" charset="0"/>
        </a:defRPr>
      </a:lvl8pPr>
      <a:lvl9pPr marL="1828800" algn="l" rtl="0" fontAlgn="base">
        <a:spcBef>
          <a:spcPct val="0"/>
        </a:spcBef>
        <a:spcAft>
          <a:spcPct val="0"/>
        </a:spcAft>
        <a:defRPr sz="2000" b="1">
          <a:solidFill>
            <a:schemeClr val="tx2"/>
          </a:solidFill>
          <a:latin typeface="Arial" panose="020B0604020202020204" pitchFamily="34" charset="0"/>
        </a:defRPr>
      </a:lvl9pPr>
    </p:titleStyle>
    <p:bodyStyle>
      <a:lvl1pPr marL="342900" indent="-342900" algn="l" rtl="0" eaLnBrk="0" fontAlgn="base" hangingPunct="0">
        <a:lnSpc>
          <a:spcPct val="110000"/>
        </a:lnSpc>
        <a:spcBef>
          <a:spcPct val="25000"/>
        </a:spcBef>
        <a:spcAft>
          <a:spcPct val="0"/>
        </a:spcAft>
        <a:buClr>
          <a:schemeClr val="accent1"/>
        </a:buClr>
        <a:buFont typeface="Wingdings" pitchFamily="2" charset="2"/>
        <a:defRPr kern="1200">
          <a:solidFill>
            <a:schemeClr val="tx1"/>
          </a:solidFill>
          <a:latin typeface="+mn-lt"/>
          <a:ea typeface="+mn-ea"/>
          <a:cs typeface="+mn-cs"/>
        </a:defRPr>
      </a:lvl1pPr>
      <a:lvl2pPr marL="190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2pPr>
      <a:lvl3pPr marL="381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3pPr>
      <a:lvl4pPr marL="571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4pPr>
      <a:lvl5pPr marL="762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7" name="cdtRectangle 130 Id49155"/>
          <p:cNvSpPr>
            <a:spLocks noChangeArrowheads="1"/>
          </p:cNvSpPr>
          <p:nvPr>
            <p:custDataLst>
              <p:tags r:id="rId7"/>
            </p:custDataLst>
          </p:nvPr>
        </p:nvSpPr>
        <p:spPr bwMode="auto">
          <a:xfrm>
            <a:off x="287338" y="263525"/>
            <a:ext cx="8859837" cy="971550"/>
          </a:xfrm>
          <a:prstGeom prst="rect">
            <a:avLst/>
          </a:prstGeom>
          <a:solidFill>
            <a:srgbClr val="FFFFFF"/>
          </a:solidFill>
          <a:ln>
            <a:noFill/>
          </a:ln>
          <a:effectLst/>
          <a:extLst>
            <a:ext uri="{91240B29-F687-4F45-9708-019B960494DF}">
              <a14:hiddenLine xmlns:a14="http://schemas.microsoft.com/office/drawing/2010/main" w="9525">
                <a:solidFill>
                  <a:srgbClr val="D0D3D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0" hangingPunct="0">
              <a:spcBef>
                <a:spcPct val="0"/>
              </a:spcBef>
              <a:buClrTx/>
              <a:buFontTx/>
              <a:buNone/>
              <a:defRPr/>
            </a:pPr>
            <a:endParaRPr lang="de-DE" sz="2000" smtClean="0">
              <a:solidFill>
                <a:srgbClr val="FFFFFF"/>
              </a:solidFill>
            </a:endParaRPr>
          </a:p>
        </p:txBody>
      </p:sp>
      <p:sp>
        <p:nvSpPr>
          <p:cNvPr id="5124" name="cdtRectangle 115 Id49156"/>
          <p:cNvSpPr>
            <a:spLocks noGrp="1" noChangeArrowheads="1"/>
          </p:cNvSpPr>
          <p:nvPr>
            <p:ph type="title"/>
            <p:custDataLst>
              <p:tags r:id="rId8"/>
            </p:custDataLst>
          </p:nvPr>
        </p:nvSpPr>
        <p:spPr bwMode="auto">
          <a:xfrm>
            <a:off x="287338" y="263525"/>
            <a:ext cx="8859837" cy="971550"/>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252000" tIns="0" rIns="2268000" bIns="172800" numCol="1" anchor="b" anchorCtr="0" compatLnSpc="1">
            <a:prstTxWarp prst="textNoShape">
              <a:avLst/>
            </a:prstTxWarp>
          </a:bodyPr>
          <a:lstStyle/>
          <a:p>
            <a:pPr lvl="0"/>
            <a:r>
              <a:rPr lang="de-DE" smtClean="0"/>
              <a:t>Mastertitelformat bearbeiten</a:t>
            </a:r>
          </a:p>
        </p:txBody>
      </p:sp>
      <p:sp>
        <p:nvSpPr>
          <p:cNvPr id="1030" name="cdtText Box 125 Id49158"/>
          <p:cNvSpPr txBox="1">
            <a:spLocks noChangeArrowheads="1"/>
          </p:cNvSpPr>
          <p:nvPr>
            <p:custDataLst>
              <p:tags r:id="rId9"/>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5127" name="cdtFreeform 57 Id49159"/>
          <p:cNvSpPr>
            <a:spLocks noChangeAspect="1" noEditPoints="1"/>
          </p:cNvSpPr>
          <p:nvPr>
            <p:custDataLst>
              <p:tags r:id="rId10"/>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5129" name="cdtMasterTags"/>
          <p:cNvSpPr>
            <a:spLocks noChangeShapeType="1"/>
          </p:cNvSpPr>
          <p:nvPr>
            <p:custDataLst>
              <p:tags r:id="rId11"/>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10"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
        <p:nvSpPr>
          <p:cNvPr id="11" name="cdtRectangle 16 Id836624"/>
          <p:cNvSpPr>
            <a:spLocks noChangeArrowheads="1"/>
          </p:cNvSpPr>
          <p:nvPr>
            <p:custDataLst>
              <p:tags r:id="rId12"/>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12" name="cdtText Box 12 Id836611"/>
          <p:cNvSpPr txBox="1">
            <a:spLocks noChangeArrowheads="1"/>
          </p:cNvSpPr>
          <p:nvPr>
            <p:custDataLst>
              <p:tags r:id="rId13"/>
            </p:custDataLst>
          </p:nvPr>
        </p:nvSpPr>
        <p:spPr bwMode="auto">
          <a:xfrm>
            <a:off x="3381375" y="1836738"/>
            <a:ext cx="5367338"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144000"/>
          <a:lstStyle>
            <a:lvl1pPr marL="180975" indent="-180975">
              <a:spcBef>
                <a:spcPct val="0"/>
              </a:spcBef>
              <a:defRPr>
                <a:solidFill>
                  <a:schemeClr val="tx1"/>
                </a:solidFill>
                <a:latin typeface="Arial" charset="0"/>
              </a:defRPr>
            </a:lvl1pPr>
            <a:lvl2pPr marL="549275" indent="-188913">
              <a:spcBef>
                <a:spcPct val="0"/>
              </a:spcBef>
              <a:defRPr>
                <a:solidFill>
                  <a:schemeClr val="tx1"/>
                </a:solidFill>
                <a:latin typeface="Arial" charset="0"/>
              </a:defRPr>
            </a:lvl2pPr>
            <a:lvl3pPr marL="917575" indent="-188913">
              <a:spcBef>
                <a:spcPct val="0"/>
              </a:spcBef>
              <a:defRPr>
                <a:solidFill>
                  <a:schemeClr val="tx1"/>
                </a:solidFill>
                <a:latin typeface="Arial" charset="0"/>
              </a:defRPr>
            </a:lvl3pPr>
            <a:lvl4pPr marL="1287463" indent="-190500">
              <a:spcBef>
                <a:spcPct val="0"/>
              </a:spcBef>
              <a:defRPr>
                <a:solidFill>
                  <a:schemeClr val="tx1"/>
                </a:solidFill>
                <a:latin typeface="Arial" charset="0"/>
              </a:defRPr>
            </a:lvl4pPr>
            <a:lvl5pPr marL="1655763" indent="-188913">
              <a:spcBef>
                <a:spcPct val="0"/>
              </a:spcBef>
              <a:defRPr>
                <a:solidFill>
                  <a:schemeClr val="tx1"/>
                </a:solidFill>
                <a:latin typeface="Arial" charset="0"/>
              </a:defRPr>
            </a:lvl5pPr>
            <a:lvl6pPr marL="2112963" indent="-188913" fontAlgn="base">
              <a:spcBef>
                <a:spcPct val="0"/>
              </a:spcBef>
              <a:spcAft>
                <a:spcPct val="0"/>
              </a:spcAft>
              <a:defRPr>
                <a:solidFill>
                  <a:schemeClr val="tx1"/>
                </a:solidFill>
                <a:latin typeface="Arial" charset="0"/>
              </a:defRPr>
            </a:lvl6pPr>
            <a:lvl7pPr marL="2570163" indent="-188913" fontAlgn="base">
              <a:spcBef>
                <a:spcPct val="0"/>
              </a:spcBef>
              <a:spcAft>
                <a:spcPct val="0"/>
              </a:spcAft>
              <a:defRPr>
                <a:solidFill>
                  <a:schemeClr val="tx1"/>
                </a:solidFill>
                <a:latin typeface="Arial" charset="0"/>
              </a:defRPr>
            </a:lvl7pPr>
            <a:lvl8pPr marL="3027363" indent="-188913" fontAlgn="base">
              <a:spcBef>
                <a:spcPct val="0"/>
              </a:spcBef>
              <a:spcAft>
                <a:spcPct val="0"/>
              </a:spcAft>
              <a:defRPr>
                <a:solidFill>
                  <a:schemeClr val="tx1"/>
                </a:solidFill>
                <a:latin typeface="Arial" charset="0"/>
              </a:defRPr>
            </a:lvl8pPr>
            <a:lvl9pPr marL="3484563" indent="-188913" fontAlgn="base">
              <a:spcBef>
                <a:spcPct val="0"/>
              </a:spcBef>
              <a:spcAft>
                <a:spcPct val="0"/>
              </a:spcAft>
              <a:defRPr>
                <a:solidFill>
                  <a:schemeClr val="tx1"/>
                </a:solidFill>
                <a:latin typeface="Arial" charset="0"/>
              </a:defRPr>
            </a:lvl9pPr>
          </a:lstStyle>
          <a:p>
            <a:pPr>
              <a:lnSpc>
                <a:spcPct val="110000"/>
              </a:lnSpc>
              <a:spcAft>
                <a:spcPct val="55000"/>
              </a:spcAft>
              <a:buClrTx/>
              <a:buFont typeface="Wingdings" pitchFamily="2" charset="2"/>
              <a:buChar char="§"/>
              <a:defRPr/>
            </a:pPr>
            <a:endParaRPr lang="en-US" smtClean="0">
              <a:solidFill>
                <a:schemeClr val="bg1"/>
              </a:solidFill>
            </a:endParaRPr>
          </a:p>
        </p:txBody>
      </p:sp>
      <p:sp>
        <p:nvSpPr>
          <p:cNvPr id="13" name="cdtLine 8 Id836613"/>
          <p:cNvSpPr>
            <a:spLocks noChangeShapeType="1"/>
          </p:cNvSpPr>
          <p:nvPr>
            <p:custDataLst>
              <p:tags r:id="rId14"/>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 name="cdtFreeform 57 Id836617"/>
          <p:cNvSpPr>
            <a:spLocks noChangeAspect="1" noEditPoints="1"/>
          </p:cNvSpPr>
          <p:nvPr>
            <p:custDataLst>
              <p:tags r:id="rId15"/>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16" name="cdtRectangle 11 Id836614"/>
          <p:cNvSpPr txBox="1">
            <a:spLocks noChangeArrowheads="1"/>
          </p:cNvSpPr>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marL="342900" indent="-342900" algn="l" rtl="0" eaLnBrk="0" fontAlgn="base" hangingPunct="0">
              <a:lnSpc>
                <a:spcPct val="110000"/>
              </a:lnSpc>
              <a:spcBef>
                <a:spcPct val="25000"/>
              </a:spcBef>
              <a:spcAft>
                <a:spcPct val="0"/>
              </a:spcAft>
              <a:buClr>
                <a:schemeClr val="accent1"/>
              </a:buClr>
              <a:buFont typeface="Wingdings" pitchFamily="2" charset="2"/>
              <a:defRPr sz="2000" kern="1200">
                <a:solidFill>
                  <a:srgbClr val="FFFFFF"/>
                </a:solidFill>
                <a:latin typeface="+mn-lt"/>
                <a:ea typeface="+mn-ea"/>
                <a:cs typeface="+mn-cs"/>
              </a:defRPr>
            </a:lvl1pPr>
            <a:lvl2pPr marL="190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2pPr>
            <a:lvl3pPr marL="381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3pPr>
            <a:lvl4pPr marL="571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4pPr>
            <a:lvl5pPr marL="762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mtClean="0"/>
              <a:t>Master-Untertitelformat bearbeiten</a:t>
            </a:r>
            <a:endParaRPr lang="de-DE" dirty="0" smtClean="0"/>
          </a:p>
        </p:txBody>
      </p:sp>
      <p:sp>
        <p:nvSpPr>
          <p:cNvPr id="17" name="cdtRectangle 27 Id836616"/>
          <p:cNvSpPr txBox="1">
            <a:spLocks noChangeArrowheads="1"/>
          </p:cNvSpPr>
          <p:nvPr/>
        </p:nvSpPr>
        <p:spPr>
          <a:xfrm>
            <a:off x="3041650" y="1235075"/>
            <a:ext cx="5707063" cy="1422400"/>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lgn="l" rtl="0" eaLnBrk="0" fontAlgn="base" hangingPunct="0">
              <a:spcBef>
                <a:spcPct val="0"/>
              </a:spcBef>
              <a:spcAft>
                <a:spcPct val="0"/>
              </a:spcAft>
              <a:defRPr sz="4000" b="1" kern="1200">
                <a:solidFill>
                  <a:srgbClr val="FFFFFF"/>
                </a:solidFill>
                <a:latin typeface="+mj-lt"/>
                <a:ea typeface="+mj-ea"/>
                <a:cs typeface="+mj-cs"/>
              </a:defRPr>
            </a:lvl1pPr>
            <a:lvl2pPr algn="l" rtl="0" eaLnBrk="0" fontAlgn="base" hangingPunct="0">
              <a:spcBef>
                <a:spcPct val="0"/>
              </a:spcBef>
              <a:spcAft>
                <a:spcPct val="0"/>
              </a:spcAft>
              <a:defRPr sz="2000" b="1">
                <a:solidFill>
                  <a:schemeClr val="tx2"/>
                </a:solidFill>
                <a:latin typeface="Arial" panose="020B0604020202020204" pitchFamily="34" charset="0"/>
              </a:defRPr>
            </a:lvl2pPr>
            <a:lvl3pPr algn="l" rtl="0" eaLnBrk="0" fontAlgn="base" hangingPunct="0">
              <a:spcBef>
                <a:spcPct val="0"/>
              </a:spcBef>
              <a:spcAft>
                <a:spcPct val="0"/>
              </a:spcAft>
              <a:defRPr sz="2000" b="1">
                <a:solidFill>
                  <a:schemeClr val="tx2"/>
                </a:solidFill>
                <a:latin typeface="Arial" panose="020B0604020202020204" pitchFamily="34" charset="0"/>
              </a:defRPr>
            </a:lvl3pPr>
            <a:lvl4pPr algn="l" rtl="0" eaLnBrk="0" fontAlgn="base" hangingPunct="0">
              <a:spcBef>
                <a:spcPct val="0"/>
              </a:spcBef>
              <a:spcAft>
                <a:spcPct val="0"/>
              </a:spcAft>
              <a:defRPr sz="2000" b="1">
                <a:solidFill>
                  <a:schemeClr val="tx2"/>
                </a:solidFill>
                <a:latin typeface="Arial" panose="020B0604020202020204" pitchFamily="34" charset="0"/>
              </a:defRPr>
            </a:lvl4pPr>
            <a:lvl5pPr algn="l" rtl="0" eaLnBrk="0" fontAlgn="base" hangingPunct="0">
              <a:spcBef>
                <a:spcPct val="0"/>
              </a:spcBef>
              <a:spcAft>
                <a:spcPct val="0"/>
              </a:spcAft>
              <a:defRPr sz="2000" b="1">
                <a:solidFill>
                  <a:schemeClr val="tx2"/>
                </a:solidFill>
                <a:latin typeface="Arial" panose="020B0604020202020204" pitchFamily="34" charset="0"/>
              </a:defRPr>
            </a:lvl5pPr>
            <a:lvl6pPr marL="457200" algn="l" rtl="0" fontAlgn="base">
              <a:spcBef>
                <a:spcPct val="0"/>
              </a:spcBef>
              <a:spcAft>
                <a:spcPct val="0"/>
              </a:spcAft>
              <a:defRPr sz="2000" b="1">
                <a:solidFill>
                  <a:schemeClr val="tx2"/>
                </a:solidFill>
                <a:latin typeface="Arial" panose="020B0604020202020204" pitchFamily="34" charset="0"/>
              </a:defRPr>
            </a:lvl6pPr>
            <a:lvl7pPr marL="914400" algn="l" rtl="0" fontAlgn="base">
              <a:spcBef>
                <a:spcPct val="0"/>
              </a:spcBef>
              <a:spcAft>
                <a:spcPct val="0"/>
              </a:spcAft>
              <a:defRPr sz="2000" b="1">
                <a:solidFill>
                  <a:schemeClr val="tx2"/>
                </a:solidFill>
                <a:latin typeface="Arial" panose="020B0604020202020204" pitchFamily="34" charset="0"/>
              </a:defRPr>
            </a:lvl7pPr>
            <a:lvl8pPr marL="1371600" algn="l" rtl="0" fontAlgn="base">
              <a:spcBef>
                <a:spcPct val="0"/>
              </a:spcBef>
              <a:spcAft>
                <a:spcPct val="0"/>
              </a:spcAft>
              <a:defRPr sz="2000" b="1">
                <a:solidFill>
                  <a:schemeClr val="tx2"/>
                </a:solidFill>
                <a:latin typeface="Arial" panose="020B0604020202020204" pitchFamily="34" charset="0"/>
              </a:defRPr>
            </a:lvl8pPr>
            <a:lvl9pPr marL="1828800" algn="l" rtl="0" fontAlgn="base">
              <a:spcBef>
                <a:spcPct val="0"/>
              </a:spcBef>
              <a:spcAft>
                <a:spcPct val="0"/>
              </a:spcAft>
              <a:defRPr sz="2000" b="1">
                <a:solidFill>
                  <a:schemeClr val="tx2"/>
                </a:solidFill>
                <a:latin typeface="Arial" panose="020B0604020202020204" pitchFamily="34" charset="0"/>
              </a:defRPr>
            </a:lvl9pPr>
          </a:lstStyle>
          <a:p>
            <a:pPr>
              <a:buClrTx/>
              <a:buFontTx/>
            </a:pPr>
            <a:r>
              <a:rPr lang="de-DE" dirty="0" smtClean="0"/>
              <a:t>Mastertitelformat bearbeiten</a:t>
            </a:r>
          </a:p>
        </p:txBody>
      </p:sp>
      <p:pic>
        <p:nvPicPr>
          <p:cNvPr id="18" name="Picture 20" descr="TIAneu_P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cdtRectangle 24 Id836615"/>
          <p:cNvSpPr>
            <a:spLocks noChangeArrowheads="1"/>
          </p:cNvSpPr>
          <p:nvPr>
            <p:custDataLst>
              <p:tags r:id="rId16"/>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Lst>
  <p:timing>
    <p:tnLst>
      <p:par>
        <p:cTn id="1" dur="indefinite" restart="never" nodeType="tmRoot"/>
      </p:par>
    </p:tnLst>
  </p:timing>
  <p:txStyles>
    <p:titleStyle>
      <a:lvl1pPr algn="l" rtl="0" eaLnBrk="0" fontAlgn="base" hangingPunct="0">
        <a:spcBef>
          <a:spcPct val="0"/>
        </a:spcBef>
        <a:spcAft>
          <a:spcPct val="0"/>
        </a:spcAft>
        <a:defRPr sz="2000" b="1" kern="1200">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Arial" panose="020B0604020202020204" pitchFamily="34" charset="0"/>
        </a:defRPr>
      </a:lvl2pPr>
      <a:lvl3pPr algn="l" rtl="0" eaLnBrk="0" fontAlgn="base" hangingPunct="0">
        <a:spcBef>
          <a:spcPct val="0"/>
        </a:spcBef>
        <a:spcAft>
          <a:spcPct val="0"/>
        </a:spcAft>
        <a:defRPr sz="2000" b="1">
          <a:solidFill>
            <a:schemeClr val="tx2"/>
          </a:solidFill>
          <a:latin typeface="Arial" panose="020B0604020202020204" pitchFamily="34" charset="0"/>
        </a:defRPr>
      </a:lvl3pPr>
      <a:lvl4pPr algn="l" rtl="0" eaLnBrk="0" fontAlgn="base" hangingPunct="0">
        <a:spcBef>
          <a:spcPct val="0"/>
        </a:spcBef>
        <a:spcAft>
          <a:spcPct val="0"/>
        </a:spcAft>
        <a:defRPr sz="2000" b="1">
          <a:solidFill>
            <a:schemeClr val="tx2"/>
          </a:solidFill>
          <a:latin typeface="Arial" panose="020B0604020202020204" pitchFamily="34" charset="0"/>
        </a:defRPr>
      </a:lvl4pPr>
      <a:lvl5pPr algn="l" rtl="0" eaLnBrk="0" fontAlgn="base" hangingPunct="0">
        <a:spcBef>
          <a:spcPct val="0"/>
        </a:spcBef>
        <a:spcAft>
          <a:spcPct val="0"/>
        </a:spcAft>
        <a:defRPr sz="2000" b="1">
          <a:solidFill>
            <a:schemeClr val="tx2"/>
          </a:solidFill>
          <a:latin typeface="Arial" panose="020B0604020202020204" pitchFamily="34" charset="0"/>
        </a:defRPr>
      </a:lvl5pPr>
      <a:lvl6pPr marL="457200" algn="l" rtl="0" fontAlgn="base">
        <a:spcBef>
          <a:spcPct val="0"/>
        </a:spcBef>
        <a:spcAft>
          <a:spcPct val="0"/>
        </a:spcAft>
        <a:defRPr sz="2000" b="1">
          <a:solidFill>
            <a:schemeClr val="tx2"/>
          </a:solidFill>
          <a:latin typeface="Arial" panose="020B0604020202020204" pitchFamily="34" charset="0"/>
        </a:defRPr>
      </a:lvl6pPr>
      <a:lvl7pPr marL="914400" algn="l" rtl="0" fontAlgn="base">
        <a:spcBef>
          <a:spcPct val="0"/>
        </a:spcBef>
        <a:spcAft>
          <a:spcPct val="0"/>
        </a:spcAft>
        <a:defRPr sz="2000" b="1">
          <a:solidFill>
            <a:schemeClr val="tx2"/>
          </a:solidFill>
          <a:latin typeface="Arial" panose="020B0604020202020204" pitchFamily="34" charset="0"/>
        </a:defRPr>
      </a:lvl7pPr>
      <a:lvl8pPr marL="1371600" algn="l" rtl="0" fontAlgn="base">
        <a:spcBef>
          <a:spcPct val="0"/>
        </a:spcBef>
        <a:spcAft>
          <a:spcPct val="0"/>
        </a:spcAft>
        <a:defRPr sz="2000" b="1">
          <a:solidFill>
            <a:schemeClr val="tx2"/>
          </a:solidFill>
          <a:latin typeface="Arial" panose="020B0604020202020204" pitchFamily="34" charset="0"/>
        </a:defRPr>
      </a:lvl8pPr>
      <a:lvl9pPr marL="1828800" algn="l" rtl="0" fontAlgn="base">
        <a:spcBef>
          <a:spcPct val="0"/>
        </a:spcBef>
        <a:spcAft>
          <a:spcPct val="0"/>
        </a:spcAft>
        <a:defRPr sz="2000" b="1">
          <a:solidFill>
            <a:schemeClr val="tx2"/>
          </a:solidFill>
          <a:latin typeface="Arial" panose="020B0604020202020204" pitchFamily="34" charset="0"/>
        </a:defRPr>
      </a:lvl9pPr>
    </p:titleStyle>
    <p:bodyStyle>
      <a:lvl1pPr marL="342900" indent="-342900" algn="l" rtl="0" eaLnBrk="0" fontAlgn="base" hangingPunct="0">
        <a:lnSpc>
          <a:spcPct val="110000"/>
        </a:lnSpc>
        <a:spcBef>
          <a:spcPct val="25000"/>
        </a:spcBef>
        <a:spcAft>
          <a:spcPct val="0"/>
        </a:spcAft>
        <a:buClr>
          <a:schemeClr val="accent1"/>
        </a:buClr>
        <a:buFont typeface="Wingdings" pitchFamily="2" charset="2"/>
        <a:defRPr kern="1200">
          <a:solidFill>
            <a:schemeClr val="tx1"/>
          </a:solidFill>
          <a:latin typeface="+mn-lt"/>
          <a:ea typeface="+mn-ea"/>
          <a:cs typeface="+mn-cs"/>
        </a:defRPr>
      </a:lvl1pPr>
      <a:lvl2pPr marL="190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2pPr>
      <a:lvl3pPr marL="381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3pPr>
      <a:lvl4pPr marL="571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4pPr>
      <a:lvl5pPr marL="762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7" name="cdtRectangle 130 Id49155"/>
          <p:cNvSpPr>
            <a:spLocks noChangeArrowheads="1"/>
          </p:cNvSpPr>
          <p:nvPr>
            <p:custDataLst>
              <p:tags r:id="rId7"/>
            </p:custDataLst>
          </p:nvPr>
        </p:nvSpPr>
        <p:spPr bwMode="auto">
          <a:xfrm>
            <a:off x="287338" y="263525"/>
            <a:ext cx="8859837" cy="971550"/>
          </a:xfrm>
          <a:prstGeom prst="rect">
            <a:avLst/>
          </a:prstGeom>
          <a:solidFill>
            <a:srgbClr val="FFFFFF"/>
          </a:solidFill>
          <a:ln>
            <a:noFill/>
          </a:ln>
          <a:effectLst/>
          <a:extLst>
            <a:ext uri="{91240B29-F687-4F45-9708-019B960494DF}">
              <a14:hiddenLine xmlns:a14="http://schemas.microsoft.com/office/drawing/2010/main" w="9525">
                <a:solidFill>
                  <a:srgbClr val="D0D3D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0" hangingPunct="0">
              <a:spcBef>
                <a:spcPct val="0"/>
              </a:spcBef>
              <a:buClrTx/>
              <a:buFontTx/>
              <a:buNone/>
              <a:defRPr/>
            </a:pPr>
            <a:endParaRPr lang="de-DE" sz="2000" smtClean="0">
              <a:solidFill>
                <a:srgbClr val="FFFFFF"/>
              </a:solidFill>
            </a:endParaRPr>
          </a:p>
        </p:txBody>
      </p:sp>
      <p:sp>
        <p:nvSpPr>
          <p:cNvPr id="5124" name="cdtRectangle 115 Id49156"/>
          <p:cNvSpPr>
            <a:spLocks noGrp="1" noChangeArrowheads="1"/>
          </p:cNvSpPr>
          <p:nvPr>
            <p:ph type="title"/>
            <p:custDataLst>
              <p:tags r:id="rId8"/>
            </p:custDataLst>
          </p:nvPr>
        </p:nvSpPr>
        <p:spPr bwMode="auto">
          <a:xfrm>
            <a:off x="287338" y="263525"/>
            <a:ext cx="8859837" cy="971550"/>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252000" tIns="0" rIns="2268000" bIns="172800" numCol="1" anchor="b" anchorCtr="0" compatLnSpc="1">
            <a:prstTxWarp prst="textNoShape">
              <a:avLst/>
            </a:prstTxWarp>
          </a:bodyPr>
          <a:lstStyle/>
          <a:p>
            <a:pPr lvl="0"/>
            <a:r>
              <a:rPr lang="de-DE" smtClean="0"/>
              <a:t>Mastertitelformat bearbeiten</a:t>
            </a:r>
          </a:p>
        </p:txBody>
      </p:sp>
      <p:sp>
        <p:nvSpPr>
          <p:cNvPr id="1030" name="cdtText Box 125 Id49158"/>
          <p:cNvSpPr txBox="1">
            <a:spLocks noChangeArrowheads="1"/>
          </p:cNvSpPr>
          <p:nvPr>
            <p:custDataLst>
              <p:tags r:id="rId9"/>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5127" name="cdtFreeform 57 Id49159"/>
          <p:cNvSpPr>
            <a:spLocks noChangeAspect="1" noEditPoints="1"/>
          </p:cNvSpPr>
          <p:nvPr>
            <p:custDataLst>
              <p:tags r:id="rId10"/>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5129" name="cdtMasterTags"/>
          <p:cNvSpPr>
            <a:spLocks noChangeShapeType="1"/>
          </p:cNvSpPr>
          <p:nvPr>
            <p:custDataLst>
              <p:tags r:id="rId11"/>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10"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
        <p:nvSpPr>
          <p:cNvPr id="11" name="cdtRectangle 16 Id836624"/>
          <p:cNvSpPr>
            <a:spLocks noChangeArrowheads="1"/>
          </p:cNvSpPr>
          <p:nvPr>
            <p:custDataLst>
              <p:tags r:id="rId12"/>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12" name="cdtText Box 12 Id836611"/>
          <p:cNvSpPr txBox="1">
            <a:spLocks noChangeArrowheads="1"/>
          </p:cNvSpPr>
          <p:nvPr>
            <p:custDataLst>
              <p:tags r:id="rId13"/>
            </p:custDataLst>
          </p:nvPr>
        </p:nvSpPr>
        <p:spPr bwMode="auto">
          <a:xfrm>
            <a:off x="3381375" y="1836738"/>
            <a:ext cx="5367338"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144000"/>
          <a:lstStyle>
            <a:lvl1pPr marL="180975" indent="-180975">
              <a:spcBef>
                <a:spcPct val="0"/>
              </a:spcBef>
              <a:defRPr>
                <a:solidFill>
                  <a:schemeClr val="tx1"/>
                </a:solidFill>
                <a:latin typeface="Arial" charset="0"/>
              </a:defRPr>
            </a:lvl1pPr>
            <a:lvl2pPr marL="549275" indent="-188913">
              <a:spcBef>
                <a:spcPct val="0"/>
              </a:spcBef>
              <a:defRPr>
                <a:solidFill>
                  <a:schemeClr val="tx1"/>
                </a:solidFill>
                <a:latin typeface="Arial" charset="0"/>
              </a:defRPr>
            </a:lvl2pPr>
            <a:lvl3pPr marL="917575" indent="-188913">
              <a:spcBef>
                <a:spcPct val="0"/>
              </a:spcBef>
              <a:defRPr>
                <a:solidFill>
                  <a:schemeClr val="tx1"/>
                </a:solidFill>
                <a:latin typeface="Arial" charset="0"/>
              </a:defRPr>
            </a:lvl3pPr>
            <a:lvl4pPr marL="1287463" indent="-190500">
              <a:spcBef>
                <a:spcPct val="0"/>
              </a:spcBef>
              <a:defRPr>
                <a:solidFill>
                  <a:schemeClr val="tx1"/>
                </a:solidFill>
                <a:latin typeface="Arial" charset="0"/>
              </a:defRPr>
            </a:lvl4pPr>
            <a:lvl5pPr marL="1655763" indent="-188913">
              <a:spcBef>
                <a:spcPct val="0"/>
              </a:spcBef>
              <a:defRPr>
                <a:solidFill>
                  <a:schemeClr val="tx1"/>
                </a:solidFill>
                <a:latin typeface="Arial" charset="0"/>
              </a:defRPr>
            </a:lvl5pPr>
            <a:lvl6pPr marL="2112963" indent="-188913" fontAlgn="base">
              <a:spcBef>
                <a:spcPct val="0"/>
              </a:spcBef>
              <a:spcAft>
                <a:spcPct val="0"/>
              </a:spcAft>
              <a:defRPr>
                <a:solidFill>
                  <a:schemeClr val="tx1"/>
                </a:solidFill>
                <a:latin typeface="Arial" charset="0"/>
              </a:defRPr>
            </a:lvl6pPr>
            <a:lvl7pPr marL="2570163" indent="-188913" fontAlgn="base">
              <a:spcBef>
                <a:spcPct val="0"/>
              </a:spcBef>
              <a:spcAft>
                <a:spcPct val="0"/>
              </a:spcAft>
              <a:defRPr>
                <a:solidFill>
                  <a:schemeClr val="tx1"/>
                </a:solidFill>
                <a:latin typeface="Arial" charset="0"/>
              </a:defRPr>
            </a:lvl7pPr>
            <a:lvl8pPr marL="3027363" indent="-188913" fontAlgn="base">
              <a:spcBef>
                <a:spcPct val="0"/>
              </a:spcBef>
              <a:spcAft>
                <a:spcPct val="0"/>
              </a:spcAft>
              <a:defRPr>
                <a:solidFill>
                  <a:schemeClr val="tx1"/>
                </a:solidFill>
                <a:latin typeface="Arial" charset="0"/>
              </a:defRPr>
            </a:lvl8pPr>
            <a:lvl9pPr marL="3484563" indent="-188913" fontAlgn="base">
              <a:spcBef>
                <a:spcPct val="0"/>
              </a:spcBef>
              <a:spcAft>
                <a:spcPct val="0"/>
              </a:spcAft>
              <a:defRPr>
                <a:solidFill>
                  <a:schemeClr val="tx1"/>
                </a:solidFill>
                <a:latin typeface="Arial" charset="0"/>
              </a:defRPr>
            </a:lvl9pPr>
          </a:lstStyle>
          <a:p>
            <a:pPr>
              <a:lnSpc>
                <a:spcPct val="110000"/>
              </a:lnSpc>
              <a:spcAft>
                <a:spcPct val="55000"/>
              </a:spcAft>
              <a:buClrTx/>
              <a:buFont typeface="Wingdings" pitchFamily="2" charset="2"/>
              <a:buChar char="§"/>
              <a:defRPr/>
            </a:pPr>
            <a:endParaRPr lang="en-US" smtClean="0">
              <a:solidFill>
                <a:schemeClr val="bg1"/>
              </a:solidFill>
            </a:endParaRPr>
          </a:p>
        </p:txBody>
      </p:sp>
      <p:sp>
        <p:nvSpPr>
          <p:cNvPr id="13" name="cdtLine 8 Id836613"/>
          <p:cNvSpPr>
            <a:spLocks noChangeShapeType="1"/>
          </p:cNvSpPr>
          <p:nvPr>
            <p:custDataLst>
              <p:tags r:id="rId14"/>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 name="cdtFreeform 57 Id836617"/>
          <p:cNvSpPr>
            <a:spLocks noChangeAspect="1" noEditPoints="1"/>
          </p:cNvSpPr>
          <p:nvPr>
            <p:custDataLst>
              <p:tags r:id="rId15"/>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16" name="cdtRectangle 11 Id836614"/>
          <p:cNvSpPr txBox="1">
            <a:spLocks noChangeArrowheads="1"/>
          </p:cNvSpPr>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marL="342900" indent="-342900" algn="l" rtl="0" eaLnBrk="0" fontAlgn="base" hangingPunct="0">
              <a:lnSpc>
                <a:spcPct val="110000"/>
              </a:lnSpc>
              <a:spcBef>
                <a:spcPct val="25000"/>
              </a:spcBef>
              <a:spcAft>
                <a:spcPct val="0"/>
              </a:spcAft>
              <a:buClr>
                <a:schemeClr val="accent1"/>
              </a:buClr>
              <a:buFont typeface="Wingdings" pitchFamily="2" charset="2"/>
              <a:defRPr sz="2000" kern="1200">
                <a:solidFill>
                  <a:srgbClr val="FFFFFF"/>
                </a:solidFill>
                <a:latin typeface="+mn-lt"/>
                <a:ea typeface="+mn-ea"/>
                <a:cs typeface="+mn-cs"/>
              </a:defRPr>
            </a:lvl1pPr>
            <a:lvl2pPr marL="190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2pPr>
            <a:lvl3pPr marL="381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3pPr>
            <a:lvl4pPr marL="571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4pPr>
            <a:lvl5pPr marL="762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mtClean="0"/>
              <a:t>Master-Untertitelformat bearbeiten</a:t>
            </a:r>
            <a:endParaRPr lang="de-DE" dirty="0" smtClean="0"/>
          </a:p>
        </p:txBody>
      </p:sp>
      <p:sp>
        <p:nvSpPr>
          <p:cNvPr id="17" name="cdtRectangle 27 Id836616"/>
          <p:cNvSpPr txBox="1">
            <a:spLocks noChangeArrowheads="1"/>
          </p:cNvSpPr>
          <p:nvPr/>
        </p:nvSpPr>
        <p:spPr>
          <a:xfrm>
            <a:off x="3041650" y="1235075"/>
            <a:ext cx="5707063" cy="1422400"/>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lgn="l" rtl="0" eaLnBrk="0" fontAlgn="base" hangingPunct="0">
              <a:spcBef>
                <a:spcPct val="0"/>
              </a:spcBef>
              <a:spcAft>
                <a:spcPct val="0"/>
              </a:spcAft>
              <a:defRPr sz="4000" b="1" kern="1200">
                <a:solidFill>
                  <a:srgbClr val="FFFFFF"/>
                </a:solidFill>
                <a:latin typeface="+mj-lt"/>
                <a:ea typeface="+mj-ea"/>
                <a:cs typeface="+mj-cs"/>
              </a:defRPr>
            </a:lvl1pPr>
            <a:lvl2pPr algn="l" rtl="0" eaLnBrk="0" fontAlgn="base" hangingPunct="0">
              <a:spcBef>
                <a:spcPct val="0"/>
              </a:spcBef>
              <a:spcAft>
                <a:spcPct val="0"/>
              </a:spcAft>
              <a:defRPr sz="2000" b="1">
                <a:solidFill>
                  <a:schemeClr val="tx2"/>
                </a:solidFill>
                <a:latin typeface="Arial" panose="020B0604020202020204" pitchFamily="34" charset="0"/>
              </a:defRPr>
            </a:lvl2pPr>
            <a:lvl3pPr algn="l" rtl="0" eaLnBrk="0" fontAlgn="base" hangingPunct="0">
              <a:spcBef>
                <a:spcPct val="0"/>
              </a:spcBef>
              <a:spcAft>
                <a:spcPct val="0"/>
              </a:spcAft>
              <a:defRPr sz="2000" b="1">
                <a:solidFill>
                  <a:schemeClr val="tx2"/>
                </a:solidFill>
                <a:latin typeface="Arial" panose="020B0604020202020204" pitchFamily="34" charset="0"/>
              </a:defRPr>
            </a:lvl3pPr>
            <a:lvl4pPr algn="l" rtl="0" eaLnBrk="0" fontAlgn="base" hangingPunct="0">
              <a:spcBef>
                <a:spcPct val="0"/>
              </a:spcBef>
              <a:spcAft>
                <a:spcPct val="0"/>
              </a:spcAft>
              <a:defRPr sz="2000" b="1">
                <a:solidFill>
                  <a:schemeClr val="tx2"/>
                </a:solidFill>
                <a:latin typeface="Arial" panose="020B0604020202020204" pitchFamily="34" charset="0"/>
              </a:defRPr>
            </a:lvl4pPr>
            <a:lvl5pPr algn="l" rtl="0" eaLnBrk="0" fontAlgn="base" hangingPunct="0">
              <a:spcBef>
                <a:spcPct val="0"/>
              </a:spcBef>
              <a:spcAft>
                <a:spcPct val="0"/>
              </a:spcAft>
              <a:defRPr sz="2000" b="1">
                <a:solidFill>
                  <a:schemeClr val="tx2"/>
                </a:solidFill>
                <a:latin typeface="Arial" panose="020B0604020202020204" pitchFamily="34" charset="0"/>
              </a:defRPr>
            </a:lvl5pPr>
            <a:lvl6pPr marL="457200" algn="l" rtl="0" fontAlgn="base">
              <a:spcBef>
                <a:spcPct val="0"/>
              </a:spcBef>
              <a:spcAft>
                <a:spcPct val="0"/>
              </a:spcAft>
              <a:defRPr sz="2000" b="1">
                <a:solidFill>
                  <a:schemeClr val="tx2"/>
                </a:solidFill>
                <a:latin typeface="Arial" panose="020B0604020202020204" pitchFamily="34" charset="0"/>
              </a:defRPr>
            </a:lvl6pPr>
            <a:lvl7pPr marL="914400" algn="l" rtl="0" fontAlgn="base">
              <a:spcBef>
                <a:spcPct val="0"/>
              </a:spcBef>
              <a:spcAft>
                <a:spcPct val="0"/>
              </a:spcAft>
              <a:defRPr sz="2000" b="1">
                <a:solidFill>
                  <a:schemeClr val="tx2"/>
                </a:solidFill>
                <a:latin typeface="Arial" panose="020B0604020202020204" pitchFamily="34" charset="0"/>
              </a:defRPr>
            </a:lvl7pPr>
            <a:lvl8pPr marL="1371600" algn="l" rtl="0" fontAlgn="base">
              <a:spcBef>
                <a:spcPct val="0"/>
              </a:spcBef>
              <a:spcAft>
                <a:spcPct val="0"/>
              </a:spcAft>
              <a:defRPr sz="2000" b="1">
                <a:solidFill>
                  <a:schemeClr val="tx2"/>
                </a:solidFill>
                <a:latin typeface="Arial" panose="020B0604020202020204" pitchFamily="34" charset="0"/>
              </a:defRPr>
            </a:lvl8pPr>
            <a:lvl9pPr marL="1828800" algn="l" rtl="0" fontAlgn="base">
              <a:spcBef>
                <a:spcPct val="0"/>
              </a:spcBef>
              <a:spcAft>
                <a:spcPct val="0"/>
              </a:spcAft>
              <a:defRPr sz="2000" b="1">
                <a:solidFill>
                  <a:schemeClr val="tx2"/>
                </a:solidFill>
                <a:latin typeface="Arial" panose="020B0604020202020204" pitchFamily="34" charset="0"/>
              </a:defRPr>
            </a:lvl9pPr>
          </a:lstStyle>
          <a:p>
            <a:pPr>
              <a:buClrTx/>
              <a:buFontTx/>
            </a:pPr>
            <a:r>
              <a:rPr lang="de-DE" dirty="0" smtClean="0"/>
              <a:t>Mastertitelformat bearbeiten</a:t>
            </a:r>
          </a:p>
        </p:txBody>
      </p:sp>
      <p:pic>
        <p:nvPicPr>
          <p:cNvPr id="18" name="Picture 20" descr="TIAneu_P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cdtRectangle 24 Id836615"/>
          <p:cNvSpPr>
            <a:spLocks noChangeArrowheads="1"/>
          </p:cNvSpPr>
          <p:nvPr>
            <p:custDataLst>
              <p:tags r:id="rId16"/>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Lst>
  <p:timing>
    <p:tnLst>
      <p:par>
        <p:cTn id="1" dur="indefinite" restart="never" nodeType="tmRoot"/>
      </p:par>
    </p:tnLst>
  </p:timing>
  <p:txStyles>
    <p:titleStyle>
      <a:lvl1pPr algn="l" rtl="0" eaLnBrk="0" fontAlgn="base" hangingPunct="0">
        <a:spcBef>
          <a:spcPct val="0"/>
        </a:spcBef>
        <a:spcAft>
          <a:spcPct val="0"/>
        </a:spcAft>
        <a:defRPr sz="2000" b="1" kern="1200">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Arial" panose="020B0604020202020204" pitchFamily="34" charset="0"/>
        </a:defRPr>
      </a:lvl2pPr>
      <a:lvl3pPr algn="l" rtl="0" eaLnBrk="0" fontAlgn="base" hangingPunct="0">
        <a:spcBef>
          <a:spcPct val="0"/>
        </a:spcBef>
        <a:spcAft>
          <a:spcPct val="0"/>
        </a:spcAft>
        <a:defRPr sz="2000" b="1">
          <a:solidFill>
            <a:schemeClr val="tx2"/>
          </a:solidFill>
          <a:latin typeface="Arial" panose="020B0604020202020204" pitchFamily="34" charset="0"/>
        </a:defRPr>
      </a:lvl3pPr>
      <a:lvl4pPr algn="l" rtl="0" eaLnBrk="0" fontAlgn="base" hangingPunct="0">
        <a:spcBef>
          <a:spcPct val="0"/>
        </a:spcBef>
        <a:spcAft>
          <a:spcPct val="0"/>
        </a:spcAft>
        <a:defRPr sz="2000" b="1">
          <a:solidFill>
            <a:schemeClr val="tx2"/>
          </a:solidFill>
          <a:latin typeface="Arial" panose="020B0604020202020204" pitchFamily="34" charset="0"/>
        </a:defRPr>
      </a:lvl4pPr>
      <a:lvl5pPr algn="l" rtl="0" eaLnBrk="0" fontAlgn="base" hangingPunct="0">
        <a:spcBef>
          <a:spcPct val="0"/>
        </a:spcBef>
        <a:spcAft>
          <a:spcPct val="0"/>
        </a:spcAft>
        <a:defRPr sz="2000" b="1">
          <a:solidFill>
            <a:schemeClr val="tx2"/>
          </a:solidFill>
          <a:latin typeface="Arial" panose="020B0604020202020204" pitchFamily="34" charset="0"/>
        </a:defRPr>
      </a:lvl5pPr>
      <a:lvl6pPr marL="457200" algn="l" rtl="0" fontAlgn="base">
        <a:spcBef>
          <a:spcPct val="0"/>
        </a:spcBef>
        <a:spcAft>
          <a:spcPct val="0"/>
        </a:spcAft>
        <a:defRPr sz="2000" b="1">
          <a:solidFill>
            <a:schemeClr val="tx2"/>
          </a:solidFill>
          <a:latin typeface="Arial" panose="020B0604020202020204" pitchFamily="34" charset="0"/>
        </a:defRPr>
      </a:lvl6pPr>
      <a:lvl7pPr marL="914400" algn="l" rtl="0" fontAlgn="base">
        <a:spcBef>
          <a:spcPct val="0"/>
        </a:spcBef>
        <a:spcAft>
          <a:spcPct val="0"/>
        </a:spcAft>
        <a:defRPr sz="2000" b="1">
          <a:solidFill>
            <a:schemeClr val="tx2"/>
          </a:solidFill>
          <a:latin typeface="Arial" panose="020B0604020202020204" pitchFamily="34" charset="0"/>
        </a:defRPr>
      </a:lvl7pPr>
      <a:lvl8pPr marL="1371600" algn="l" rtl="0" fontAlgn="base">
        <a:spcBef>
          <a:spcPct val="0"/>
        </a:spcBef>
        <a:spcAft>
          <a:spcPct val="0"/>
        </a:spcAft>
        <a:defRPr sz="2000" b="1">
          <a:solidFill>
            <a:schemeClr val="tx2"/>
          </a:solidFill>
          <a:latin typeface="Arial" panose="020B0604020202020204" pitchFamily="34" charset="0"/>
        </a:defRPr>
      </a:lvl8pPr>
      <a:lvl9pPr marL="1828800" algn="l" rtl="0" fontAlgn="base">
        <a:spcBef>
          <a:spcPct val="0"/>
        </a:spcBef>
        <a:spcAft>
          <a:spcPct val="0"/>
        </a:spcAft>
        <a:defRPr sz="2000" b="1">
          <a:solidFill>
            <a:schemeClr val="tx2"/>
          </a:solidFill>
          <a:latin typeface="Arial" panose="020B0604020202020204" pitchFamily="34" charset="0"/>
        </a:defRPr>
      </a:lvl9pPr>
    </p:titleStyle>
    <p:bodyStyle>
      <a:lvl1pPr marL="342900" indent="-342900" algn="l" rtl="0" eaLnBrk="0" fontAlgn="base" hangingPunct="0">
        <a:lnSpc>
          <a:spcPct val="110000"/>
        </a:lnSpc>
        <a:spcBef>
          <a:spcPct val="25000"/>
        </a:spcBef>
        <a:spcAft>
          <a:spcPct val="0"/>
        </a:spcAft>
        <a:buClr>
          <a:schemeClr val="accent1"/>
        </a:buClr>
        <a:buFont typeface="Wingdings" pitchFamily="2" charset="2"/>
        <a:defRPr kern="1200">
          <a:solidFill>
            <a:schemeClr val="tx1"/>
          </a:solidFill>
          <a:latin typeface="+mn-lt"/>
          <a:ea typeface="+mn-ea"/>
          <a:cs typeface="+mn-cs"/>
        </a:defRPr>
      </a:lvl1pPr>
      <a:lvl2pPr marL="190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2pPr>
      <a:lvl3pPr marL="381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3pPr>
      <a:lvl4pPr marL="571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4pPr>
      <a:lvl5pPr marL="762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7" name="cdtRectangle 130 Id49155"/>
          <p:cNvSpPr>
            <a:spLocks noChangeArrowheads="1"/>
          </p:cNvSpPr>
          <p:nvPr>
            <p:custDataLst>
              <p:tags r:id="rId7"/>
            </p:custDataLst>
          </p:nvPr>
        </p:nvSpPr>
        <p:spPr bwMode="auto">
          <a:xfrm>
            <a:off x="287338" y="263525"/>
            <a:ext cx="8859837" cy="971550"/>
          </a:xfrm>
          <a:prstGeom prst="rect">
            <a:avLst/>
          </a:prstGeom>
          <a:solidFill>
            <a:srgbClr val="FFFFFF"/>
          </a:solidFill>
          <a:ln>
            <a:noFill/>
          </a:ln>
          <a:effectLst/>
          <a:extLst>
            <a:ext uri="{91240B29-F687-4F45-9708-019B960494DF}">
              <a14:hiddenLine xmlns:a14="http://schemas.microsoft.com/office/drawing/2010/main" w="9525">
                <a:solidFill>
                  <a:srgbClr val="D0D3D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0" hangingPunct="0">
              <a:spcBef>
                <a:spcPct val="0"/>
              </a:spcBef>
              <a:buClrTx/>
              <a:buFontTx/>
              <a:buNone/>
              <a:defRPr/>
            </a:pPr>
            <a:endParaRPr lang="de-DE" sz="2000" smtClean="0">
              <a:solidFill>
                <a:srgbClr val="FFFFFF"/>
              </a:solidFill>
            </a:endParaRPr>
          </a:p>
        </p:txBody>
      </p:sp>
      <p:sp>
        <p:nvSpPr>
          <p:cNvPr id="5124" name="cdtRectangle 115 Id49156"/>
          <p:cNvSpPr>
            <a:spLocks noGrp="1" noChangeArrowheads="1"/>
          </p:cNvSpPr>
          <p:nvPr>
            <p:ph type="title"/>
            <p:custDataLst>
              <p:tags r:id="rId8"/>
            </p:custDataLst>
          </p:nvPr>
        </p:nvSpPr>
        <p:spPr bwMode="auto">
          <a:xfrm>
            <a:off x="287338" y="263525"/>
            <a:ext cx="8859837" cy="971550"/>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252000" tIns="0" rIns="2268000" bIns="172800" numCol="1" anchor="b" anchorCtr="0" compatLnSpc="1">
            <a:prstTxWarp prst="textNoShape">
              <a:avLst/>
            </a:prstTxWarp>
          </a:bodyPr>
          <a:lstStyle/>
          <a:p>
            <a:pPr lvl="0"/>
            <a:r>
              <a:rPr lang="de-DE" smtClean="0"/>
              <a:t>Mastertitelformat bearbeiten</a:t>
            </a:r>
          </a:p>
        </p:txBody>
      </p:sp>
      <p:sp>
        <p:nvSpPr>
          <p:cNvPr id="1030" name="cdtText Box 125 Id49158"/>
          <p:cNvSpPr txBox="1">
            <a:spLocks noChangeArrowheads="1"/>
          </p:cNvSpPr>
          <p:nvPr>
            <p:custDataLst>
              <p:tags r:id="rId9"/>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5127" name="cdtFreeform 57 Id49159"/>
          <p:cNvSpPr>
            <a:spLocks noChangeAspect="1" noEditPoints="1"/>
          </p:cNvSpPr>
          <p:nvPr>
            <p:custDataLst>
              <p:tags r:id="rId10"/>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5129" name="cdtMasterTags"/>
          <p:cNvSpPr>
            <a:spLocks noChangeShapeType="1"/>
          </p:cNvSpPr>
          <p:nvPr>
            <p:custDataLst>
              <p:tags r:id="rId11"/>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10"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
        <p:nvSpPr>
          <p:cNvPr id="11" name="cdtRectangle 16 Id836624"/>
          <p:cNvSpPr>
            <a:spLocks noChangeArrowheads="1"/>
          </p:cNvSpPr>
          <p:nvPr>
            <p:custDataLst>
              <p:tags r:id="rId12"/>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12" name="cdtText Box 12 Id836611"/>
          <p:cNvSpPr txBox="1">
            <a:spLocks noChangeArrowheads="1"/>
          </p:cNvSpPr>
          <p:nvPr>
            <p:custDataLst>
              <p:tags r:id="rId13"/>
            </p:custDataLst>
          </p:nvPr>
        </p:nvSpPr>
        <p:spPr bwMode="auto">
          <a:xfrm>
            <a:off x="3381375" y="1836738"/>
            <a:ext cx="5367338"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144000"/>
          <a:lstStyle>
            <a:lvl1pPr marL="180975" indent="-180975">
              <a:spcBef>
                <a:spcPct val="0"/>
              </a:spcBef>
              <a:defRPr>
                <a:solidFill>
                  <a:schemeClr val="tx1"/>
                </a:solidFill>
                <a:latin typeface="Arial" charset="0"/>
              </a:defRPr>
            </a:lvl1pPr>
            <a:lvl2pPr marL="549275" indent="-188913">
              <a:spcBef>
                <a:spcPct val="0"/>
              </a:spcBef>
              <a:defRPr>
                <a:solidFill>
                  <a:schemeClr val="tx1"/>
                </a:solidFill>
                <a:latin typeface="Arial" charset="0"/>
              </a:defRPr>
            </a:lvl2pPr>
            <a:lvl3pPr marL="917575" indent="-188913">
              <a:spcBef>
                <a:spcPct val="0"/>
              </a:spcBef>
              <a:defRPr>
                <a:solidFill>
                  <a:schemeClr val="tx1"/>
                </a:solidFill>
                <a:latin typeface="Arial" charset="0"/>
              </a:defRPr>
            </a:lvl3pPr>
            <a:lvl4pPr marL="1287463" indent="-190500">
              <a:spcBef>
                <a:spcPct val="0"/>
              </a:spcBef>
              <a:defRPr>
                <a:solidFill>
                  <a:schemeClr val="tx1"/>
                </a:solidFill>
                <a:latin typeface="Arial" charset="0"/>
              </a:defRPr>
            </a:lvl4pPr>
            <a:lvl5pPr marL="1655763" indent="-188913">
              <a:spcBef>
                <a:spcPct val="0"/>
              </a:spcBef>
              <a:defRPr>
                <a:solidFill>
                  <a:schemeClr val="tx1"/>
                </a:solidFill>
                <a:latin typeface="Arial" charset="0"/>
              </a:defRPr>
            </a:lvl5pPr>
            <a:lvl6pPr marL="2112963" indent="-188913" fontAlgn="base">
              <a:spcBef>
                <a:spcPct val="0"/>
              </a:spcBef>
              <a:spcAft>
                <a:spcPct val="0"/>
              </a:spcAft>
              <a:defRPr>
                <a:solidFill>
                  <a:schemeClr val="tx1"/>
                </a:solidFill>
                <a:latin typeface="Arial" charset="0"/>
              </a:defRPr>
            </a:lvl6pPr>
            <a:lvl7pPr marL="2570163" indent="-188913" fontAlgn="base">
              <a:spcBef>
                <a:spcPct val="0"/>
              </a:spcBef>
              <a:spcAft>
                <a:spcPct val="0"/>
              </a:spcAft>
              <a:defRPr>
                <a:solidFill>
                  <a:schemeClr val="tx1"/>
                </a:solidFill>
                <a:latin typeface="Arial" charset="0"/>
              </a:defRPr>
            </a:lvl7pPr>
            <a:lvl8pPr marL="3027363" indent="-188913" fontAlgn="base">
              <a:spcBef>
                <a:spcPct val="0"/>
              </a:spcBef>
              <a:spcAft>
                <a:spcPct val="0"/>
              </a:spcAft>
              <a:defRPr>
                <a:solidFill>
                  <a:schemeClr val="tx1"/>
                </a:solidFill>
                <a:latin typeface="Arial" charset="0"/>
              </a:defRPr>
            </a:lvl8pPr>
            <a:lvl9pPr marL="3484563" indent="-188913" fontAlgn="base">
              <a:spcBef>
                <a:spcPct val="0"/>
              </a:spcBef>
              <a:spcAft>
                <a:spcPct val="0"/>
              </a:spcAft>
              <a:defRPr>
                <a:solidFill>
                  <a:schemeClr val="tx1"/>
                </a:solidFill>
                <a:latin typeface="Arial" charset="0"/>
              </a:defRPr>
            </a:lvl9pPr>
          </a:lstStyle>
          <a:p>
            <a:pPr>
              <a:lnSpc>
                <a:spcPct val="110000"/>
              </a:lnSpc>
              <a:spcAft>
                <a:spcPct val="55000"/>
              </a:spcAft>
              <a:buClrTx/>
              <a:buFont typeface="Wingdings" pitchFamily="2" charset="2"/>
              <a:buChar char="§"/>
              <a:defRPr/>
            </a:pPr>
            <a:endParaRPr lang="en-US" smtClean="0">
              <a:solidFill>
                <a:schemeClr val="bg1"/>
              </a:solidFill>
            </a:endParaRPr>
          </a:p>
        </p:txBody>
      </p:sp>
      <p:sp>
        <p:nvSpPr>
          <p:cNvPr id="13" name="cdtLine 8 Id836613"/>
          <p:cNvSpPr>
            <a:spLocks noChangeShapeType="1"/>
          </p:cNvSpPr>
          <p:nvPr>
            <p:custDataLst>
              <p:tags r:id="rId14"/>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 name="cdtFreeform 57 Id836617"/>
          <p:cNvSpPr>
            <a:spLocks noChangeAspect="1" noEditPoints="1"/>
          </p:cNvSpPr>
          <p:nvPr>
            <p:custDataLst>
              <p:tags r:id="rId15"/>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16" name="cdtRectangle 11 Id836614"/>
          <p:cNvSpPr txBox="1">
            <a:spLocks noChangeArrowheads="1"/>
          </p:cNvSpPr>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marL="342900" indent="-342900" algn="l" rtl="0" eaLnBrk="0" fontAlgn="base" hangingPunct="0">
              <a:lnSpc>
                <a:spcPct val="110000"/>
              </a:lnSpc>
              <a:spcBef>
                <a:spcPct val="25000"/>
              </a:spcBef>
              <a:spcAft>
                <a:spcPct val="0"/>
              </a:spcAft>
              <a:buClr>
                <a:schemeClr val="accent1"/>
              </a:buClr>
              <a:buFont typeface="Wingdings" pitchFamily="2" charset="2"/>
              <a:defRPr sz="2000" kern="1200">
                <a:solidFill>
                  <a:srgbClr val="FFFFFF"/>
                </a:solidFill>
                <a:latin typeface="+mn-lt"/>
                <a:ea typeface="+mn-ea"/>
                <a:cs typeface="+mn-cs"/>
              </a:defRPr>
            </a:lvl1pPr>
            <a:lvl2pPr marL="190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2pPr>
            <a:lvl3pPr marL="381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3pPr>
            <a:lvl4pPr marL="571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4pPr>
            <a:lvl5pPr marL="762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mtClean="0"/>
              <a:t>Master-Untertitelformat bearbeiten</a:t>
            </a:r>
            <a:endParaRPr lang="de-DE" dirty="0" smtClean="0"/>
          </a:p>
        </p:txBody>
      </p:sp>
      <p:sp>
        <p:nvSpPr>
          <p:cNvPr id="17" name="cdtRectangle 27 Id836616"/>
          <p:cNvSpPr txBox="1">
            <a:spLocks noChangeArrowheads="1"/>
          </p:cNvSpPr>
          <p:nvPr/>
        </p:nvSpPr>
        <p:spPr>
          <a:xfrm>
            <a:off x="3041650" y="1235075"/>
            <a:ext cx="5707063" cy="1422400"/>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lgn="l" rtl="0" eaLnBrk="0" fontAlgn="base" hangingPunct="0">
              <a:spcBef>
                <a:spcPct val="0"/>
              </a:spcBef>
              <a:spcAft>
                <a:spcPct val="0"/>
              </a:spcAft>
              <a:defRPr sz="4000" b="1" kern="1200">
                <a:solidFill>
                  <a:srgbClr val="FFFFFF"/>
                </a:solidFill>
                <a:latin typeface="+mj-lt"/>
                <a:ea typeface="+mj-ea"/>
                <a:cs typeface="+mj-cs"/>
              </a:defRPr>
            </a:lvl1pPr>
            <a:lvl2pPr algn="l" rtl="0" eaLnBrk="0" fontAlgn="base" hangingPunct="0">
              <a:spcBef>
                <a:spcPct val="0"/>
              </a:spcBef>
              <a:spcAft>
                <a:spcPct val="0"/>
              </a:spcAft>
              <a:defRPr sz="2000" b="1">
                <a:solidFill>
                  <a:schemeClr val="tx2"/>
                </a:solidFill>
                <a:latin typeface="Arial" panose="020B0604020202020204" pitchFamily="34" charset="0"/>
              </a:defRPr>
            </a:lvl2pPr>
            <a:lvl3pPr algn="l" rtl="0" eaLnBrk="0" fontAlgn="base" hangingPunct="0">
              <a:spcBef>
                <a:spcPct val="0"/>
              </a:spcBef>
              <a:spcAft>
                <a:spcPct val="0"/>
              </a:spcAft>
              <a:defRPr sz="2000" b="1">
                <a:solidFill>
                  <a:schemeClr val="tx2"/>
                </a:solidFill>
                <a:latin typeface="Arial" panose="020B0604020202020204" pitchFamily="34" charset="0"/>
              </a:defRPr>
            </a:lvl3pPr>
            <a:lvl4pPr algn="l" rtl="0" eaLnBrk="0" fontAlgn="base" hangingPunct="0">
              <a:spcBef>
                <a:spcPct val="0"/>
              </a:spcBef>
              <a:spcAft>
                <a:spcPct val="0"/>
              </a:spcAft>
              <a:defRPr sz="2000" b="1">
                <a:solidFill>
                  <a:schemeClr val="tx2"/>
                </a:solidFill>
                <a:latin typeface="Arial" panose="020B0604020202020204" pitchFamily="34" charset="0"/>
              </a:defRPr>
            </a:lvl4pPr>
            <a:lvl5pPr algn="l" rtl="0" eaLnBrk="0" fontAlgn="base" hangingPunct="0">
              <a:spcBef>
                <a:spcPct val="0"/>
              </a:spcBef>
              <a:spcAft>
                <a:spcPct val="0"/>
              </a:spcAft>
              <a:defRPr sz="2000" b="1">
                <a:solidFill>
                  <a:schemeClr val="tx2"/>
                </a:solidFill>
                <a:latin typeface="Arial" panose="020B0604020202020204" pitchFamily="34" charset="0"/>
              </a:defRPr>
            </a:lvl5pPr>
            <a:lvl6pPr marL="457200" algn="l" rtl="0" fontAlgn="base">
              <a:spcBef>
                <a:spcPct val="0"/>
              </a:spcBef>
              <a:spcAft>
                <a:spcPct val="0"/>
              </a:spcAft>
              <a:defRPr sz="2000" b="1">
                <a:solidFill>
                  <a:schemeClr val="tx2"/>
                </a:solidFill>
                <a:latin typeface="Arial" panose="020B0604020202020204" pitchFamily="34" charset="0"/>
              </a:defRPr>
            </a:lvl6pPr>
            <a:lvl7pPr marL="914400" algn="l" rtl="0" fontAlgn="base">
              <a:spcBef>
                <a:spcPct val="0"/>
              </a:spcBef>
              <a:spcAft>
                <a:spcPct val="0"/>
              </a:spcAft>
              <a:defRPr sz="2000" b="1">
                <a:solidFill>
                  <a:schemeClr val="tx2"/>
                </a:solidFill>
                <a:latin typeface="Arial" panose="020B0604020202020204" pitchFamily="34" charset="0"/>
              </a:defRPr>
            </a:lvl7pPr>
            <a:lvl8pPr marL="1371600" algn="l" rtl="0" fontAlgn="base">
              <a:spcBef>
                <a:spcPct val="0"/>
              </a:spcBef>
              <a:spcAft>
                <a:spcPct val="0"/>
              </a:spcAft>
              <a:defRPr sz="2000" b="1">
                <a:solidFill>
                  <a:schemeClr val="tx2"/>
                </a:solidFill>
                <a:latin typeface="Arial" panose="020B0604020202020204" pitchFamily="34" charset="0"/>
              </a:defRPr>
            </a:lvl8pPr>
            <a:lvl9pPr marL="1828800" algn="l" rtl="0" fontAlgn="base">
              <a:spcBef>
                <a:spcPct val="0"/>
              </a:spcBef>
              <a:spcAft>
                <a:spcPct val="0"/>
              </a:spcAft>
              <a:defRPr sz="2000" b="1">
                <a:solidFill>
                  <a:schemeClr val="tx2"/>
                </a:solidFill>
                <a:latin typeface="Arial" panose="020B0604020202020204" pitchFamily="34" charset="0"/>
              </a:defRPr>
            </a:lvl9pPr>
          </a:lstStyle>
          <a:p>
            <a:pPr>
              <a:buClrTx/>
              <a:buFontTx/>
            </a:pPr>
            <a:r>
              <a:rPr lang="de-DE" dirty="0" smtClean="0"/>
              <a:t>Mastertitelformat bearbeiten</a:t>
            </a:r>
          </a:p>
        </p:txBody>
      </p:sp>
      <p:pic>
        <p:nvPicPr>
          <p:cNvPr id="18" name="Picture 20" descr="TIAneu_P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cdtRectangle 24 Id836615"/>
          <p:cNvSpPr>
            <a:spLocks noChangeArrowheads="1"/>
          </p:cNvSpPr>
          <p:nvPr>
            <p:custDataLst>
              <p:tags r:id="rId16"/>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Lst>
  <p:timing>
    <p:tnLst>
      <p:par>
        <p:cTn id="1" dur="indefinite" restart="never" nodeType="tmRoot"/>
      </p:par>
    </p:tnLst>
  </p:timing>
  <p:txStyles>
    <p:titleStyle>
      <a:lvl1pPr algn="l" rtl="0" eaLnBrk="0" fontAlgn="base" hangingPunct="0">
        <a:spcBef>
          <a:spcPct val="0"/>
        </a:spcBef>
        <a:spcAft>
          <a:spcPct val="0"/>
        </a:spcAft>
        <a:defRPr sz="2000" b="1" kern="1200">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Arial" panose="020B0604020202020204" pitchFamily="34" charset="0"/>
        </a:defRPr>
      </a:lvl2pPr>
      <a:lvl3pPr algn="l" rtl="0" eaLnBrk="0" fontAlgn="base" hangingPunct="0">
        <a:spcBef>
          <a:spcPct val="0"/>
        </a:spcBef>
        <a:spcAft>
          <a:spcPct val="0"/>
        </a:spcAft>
        <a:defRPr sz="2000" b="1">
          <a:solidFill>
            <a:schemeClr val="tx2"/>
          </a:solidFill>
          <a:latin typeface="Arial" panose="020B0604020202020204" pitchFamily="34" charset="0"/>
        </a:defRPr>
      </a:lvl3pPr>
      <a:lvl4pPr algn="l" rtl="0" eaLnBrk="0" fontAlgn="base" hangingPunct="0">
        <a:spcBef>
          <a:spcPct val="0"/>
        </a:spcBef>
        <a:spcAft>
          <a:spcPct val="0"/>
        </a:spcAft>
        <a:defRPr sz="2000" b="1">
          <a:solidFill>
            <a:schemeClr val="tx2"/>
          </a:solidFill>
          <a:latin typeface="Arial" panose="020B0604020202020204" pitchFamily="34" charset="0"/>
        </a:defRPr>
      </a:lvl4pPr>
      <a:lvl5pPr algn="l" rtl="0" eaLnBrk="0" fontAlgn="base" hangingPunct="0">
        <a:spcBef>
          <a:spcPct val="0"/>
        </a:spcBef>
        <a:spcAft>
          <a:spcPct val="0"/>
        </a:spcAft>
        <a:defRPr sz="2000" b="1">
          <a:solidFill>
            <a:schemeClr val="tx2"/>
          </a:solidFill>
          <a:latin typeface="Arial" panose="020B0604020202020204" pitchFamily="34" charset="0"/>
        </a:defRPr>
      </a:lvl5pPr>
      <a:lvl6pPr marL="457200" algn="l" rtl="0" fontAlgn="base">
        <a:spcBef>
          <a:spcPct val="0"/>
        </a:spcBef>
        <a:spcAft>
          <a:spcPct val="0"/>
        </a:spcAft>
        <a:defRPr sz="2000" b="1">
          <a:solidFill>
            <a:schemeClr val="tx2"/>
          </a:solidFill>
          <a:latin typeface="Arial" panose="020B0604020202020204" pitchFamily="34" charset="0"/>
        </a:defRPr>
      </a:lvl6pPr>
      <a:lvl7pPr marL="914400" algn="l" rtl="0" fontAlgn="base">
        <a:spcBef>
          <a:spcPct val="0"/>
        </a:spcBef>
        <a:spcAft>
          <a:spcPct val="0"/>
        </a:spcAft>
        <a:defRPr sz="2000" b="1">
          <a:solidFill>
            <a:schemeClr val="tx2"/>
          </a:solidFill>
          <a:latin typeface="Arial" panose="020B0604020202020204" pitchFamily="34" charset="0"/>
        </a:defRPr>
      </a:lvl7pPr>
      <a:lvl8pPr marL="1371600" algn="l" rtl="0" fontAlgn="base">
        <a:spcBef>
          <a:spcPct val="0"/>
        </a:spcBef>
        <a:spcAft>
          <a:spcPct val="0"/>
        </a:spcAft>
        <a:defRPr sz="2000" b="1">
          <a:solidFill>
            <a:schemeClr val="tx2"/>
          </a:solidFill>
          <a:latin typeface="Arial" panose="020B0604020202020204" pitchFamily="34" charset="0"/>
        </a:defRPr>
      </a:lvl8pPr>
      <a:lvl9pPr marL="1828800" algn="l" rtl="0" fontAlgn="base">
        <a:spcBef>
          <a:spcPct val="0"/>
        </a:spcBef>
        <a:spcAft>
          <a:spcPct val="0"/>
        </a:spcAft>
        <a:defRPr sz="2000" b="1">
          <a:solidFill>
            <a:schemeClr val="tx2"/>
          </a:solidFill>
          <a:latin typeface="Arial" panose="020B0604020202020204" pitchFamily="34" charset="0"/>
        </a:defRPr>
      </a:lvl9pPr>
    </p:titleStyle>
    <p:bodyStyle>
      <a:lvl1pPr marL="342900" indent="-342900" algn="l" rtl="0" eaLnBrk="0" fontAlgn="base" hangingPunct="0">
        <a:lnSpc>
          <a:spcPct val="110000"/>
        </a:lnSpc>
        <a:spcBef>
          <a:spcPct val="25000"/>
        </a:spcBef>
        <a:spcAft>
          <a:spcPct val="0"/>
        </a:spcAft>
        <a:buClr>
          <a:schemeClr val="accent1"/>
        </a:buClr>
        <a:buFont typeface="Wingdings" pitchFamily="2" charset="2"/>
        <a:defRPr kern="1200">
          <a:solidFill>
            <a:schemeClr val="tx1"/>
          </a:solidFill>
          <a:latin typeface="+mn-lt"/>
          <a:ea typeface="+mn-ea"/>
          <a:cs typeface="+mn-cs"/>
        </a:defRPr>
      </a:lvl1pPr>
      <a:lvl2pPr marL="190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2pPr>
      <a:lvl3pPr marL="381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3pPr>
      <a:lvl4pPr marL="571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4pPr>
      <a:lvl5pPr marL="762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7" name="cdtRectangle 130 Id49155"/>
          <p:cNvSpPr>
            <a:spLocks noChangeArrowheads="1"/>
          </p:cNvSpPr>
          <p:nvPr>
            <p:custDataLst>
              <p:tags r:id="rId7"/>
            </p:custDataLst>
          </p:nvPr>
        </p:nvSpPr>
        <p:spPr bwMode="auto">
          <a:xfrm>
            <a:off x="287338" y="263525"/>
            <a:ext cx="8859837" cy="971550"/>
          </a:xfrm>
          <a:prstGeom prst="rect">
            <a:avLst/>
          </a:prstGeom>
          <a:solidFill>
            <a:srgbClr val="FFFFFF"/>
          </a:solidFill>
          <a:ln>
            <a:noFill/>
          </a:ln>
          <a:effectLst/>
          <a:extLst>
            <a:ext uri="{91240B29-F687-4F45-9708-019B960494DF}">
              <a14:hiddenLine xmlns:a14="http://schemas.microsoft.com/office/drawing/2010/main" w="9525">
                <a:solidFill>
                  <a:srgbClr val="D0D3D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0" hangingPunct="0">
              <a:spcBef>
                <a:spcPct val="0"/>
              </a:spcBef>
              <a:buClrTx/>
              <a:buFontTx/>
              <a:buNone/>
              <a:defRPr/>
            </a:pPr>
            <a:endParaRPr lang="de-DE" sz="2000" smtClean="0">
              <a:solidFill>
                <a:srgbClr val="FFFFFF"/>
              </a:solidFill>
            </a:endParaRPr>
          </a:p>
        </p:txBody>
      </p:sp>
      <p:sp>
        <p:nvSpPr>
          <p:cNvPr id="5124" name="cdtRectangle 115 Id49156"/>
          <p:cNvSpPr>
            <a:spLocks noGrp="1" noChangeArrowheads="1"/>
          </p:cNvSpPr>
          <p:nvPr>
            <p:ph type="title"/>
            <p:custDataLst>
              <p:tags r:id="rId8"/>
            </p:custDataLst>
          </p:nvPr>
        </p:nvSpPr>
        <p:spPr bwMode="auto">
          <a:xfrm>
            <a:off x="287338" y="263525"/>
            <a:ext cx="8859837" cy="971550"/>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252000" tIns="0" rIns="2268000" bIns="172800" numCol="1" anchor="b" anchorCtr="0" compatLnSpc="1">
            <a:prstTxWarp prst="textNoShape">
              <a:avLst/>
            </a:prstTxWarp>
          </a:bodyPr>
          <a:lstStyle/>
          <a:p>
            <a:pPr lvl="0"/>
            <a:r>
              <a:rPr lang="de-DE" smtClean="0"/>
              <a:t>Mastertitelformat bearbeiten</a:t>
            </a:r>
          </a:p>
        </p:txBody>
      </p:sp>
      <p:sp>
        <p:nvSpPr>
          <p:cNvPr id="1030" name="cdtText Box 125 Id49158"/>
          <p:cNvSpPr txBox="1">
            <a:spLocks noChangeArrowheads="1"/>
          </p:cNvSpPr>
          <p:nvPr>
            <p:custDataLst>
              <p:tags r:id="rId9"/>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5127" name="cdtFreeform 57 Id49159"/>
          <p:cNvSpPr>
            <a:spLocks noChangeAspect="1" noEditPoints="1"/>
          </p:cNvSpPr>
          <p:nvPr>
            <p:custDataLst>
              <p:tags r:id="rId10"/>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5129" name="cdtMasterTags"/>
          <p:cNvSpPr>
            <a:spLocks noChangeShapeType="1"/>
          </p:cNvSpPr>
          <p:nvPr>
            <p:custDataLst>
              <p:tags r:id="rId11"/>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10"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
        <p:nvSpPr>
          <p:cNvPr id="11" name="cdtRectangle 16 Id836624"/>
          <p:cNvSpPr>
            <a:spLocks noChangeArrowheads="1"/>
          </p:cNvSpPr>
          <p:nvPr>
            <p:custDataLst>
              <p:tags r:id="rId12"/>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12" name="cdtText Box 12 Id836611"/>
          <p:cNvSpPr txBox="1">
            <a:spLocks noChangeArrowheads="1"/>
          </p:cNvSpPr>
          <p:nvPr>
            <p:custDataLst>
              <p:tags r:id="rId13"/>
            </p:custDataLst>
          </p:nvPr>
        </p:nvSpPr>
        <p:spPr bwMode="auto">
          <a:xfrm>
            <a:off x="3381375" y="1836738"/>
            <a:ext cx="5367338"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144000"/>
          <a:lstStyle>
            <a:lvl1pPr marL="180975" indent="-180975">
              <a:spcBef>
                <a:spcPct val="0"/>
              </a:spcBef>
              <a:defRPr>
                <a:solidFill>
                  <a:schemeClr val="tx1"/>
                </a:solidFill>
                <a:latin typeface="Arial" charset="0"/>
              </a:defRPr>
            </a:lvl1pPr>
            <a:lvl2pPr marL="549275" indent="-188913">
              <a:spcBef>
                <a:spcPct val="0"/>
              </a:spcBef>
              <a:defRPr>
                <a:solidFill>
                  <a:schemeClr val="tx1"/>
                </a:solidFill>
                <a:latin typeface="Arial" charset="0"/>
              </a:defRPr>
            </a:lvl2pPr>
            <a:lvl3pPr marL="917575" indent="-188913">
              <a:spcBef>
                <a:spcPct val="0"/>
              </a:spcBef>
              <a:defRPr>
                <a:solidFill>
                  <a:schemeClr val="tx1"/>
                </a:solidFill>
                <a:latin typeface="Arial" charset="0"/>
              </a:defRPr>
            </a:lvl3pPr>
            <a:lvl4pPr marL="1287463" indent="-190500">
              <a:spcBef>
                <a:spcPct val="0"/>
              </a:spcBef>
              <a:defRPr>
                <a:solidFill>
                  <a:schemeClr val="tx1"/>
                </a:solidFill>
                <a:latin typeface="Arial" charset="0"/>
              </a:defRPr>
            </a:lvl4pPr>
            <a:lvl5pPr marL="1655763" indent="-188913">
              <a:spcBef>
                <a:spcPct val="0"/>
              </a:spcBef>
              <a:defRPr>
                <a:solidFill>
                  <a:schemeClr val="tx1"/>
                </a:solidFill>
                <a:latin typeface="Arial" charset="0"/>
              </a:defRPr>
            </a:lvl5pPr>
            <a:lvl6pPr marL="2112963" indent="-188913" fontAlgn="base">
              <a:spcBef>
                <a:spcPct val="0"/>
              </a:spcBef>
              <a:spcAft>
                <a:spcPct val="0"/>
              </a:spcAft>
              <a:defRPr>
                <a:solidFill>
                  <a:schemeClr val="tx1"/>
                </a:solidFill>
                <a:latin typeface="Arial" charset="0"/>
              </a:defRPr>
            </a:lvl6pPr>
            <a:lvl7pPr marL="2570163" indent="-188913" fontAlgn="base">
              <a:spcBef>
                <a:spcPct val="0"/>
              </a:spcBef>
              <a:spcAft>
                <a:spcPct val="0"/>
              </a:spcAft>
              <a:defRPr>
                <a:solidFill>
                  <a:schemeClr val="tx1"/>
                </a:solidFill>
                <a:latin typeface="Arial" charset="0"/>
              </a:defRPr>
            </a:lvl7pPr>
            <a:lvl8pPr marL="3027363" indent="-188913" fontAlgn="base">
              <a:spcBef>
                <a:spcPct val="0"/>
              </a:spcBef>
              <a:spcAft>
                <a:spcPct val="0"/>
              </a:spcAft>
              <a:defRPr>
                <a:solidFill>
                  <a:schemeClr val="tx1"/>
                </a:solidFill>
                <a:latin typeface="Arial" charset="0"/>
              </a:defRPr>
            </a:lvl8pPr>
            <a:lvl9pPr marL="3484563" indent="-188913" fontAlgn="base">
              <a:spcBef>
                <a:spcPct val="0"/>
              </a:spcBef>
              <a:spcAft>
                <a:spcPct val="0"/>
              </a:spcAft>
              <a:defRPr>
                <a:solidFill>
                  <a:schemeClr val="tx1"/>
                </a:solidFill>
                <a:latin typeface="Arial" charset="0"/>
              </a:defRPr>
            </a:lvl9pPr>
          </a:lstStyle>
          <a:p>
            <a:pPr>
              <a:lnSpc>
                <a:spcPct val="110000"/>
              </a:lnSpc>
              <a:spcAft>
                <a:spcPct val="55000"/>
              </a:spcAft>
              <a:buClrTx/>
              <a:buFont typeface="Wingdings" pitchFamily="2" charset="2"/>
              <a:buChar char="§"/>
              <a:defRPr/>
            </a:pPr>
            <a:endParaRPr lang="en-US" smtClean="0">
              <a:solidFill>
                <a:schemeClr val="bg1"/>
              </a:solidFill>
            </a:endParaRPr>
          </a:p>
        </p:txBody>
      </p:sp>
      <p:sp>
        <p:nvSpPr>
          <p:cNvPr id="13" name="cdtLine 8 Id836613"/>
          <p:cNvSpPr>
            <a:spLocks noChangeShapeType="1"/>
          </p:cNvSpPr>
          <p:nvPr>
            <p:custDataLst>
              <p:tags r:id="rId14"/>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 name="cdtFreeform 57 Id836617"/>
          <p:cNvSpPr>
            <a:spLocks noChangeAspect="1" noEditPoints="1"/>
          </p:cNvSpPr>
          <p:nvPr>
            <p:custDataLst>
              <p:tags r:id="rId15"/>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16" name="cdtRectangle 11 Id836614"/>
          <p:cNvSpPr txBox="1">
            <a:spLocks noChangeArrowheads="1"/>
          </p:cNvSpPr>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marL="342900" indent="-342900" algn="l" rtl="0" eaLnBrk="0" fontAlgn="base" hangingPunct="0">
              <a:lnSpc>
                <a:spcPct val="110000"/>
              </a:lnSpc>
              <a:spcBef>
                <a:spcPct val="25000"/>
              </a:spcBef>
              <a:spcAft>
                <a:spcPct val="0"/>
              </a:spcAft>
              <a:buClr>
                <a:schemeClr val="accent1"/>
              </a:buClr>
              <a:buFont typeface="Wingdings" pitchFamily="2" charset="2"/>
              <a:defRPr sz="2000" kern="1200">
                <a:solidFill>
                  <a:srgbClr val="FFFFFF"/>
                </a:solidFill>
                <a:latin typeface="+mn-lt"/>
                <a:ea typeface="+mn-ea"/>
                <a:cs typeface="+mn-cs"/>
              </a:defRPr>
            </a:lvl1pPr>
            <a:lvl2pPr marL="190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2pPr>
            <a:lvl3pPr marL="381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3pPr>
            <a:lvl4pPr marL="571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4pPr>
            <a:lvl5pPr marL="762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mtClean="0"/>
              <a:t>Master-Untertitelformat bearbeiten</a:t>
            </a:r>
            <a:endParaRPr lang="de-DE" dirty="0" smtClean="0"/>
          </a:p>
        </p:txBody>
      </p:sp>
      <p:sp>
        <p:nvSpPr>
          <p:cNvPr id="17" name="cdtRectangle 27 Id836616"/>
          <p:cNvSpPr txBox="1">
            <a:spLocks noChangeArrowheads="1"/>
          </p:cNvSpPr>
          <p:nvPr/>
        </p:nvSpPr>
        <p:spPr>
          <a:xfrm>
            <a:off x="3041650" y="1235075"/>
            <a:ext cx="5707063" cy="1422400"/>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lgn="l" rtl="0" eaLnBrk="0" fontAlgn="base" hangingPunct="0">
              <a:spcBef>
                <a:spcPct val="0"/>
              </a:spcBef>
              <a:spcAft>
                <a:spcPct val="0"/>
              </a:spcAft>
              <a:defRPr sz="4000" b="1" kern="1200">
                <a:solidFill>
                  <a:srgbClr val="FFFFFF"/>
                </a:solidFill>
                <a:latin typeface="+mj-lt"/>
                <a:ea typeface="+mj-ea"/>
                <a:cs typeface="+mj-cs"/>
              </a:defRPr>
            </a:lvl1pPr>
            <a:lvl2pPr algn="l" rtl="0" eaLnBrk="0" fontAlgn="base" hangingPunct="0">
              <a:spcBef>
                <a:spcPct val="0"/>
              </a:spcBef>
              <a:spcAft>
                <a:spcPct val="0"/>
              </a:spcAft>
              <a:defRPr sz="2000" b="1">
                <a:solidFill>
                  <a:schemeClr val="tx2"/>
                </a:solidFill>
                <a:latin typeface="Arial" panose="020B0604020202020204" pitchFamily="34" charset="0"/>
              </a:defRPr>
            </a:lvl2pPr>
            <a:lvl3pPr algn="l" rtl="0" eaLnBrk="0" fontAlgn="base" hangingPunct="0">
              <a:spcBef>
                <a:spcPct val="0"/>
              </a:spcBef>
              <a:spcAft>
                <a:spcPct val="0"/>
              </a:spcAft>
              <a:defRPr sz="2000" b="1">
                <a:solidFill>
                  <a:schemeClr val="tx2"/>
                </a:solidFill>
                <a:latin typeface="Arial" panose="020B0604020202020204" pitchFamily="34" charset="0"/>
              </a:defRPr>
            </a:lvl3pPr>
            <a:lvl4pPr algn="l" rtl="0" eaLnBrk="0" fontAlgn="base" hangingPunct="0">
              <a:spcBef>
                <a:spcPct val="0"/>
              </a:spcBef>
              <a:spcAft>
                <a:spcPct val="0"/>
              </a:spcAft>
              <a:defRPr sz="2000" b="1">
                <a:solidFill>
                  <a:schemeClr val="tx2"/>
                </a:solidFill>
                <a:latin typeface="Arial" panose="020B0604020202020204" pitchFamily="34" charset="0"/>
              </a:defRPr>
            </a:lvl4pPr>
            <a:lvl5pPr algn="l" rtl="0" eaLnBrk="0" fontAlgn="base" hangingPunct="0">
              <a:spcBef>
                <a:spcPct val="0"/>
              </a:spcBef>
              <a:spcAft>
                <a:spcPct val="0"/>
              </a:spcAft>
              <a:defRPr sz="2000" b="1">
                <a:solidFill>
                  <a:schemeClr val="tx2"/>
                </a:solidFill>
                <a:latin typeface="Arial" panose="020B0604020202020204" pitchFamily="34" charset="0"/>
              </a:defRPr>
            </a:lvl5pPr>
            <a:lvl6pPr marL="457200" algn="l" rtl="0" fontAlgn="base">
              <a:spcBef>
                <a:spcPct val="0"/>
              </a:spcBef>
              <a:spcAft>
                <a:spcPct val="0"/>
              </a:spcAft>
              <a:defRPr sz="2000" b="1">
                <a:solidFill>
                  <a:schemeClr val="tx2"/>
                </a:solidFill>
                <a:latin typeface="Arial" panose="020B0604020202020204" pitchFamily="34" charset="0"/>
              </a:defRPr>
            </a:lvl6pPr>
            <a:lvl7pPr marL="914400" algn="l" rtl="0" fontAlgn="base">
              <a:spcBef>
                <a:spcPct val="0"/>
              </a:spcBef>
              <a:spcAft>
                <a:spcPct val="0"/>
              </a:spcAft>
              <a:defRPr sz="2000" b="1">
                <a:solidFill>
                  <a:schemeClr val="tx2"/>
                </a:solidFill>
                <a:latin typeface="Arial" panose="020B0604020202020204" pitchFamily="34" charset="0"/>
              </a:defRPr>
            </a:lvl7pPr>
            <a:lvl8pPr marL="1371600" algn="l" rtl="0" fontAlgn="base">
              <a:spcBef>
                <a:spcPct val="0"/>
              </a:spcBef>
              <a:spcAft>
                <a:spcPct val="0"/>
              </a:spcAft>
              <a:defRPr sz="2000" b="1">
                <a:solidFill>
                  <a:schemeClr val="tx2"/>
                </a:solidFill>
                <a:latin typeface="Arial" panose="020B0604020202020204" pitchFamily="34" charset="0"/>
              </a:defRPr>
            </a:lvl8pPr>
            <a:lvl9pPr marL="1828800" algn="l" rtl="0" fontAlgn="base">
              <a:spcBef>
                <a:spcPct val="0"/>
              </a:spcBef>
              <a:spcAft>
                <a:spcPct val="0"/>
              </a:spcAft>
              <a:defRPr sz="2000" b="1">
                <a:solidFill>
                  <a:schemeClr val="tx2"/>
                </a:solidFill>
                <a:latin typeface="Arial" panose="020B0604020202020204" pitchFamily="34" charset="0"/>
              </a:defRPr>
            </a:lvl9pPr>
          </a:lstStyle>
          <a:p>
            <a:pPr>
              <a:buClrTx/>
              <a:buFontTx/>
            </a:pPr>
            <a:r>
              <a:rPr lang="de-DE" dirty="0" smtClean="0"/>
              <a:t>Mastertitelformat bearbeiten</a:t>
            </a:r>
          </a:p>
        </p:txBody>
      </p:sp>
      <p:pic>
        <p:nvPicPr>
          <p:cNvPr id="18" name="Picture 20" descr="TIAneu_P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cdtRectangle 24 Id836615"/>
          <p:cNvSpPr>
            <a:spLocks noChangeArrowheads="1"/>
          </p:cNvSpPr>
          <p:nvPr>
            <p:custDataLst>
              <p:tags r:id="rId16"/>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Lst>
  <p:timing>
    <p:tnLst>
      <p:par>
        <p:cTn id="1" dur="indefinite" restart="never" nodeType="tmRoot"/>
      </p:par>
    </p:tnLst>
  </p:timing>
  <p:txStyles>
    <p:titleStyle>
      <a:lvl1pPr algn="l" rtl="0" eaLnBrk="0" fontAlgn="base" hangingPunct="0">
        <a:spcBef>
          <a:spcPct val="0"/>
        </a:spcBef>
        <a:spcAft>
          <a:spcPct val="0"/>
        </a:spcAft>
        <a:defRPr sz="2000" b="1" kern="1200">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Arial" panose="020B0604020202020204" pitchFamily="34" charset="0"/>
        </a:defRPr>
      </a:lvl2pPr>
      <a:lvl3pPr algn="l" rtl="0" eaLnBrk="0" fontAlgn="base" hangingPunct="0">
        <a:spcBef>
          <a:spcPct val="0"/>
        </a:spcBef>
        <a:spcAft>
          <a:spcPct val="0"/>
        </a:spcAft>
        <a:defRPr sz="2000" b="1">
          <a:solidFill>
            <a:schemeClr val="tx2"/>
          </a:solidFill>
          <a:latin typeface="Arial" panose="020B0604020202020204" pitchFamily="34" charset="0"/>
        </a:defRPr>
      </a:lvl3pPr>
      <a:lvl4pPr algn="l" rtl="0" eaLnBrk="0" fontAlgn="base" hangingPunct="0">
        <a:spcBef>
          <a:spcPct val="0"/>
        </a:spcBef>
        <a:spcAft>
          <a:spcPct val="0"/>
        </a:spcAft>
        <a:defRPr sz="2000" b="1">
          <a:solidFill>
            <a:schemeClr val="tx2"/>
          </a:solidFill>
          <a:latin typeface="Arial" panose="020B0604020202020204" pitchFamily="34" charset="0"/>
        </a:defRPr>
      </a:lvl4pPr>
      <a:lvl5pPr algn="l" rtl="0" eaLnBrk="0" fontAlgn="base" hangingPunct="0">
        <a:spcBef>
          <a:spcPct val="0"/>
        </a:spcBef>
        <a:spcAft>
          <a:spcPct val="0"/>
        </a:spcAft>
        <a:defRPr sz="2000" b="1">
          <a:solidFill>
            <a:schemeClr val="tx2"/>
          </a:solidFill>
          <a:latin typeface="Arial" panose="020B0604020202020204" pitchFamily="34" charset="0"/>
        </a:defRPr>
      </a:lvl5pPr>
      <a:lvl6pPr marL="457200" algn="l" rtl="0" fontAlgn="base">
        <a:spcBef>
          <a:spcPct val="0"/>
        </a:spcBef>
        <a:spcAft>
          <a:spcPct val="0"/>
        </a:spcAft>
        <a:defRPr sz="2000" b="1">
          <a:solidFill>
            <a:schemeClr val="tx2"/>
          </a:solidFill>
          <a:latin typeface="Arial" panose="020B0604020202020204" pitchFamily="34" charset="0"/>
        </a:defRPr>
      </a:lvl6pPr>
      <a:lvl7pPr marL="914400" algn="l" rtl="0" fontAlgn="base">
        <a:spcBef>
          <a:spcPct val="0"/>
        </a:spcBef>
        <a:spcAft>
          <a:spcPct val="0"/>
        </a:spcAft>
        <a:defRPr sz="2000" b="1">
          <a:solidFill>
            <a:schemeClr val="tx2"/>
          </a:solidFill>
          <a:latin typeface="Arial" panose="020B0604020202020204" pitchFamily="34" charset="0"/>
        </a:defRPr>
      </a:lvl7pPr>
      <a:lvl8pPr marL="1371600" algn="l" rtl="0" fontAlgn="base">
        <a:spcBef>
          <a:spcPct val="0"/>
        </a:spcBef>
        <a:spcAft>
          <a:spcPct val="0"/>
        </a:spcAft>
        <a:defRPr sz="2000" b="1">
          <a:solidFill>
            <a:schemeClr val="tx2"/>
          </a:solidFill>
          <a:latin typeface="Arial" panose="020B0604020202020204" pitchFamily="34" charset="0"/>
        </a:defRPr>
      </a:lvl8pPr>
      <a:lvl9pPr marL="1828800" algn="l" rtl="0" fontAlgn="base">
        <a:spcBef>
          <a:spcPct val="0"/>
        </a:spcBef>
        <a:spcAft>
          <a:spcPct val="0"/>
        </a:spcAft>
        <a:defRPr sz="2000" b="1">
          <a:solidFill>
            <a:schemeClr val="tx2"/>
          </a:solidFill>
          <a:latin typeface="Arial" panose="020B0604020202020204" pitchFamily="34" charset="0"/>
        </a:defRPr>
      </a:lvl9pPr>
    </p:titleStyle>
    <p:bodyStyle>
      <a:lvl1pPr marL="342900" indent="-342900" algn="l" rtl="0" eaLnBrk="0" fontAlgn="base" hangingPunct="0">
        <a:lnSpc>
          <a:spcPct val="110000"/>
        </a:lnSpc>
        <a:spcBef>
          <a:spcPct val="25000"/>
        </a:spcBef>
        <a:spcAft>
          <a:spcPct val="0"/>
        </a:spcAft>
        <a:buClr>
          <a:schemeClr val="accent1"/>
        </a:buClr>
        <a:buFont typeface="Wingdings" pitchFamily="2" charset="2"/>
        <a:defRPr kern="1200">
          <a:solidFill>
            <a:schemeClr val="tx1"/>
          </a:solidFill>
          <a:latin typeface="+mn-lt"/>
          <a:ea typeface="+mn-ea"/>
          <a:cs typeface="+mn-cs"/>
        </a:defRPr>
      </a:lvl1pPr>
      <a:lvl2pPr marL="190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2pPr>
      <a:lvl3pPr marL="381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3pPr>
      <a:lvl4pPr marL="571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4pPr>
      <a:lvl5pPr marL="762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7" name="cdtRectangle 130 Id49155"/>
          <p:cNvSpPr>
            <a:spLocks noChangeArrowheads="1"/>
          </p:cNvSpPr>
          <p:nvPr>
            <p:custDataLst>
              <p:tags r:id="rId7"/>
            </p:custDataLst>
          </p:nvPr>
        </p:nvSpPr>
        <p:spPr bwMode="auto">
          <a:xfrm>
            <a:off x="287338" y="263525"/>
            <a:ext cx="8859837" cy="971550"/>
          </a:xfrm>
          <a:prstGeom prst="rect">
            <a:avLst/>
          </a:prstGeom>
          <a:solidFill>
            <a:srgbClr val="FFFFFF"/>
          </a:solidFill>
          <a:ln>
            <a:noFill/>
          </a:ln>
          <a:effectLst/>
          <a:extLst>
            <a:ext uri="{91240B29-F687-4F45-9708-019B960494DF}">
              <a14:hiddenLine xmlns:a14="http://schemas.microsoft.com/office/drawing/2010/main" w="9525">
                <a:solidFill>
                  <a:srgbClr val="D0D3D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0" hangingPunct="0">
              <a:spcBef>
                <a:spcPct val="0"/>
              </a:spcBef>
              <a:buClrTx/>
              <a:buFontTx/>
              <a:buNone/>
              <a:defRPr/>
            </a:pPr>
            <a:endParaRPr lang="de-DE" sz="2000" smtClean="0">
              <a:solidFill>
                <a:srgbClr val="FFFFFF"/>
              </a:solidFill>
            </a:endParaRPr>
          </a:p>
        </p:txBody>
      </p:sp>
      <p:sp>
        <p:nvSpPr>
          <p:cNvPr id="5124" name="cdtRectangle 115 Id49156"/>
          <p:cNvSpPr>
            <a:spLocks noGrp="1" noChangeArrowheads="1"/>
          </p:cNvSpPr>
          <p:nvPr>
            <p:ph type="title"/>
            <p:custDataLst>
              <p:tags r:id="rId8"/>
            </p:custDataLst>
          </p:nvPr>
        </p:nvSpPr>
        <p:spPr bwMode="auto">
          <a:xfrm>
            <a:off x="287338" y="263525"/>
            <a:ext cx="8859837" cy="971550"/>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252000" tIns="0" rIns="2268000" bIns="172800" numCol="1" anchor="b" anchorCtr="0" compatLnSpc="1">
            <a:prstTxWarp prst="textNoShape">
              <a:avLst/>
            </a:prstTxWarp>
          </a:bodyPr>
          <a:lstStyle/>
          <a:p>
            <a:pPr lvl="0"/>
            <a:r>
              <a:rPr lang="de-DE" smtClean="0"/>
              <a:t>Mastertitelformat bearbeiten</a:t>
            </a:r>
          </a:p>
        </p:txBody>
      </p:sp>
      <p:sp>
        <p:nvSpPr>
          <p:cNvPr id="1030" name="cdtText Box 125 Id49158"/>
          <p:cNvSpPr txBox="1">
            <a:spLocks noChangeArrowheads="1"/>
          </p:cNvSpPr>
          <p:nvPr>
            <p:custDataLst>
              <p:tags r:id="rId9"/>
            </p:custDataLst>
          </p:nvPr>
        </p:nvSpPr>
        <p:spPr bwMode="auto">
          <a:xfrm>
            <a:off x="4716463" y="6497638"/>
            <a:ext cx="4427537" cy="360362"/>
          </a:xfrm>
          <a:prstGeom prst="rect">
            <a:avLst/>
          </a:prstGeom>
          <a:noFill/>
          <a:ln>
            <a:noFill/>
          </a:ln>
          <a:extLst>
            <a:ext uri="{909E8E84-426E-40DD-AFC4-6F175D3DCCD1}">
              <a14:hiddenFill xmlns:a14="http://schemas.microsoft.com/office/drawing/2010/main">
                <a:solidFill>
                  <a:srgbClr val="949EAA"/>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6000" bIns="11160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hangingPunct="0">
              <a:spcBef>
                <a:spcPct val="0"/>
              </a:spcBef>
              <a:buClrTx/>
              <a:buFontTx/>
              <a:buNone/>
              <a:defRPr/>
            </a:pPr>
            <a:r>
              <a:rPr lang="de-DE" sz="1200" dirty="0" smtClean="0">
                <a:solidFill>
                  <a:srgbClr val="000000"/>
                </a:solidFill>
              </a:rPr>
              <a:t>DF TI AT 8</a:t>
            </a:r>
          </a:p>
        </p:txBody>
      </p:sp>
      <p:sp>
        <p:nvSpPr>
          <p:cNvPr id="5127" name="cdtFreeform 57 Id49159"/>
          <p:cNvSpPr>
            <a:spLocks noChangeAspect="1" noEditPoints="1"/>
          </p:cNvSpPr>
          <p:nvPr>
            <p:custDataLst>
              <p:tags r:id="rId10"/>
            </p:custDataLst>
          </p:nvPr>
        </p:nvSpPr>
        <p:spPr bwMode="black">
          <a:xfrm>
            <a:off x="7242175" y="485775"/>
            <a:ext cx="1503363" cy="236538"/>
          </a:xfrm>
          <a:custGeom>
            <a:avLst/>
            <a:gdLst>
              <a:gd name="T0" fmla="*/ 2147483647 w 5411"/>
              <a:gd name="T1" fmla="*/ 2147483647 h 858"/>
              <a:gd name="T2" fmla="*/ 2147483647 w 5411"/>
              <a:gd name="T3" fmla="*/ 2147483647 h 858"/>
              <a:gd name="T4" fmla="*/ 2147483647 w 5411"/>
              <a:gd name="T5" fmla="*/ 2147483647 h 858"/>
              <a:gd name="T6" fmla="*/ 2147483647 w 5411"/>
              <a:gd name="T7" fmla="*/ 2147483647 h 858"/>
              <a:gd name="T8" fmla="*/ 2147483647 w 5411"/>
              <a:gd name="T9" fmla="*/ 2147483647 h 858"/>
              <a:gd name="T10" fmla="*/ 0 w 5411"/>
              <a:gd name="T11" fmla="*/ 2147483647 h 858"/>
              <a:gd name="T12" fmla="*/ 2147483647 w 5411"/>
              <a:gd name="T13" fmla="*/ 2147483647 h 858"/>
              <a:gd name="T14" fmla="*/ 2147483647 w 5411"/>
              <a:gd name="T15" fmla="*/ 2147483647 h 858"/>
              <a:gd name="T16" fmla="*/ 2147483647 w 5411"/>
              <a:gd name="T17" fmla="*/ 2147483647 h 858"/>
              <a:gd name="T18" fmla="*/ 2147483647 w 5411"/>
              <a:gd name="T19" fmla="*/ 2147483647 h 858"/>
              <a:gd name="T20" fmla="*/ 2147483647 w 5411"/>
              <a:gd name="T21" fmla="*/ 2147483647 h 858"/>
              <a:gd name="T22" fmla="*/ 2147483647 w 5411"/>
              <a:gd name="T23" fmla="*/ 2147483647 h 858"/>
              <a:gd name="T24" fmla="*/ 2147483647 w 5411"/>
              <a:gd name="T25" fmla="*/ 2147483647 h 858"/>
              <a:gd name="T26" fmla="*/ 2147483647 w 5411"/>
              <a:gd name="T27" fmla="*/ 2147483647 h 858"/>
              <a:gd name="T28" fmla="*/ 2147483647 w 5411"/>
              <a:gd name="T29" fmla="*/ 2147483647 h 858"/>
              <a:gd name="T30" fmla="*/ 2147483647 w 5411"/>
              <a:gd name="T31" fmla="*/ 2147483647 h 858"/>
              <a:gd name="T32" fmla="*/ 2147483647 w 5411"/>
              <a:gd name="T33" fmla="*/ 2147483647 h 858"/>
              <a:gd name="T34" fmla="*/ 2147483647 w 5411"/>
              <a:gd name="T35" fmla="*/ 2147483647 h 858"/>
              <a:gd name="T36" fmla="*/ 2147483647 w 5411"/>
              <a:gd name="T37" fmla="*/ 2147483647 h 858"/>
              <a:gd name="T38" fmla="*/ 2147483647 w 5411"/>
              <a:gd name="T39" fmla="*/ 2147483647 h 858"/>
              <a:gd name="T40" fmla="*/ 2147483647 w 5411"/>
              <a:gd name="T41" fmla="*/ 2147483647 h 858"/>
              <a:gd name="T42" fmla="*/ 2147483647 w 5411"/>
              <a:gd name="T43" fmla="*/ 2147483647 h 858"/>
              <a:gd name="T44" fmla="*/ 2147483647 w 5411"/>
              <a:gd name="T45" fmla="*/ 2147483647 h 858"/>
              <a:gd name="T46" fmla="*/ 2147483647 w 5411"/>
              <a:gd name="T47" fmla="*/ 2147483647 h 858"/>
              <a:gd name="T48" fmla="*/ 2147483647 w 5411"/>
              <a:gd name="T49" fmla="*/ 2147483647 h 858"/>
              <a:gd name="T50" fmla="*/ 2147483647 w 5411"/>
              <a:gd name="T51" fmla="*/ 2147483647 h 858"/>
              <a:gd name="T52" fmla="*/ 2147483647 w 5411"/>
              <a:gd name="T53" fmla="*/ 2147483647 h 858"/>
              <a:gd name="T54" fmla="*/ 2147483647 w 5411"/>
              <a:gd name="T55" fmla="*/ 2147483647 h 858"/>
              <a:gd name="T56" fmla="*/ 2147483647 w 5411"/>
              <a:gd name="T57" fmla="*/ 2147483647 h 858"/>
              <a:gd name="T58" fmla="*/ 2147483647 w 5411"/>
              <a:gd name="T59" fmla="*/ 2147483647 h 858"/>
              <a:gd name="T60" fmla="*/ 2147483647 w 5411"/>
              <a:gd name="T61" fmla="*/ 2147483647 h 858"/>
              <a:gd name="T62" fmla="*/ 2147483647 w 5411"/>
              <a:gd name="T63" fmla="*/ 2147483647 h 858"/>
              <a:gd name="T64" fmla="*/ 2147483647 w 5411"/>
              <a:gd name="T65" fmla="*/ 2147483647 h 858"/>
              <a:gd name="T66" fmla="*/ 2147483647 w 5411"/>
              <a:gd name="T67" fmla="*/ 2147483647 h 858"/>
              <a:gd name="T68" fmla="*/ 2147483647 w 5411"/>
              <a:gd name="T69" fmla="*/ 2147483647 h 858"/>
              <a:gd name="T70" fmla="*/ 2147483647 w 5411"/>
              <a:gd name="T71" fmla="*/ 2147483647 h 858"/>
              <a:gd name="T72" fmla="*/ 2147483647 w 5411"/>
              <a:gd name="T73" fmla="*/ 2147483647 h 858"/>
              <a:gd name="T74" fmla="*/ 2147483647 w 5411"/>
              <a:gd name="T75" fmla="*/ 2147483647 h 858"/>
              <a:gd name="T76" fmla="*/ 2147483647 w 5411"/>
              <a:gd name="T77" fmla="*/ 2147483647 h 858"/>
              <a:gd name="T78" fmla="*/ 2147483647 w 5411"/>
              <a:gd name="T79" fmla="*/ 2147483647 h 858"/>
              <a:gd name="T80" fmla="*/ 2147483647 w 5411"/>
              <a:gd name="T81" fmla="*/ 2147483647 h 858"/>
              <a:gd name="T82" fmla="*/ 2147483647 w 5411"/>
              <a:gd name="T83" fmla="*/ 2147483647 h 858"/>
              <a:gd name="T84" fmla="*/ 2147483647 w 5411"/>
              <a:gd name="T85" fmla="*/ 2147483647 h 858"/>
              <a:gd name="T86" fmla="*/ 2147483647 w 5411"/>
              <a:gd name="T87" fmla="*/ 2147483647 h 858"/>
              <a:gd name="T88" fmla="*/ 2147483647 w 5411"/>
              <a:gd name="T89" fmla="*/ 2147483647 h 858"/>
              <a:gd name="T90" fmla="*/ 2147483647 w 5411"/>
              <a:gd name="T91" fmla="*/ 2147483647 h 858"/>
              <a:gd name="T92" fmla="*/ 2147483647 w 5411"/>
              <a:gd name="T93" fmla="*/ 2147483647 h 858"/>
              <a:gd name="T94" fmla="*/ 2147483647 w 5411"/>
              <a:gd name="T95" fmla="*/ 2147483647 h 858"/>
              <a:gd name="T96" fmla="*/ 2147483647 w 5411"/>
              <a:gd name="T97" fmla="*/ 2147483647 h 858"/>
              <a:gd name="T98" fmla="*/ 2147483647 w 5411"/>
              <a:gd name="T99" fmla="*/ 2147483647 h 858"/>
              <a:gd name="T100" fmla="*/ 2147483647 w 5411"/>
              <a:gd name="T101" fmla="*/ 2147483647 h 858"/>
              <a:gd name="T102" fmla="*/ 2147483647 w 5411"/>
              <a:gd name="T103" fmla="*/ 2147483647 h 858"/>
              <a:gd name="T104" fmla="*/ 2147483647 w 5411"/>
              <a:gd name="T105" fmla="*/ 2147483647 h 858"/>
              <a:gd name="T106" fmla="*/ 2147483647 w 5411"/>
              <a:gd name="T107" fmla="*/ 2147483647 h 858"/>
              <a:gd name="T108" fmla="*/ 2147483647 w 5411"/>
              <a:gd name="T109" fmla="*/ 2147483647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5129" name="cdtMasterTags"/>
          <p:cNvSpPr>
            <a:spLocks noChangeShapeType="1"/>
          </p:cNvSpPr>
          <p:nvPr>
            <p:custDataLst>
              <p:tags r:id="rId11"/>
            </p:custDataLst>
          </p:nvPr>
        </p:nvSpPr>
        <p:spPr bwMode="auto">
          <a:xfrm>
            <a:off x="0" y="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de-DE"/>
          </a:p>
        </p:txBody>
      </p:sp>
      <p:sp>
        <p:nvSpPr>
          <p:cNvPr id="10" name="Rechteck 2"/>
          <p:cNvSpPr>
            <a:spLocks noChangeArrowheads="1"/>
          </p:cNvSpPr>
          <p:nvPr/>
        </p:nvSpPr>
        <p:spPr bwMode="auto">
          <a:xfrm>
            <a:off x="3055939" y="6627813"/>
            <a:ext cx="396478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5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eaLnBrk="1" hangingPunct="1">
              <a:buClr>
                <a:srgbClr val="CCCCCC"/>
              </a:buClr>
              <a:defRPr/>
            </a:pPr>
            <a:r>
              <a:rPr lang="de-DE" sz="900" dirty="0" smtClean="0">
                <a:solidFill>
                  <a:srgbClr val="000000"/>
                </a:solidFill>
              </a:rPr>
              <a:t>Nur für internen Gebrauch / © Siemens AG 2016. Alle Rechte vorbehalten.</a:t>
            </a:r>
          </a:p>
        </p:txBody>
      </p:sp>
      <p:sp>
        <p:nvSpPr>
          <p:cNvPr id="11" name="cdtRectangle 16 Id836624"/>
          <p:cNvSpPr>
            <a:spLocks noChangeArrowheads="1"/>
          </p:cNvSpPr>
          <p:nvPr>
            <p:custDataLst>
              <p:tags r:id="rId12"/>
            </p:custDataLst>
          </p:nvPr>
        </p:nvSpPr>
        <p:spPr bwMode="auto">
          <a:xfrm>
            <a:off x="0" y="0"/>
            <a:ext cx="304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en-US"/>
          </a:p>
        </p:txBody>
      </p:sp>
      <p:sp>
        <p:nvSpPr>
          <p:cNvPr id="12" name="cdtText Box 12 Id836611"/>
          <p:cNvSpPr txBox="1">
            <a:spLocks noChangeArrowheads="1"/>
          </p:cNvSpPr>
          <p:nvPr>
            <p:custDataLst>
              <p:tags r:id="rId13"/>
            </p:custDataLst>
          </p:nvPr>
        </p:nvSpPr>
        <p:spPr bwMode="auto">
          <a:xfrm>
            <a:off x="3381375" y="1836738"/>
            <a:ext cx="5367338"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144000"/>
          <a:lstStyle>
            <a:lvl1pPr marL="180975" indent="-180975">
              <a:spcBef>
                <a:spcPct val="0"/>
              </a:spcBef>
              <a:defRPr>
                <a:solidFill>
                  <a:schemeClr val="tx1"/>
                </a:solidFill>
                <a:latin typeface="Arial" charset="0"/>
              </a:defRPr>
            </a:lvl1pPr>
            <a:lvl2pPr marL="549275" indent="-188913">
              <a:spcBef>
                <a:spcPct val="0"/>
              </a:spcBef>
              <a:defRPr>
                <a:solidFill>
                  <a:schemeClr val="tx1"/>
                </a:solidFill>
                <a:latin typeface="Arial" charset="0"/>
              </a:defRPr>
            </a:lvl2pPr>
            <a:lvl3pPr marL="917575" indent="-188913">
              <a:spcBef>
                <a:spcPct val="0"/>
              </a:spcBef>
              <a:defRPr>
                <a:solidFill>
                  <a:schemeClr val="tx1"/>
                </a:solidFill>
                <a:latin typeface="Arial" charset="0"/>
              </a:defRPr>
            </a:lvl3pPr>
            <a:lvl4pPr marL="1287463" indent="-190500">
              <a:spcBef>
                <a:spcPct val="0"/>
              </a:spcBef>
              <a:defRPr>
                <a:solidFill>
                  <a:schemeClr val="tx1"/>
                </a:solidFill>
                <a:latin typeface="Arial" charset="0"/>
              </a:defRPr>
            </a:lvl4pPr>
            <a:lvl5pPr marL="1655763" indent="-188913">
              <a:spcBef>
                <a:spcPct val="0"/>
              </a:spcBef>
              <a:defRPr>
                <a:solidFill>
                  <a:schemeClr val="tx1"/>
                </a:solidFill>
                <a:latin typeface="Arial" charset="0"/>
              </a:defRPr>
            </a:lvl5pPr>
            <a:lvl6pPr marL="2112963" indent="-188913" fontAlgn="base">
              <a:spcBef>
                <a:spcPct val="0"/>
              </a:spcBef>
              <a:spcAft>
                <a:spcPct val="0"/>
              </a:spcAft>
              <a:defRPr>
                <a:solidFill>
                  <a:schemeClr val="tx1"/>
                </a:solidFill>
                <a:latin typeface="Arial" charset="0"/>
              </a:defRPr>
            </a:lvl6pPr>
            <a:lvl7pPr marL="2570163" indent="-188913" fontAlgn="base">
              <a:spcBef>
                <a:spcPct val="0"/>
              </a:spcBef>
              <a:spcAft>
                <a:spcPct val="0"/>
              </a:spcAft>
              <a:defRPr>
                <a:solidFill>
                  <a:schemeClr val="tx1"/>
                </a:solidFill>
                <a:latin typeface="Arial" charset="0"/>
              </a:defRPr>
            </a:lvl7pPr>
            <a:lvl8pPr marL="3027363" indent="-188913" fontAlgn="base">
              <a:spcBef>
                <a:spcPct val="0"/>
              </a:spcBef>
              <a:spcAft>
                <a:spcPct val="0"/>
              </a:spcAft>
              <a:defRPr>
                <a:solidFill>
                  <a:schemeClr val="tx1"/>
                </a:solidFill>
                <a:latin typeface="Arial" charset="0"/>
              </a:defRPr>
            </a:lvl8pPr>
            <a:lvl9pPr marL="3484563" indent="-188913" fontAlgn="base">
              <a:spcBef>
                <a:spcPct val="0"/>
              </a:spcBef>
              <a:spcAft>
                <a:spcPct val="0"/>
              </a:spcAft>
              <a:defRPr>
                <a:solidFill>
                  <a:schemeClr val="tx1"/>
                </a:solidFill>
                <a:latin typeface="Arial" charset="0"/>
              </a:defRPr>
            </a:lvl9pPr>
          </a:lstStyle>
          <a:p>
            <a:pPr>
              <a:lnSpc>
                <a:spcPct val="110000"/>
              </a:lnSpc>
              <a:spcAft>
                <a:spcPct val="55000"/>
              </a:spcAft>
              <a:buClrTx/>
              <a:buFont typeface="Wingdings" pitchFamily="2" charset="2"/>
              <a:buChar char="§"/>
              <a:defRPr/>
            </a:pPr>
            <a:endParaRPr lang="en-US" smtClean="0">
              <a:solidFill>
                <a:schemeClr val="bg1"/>
              </a:solidFill>
            </a:endParaRPr>
          </a:p>
        </p:txBody>
      </p:sp>
      <p:sp>
        <p:nvSpPr>
          <p:cNvPr id="13" name="cdtLine 8 Id836613"/>
          <p:cNvSpPr>
            <a:spLocks noChangeShapeType="1"/>
          </p:cNvSpPr>
          <p:nvPr>
            <p:custDataLst>
              <p:tags r:id="rId14"/>
            </p:custDataLst>
          </p:nvPr>
        </p:nvSpPr>
        <p:spPr bwMode="auto">
          <a:xfrm>
            <a:off x="3040063" y="-3175"/>
            <a:ext cx="0" cy="686276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 name="cdtFreeform 57 Id836617"/>
          <p:cNvSpPr>
            <a:spLocks noChangeAspect="1" noEditPoints="1"/>
          </p:cNvSpPr>
          <p:nvPr>
            <p:custDataLst>
              <p:tags r:id="rId15"/>
            </p:custDataLst>
          </p:nvPr>
        </p:nvSpPr>
        <p:spPr bwMode="black">
          <a:xfrm>
            <a:off x="7242175" y="485775"/>
            <a:ext cx="1503363" cy="236538"/>
          </a:xfrm>
          <a:custGeom>
            <a:avLst/>
            <a:gdLst>
              <a:gd name="T0" fmla="*/ 11424559 w 5411"/>
              <a:gd name="T1" fmla="*/ 53125663 h 858"/>
              <a:gd name="T2" fmla="*/ 27171668 w 5411"/>
              <a:gd name="T3" fmla="*/ 53125663 h 858"/>
              <a:gd name="T4" fmla="*/ 31648695 w 5411"/>
              <a:gd name="T5" fmla="*/ 47957390 h 858"/>
              <a:gd name="T6" fmla="*/ 24238290 w 5411"/>
              <a:gd name="T7" fmla="*/ 41345354 h 858"/>
              <a:gd name="T8" fmla="*/ 3010616 w 5411"/>
              <a:gd name="T9" fmla="*/ 29640858 h 858"/>
              <a:gd name="T10" fmla="*/ 0 w 5411"/>
              <a:gd name="T11" fmla="*/ 17176574 h 858"/>
              <a:gd name="T12" fmla="*/ 5712279 w 5411"/>
              <a:gd name="T13" fmla="*/ 5928061 h 858"/>
              <a:gd name="T14" fmla="*/ 20687564 w 5411"/>
              <a:gd name="T15" fmla="*/ 304081 h 858"/>
              <a:gd name="T16" fmla="*/ 40062637 w 5411"/>
              <a:gd name="T17" fmla="*/ 1444040 h 858"/>
              <a:gd name="T18" fmla="*/ 39831201 w 5411"/>
              <a:gd name="T19" fmla="*/ 12996357 h 858"/>
              <a:gd name="T20" fmla="*/ 24855916 w 5411"/>
              <a:gd name="T21" fmla="*/ 11020245 h 858"/>
              <a:gd name="T22" fmla="*/ 17908662 w 5411"/>
              <a:gd name="T23" fmla="*/ 14060502 h 858"/>
              <a:gd name="T24" fmla="*/ 18371813 w 5411"/>
              <a:gd name="T25" fmla="*/ 19456491 h 858"/>
              <a:gd name="T26" fmla="*/ 43922316 w 5411"/>
              <a:gd name="T27" fmla="*/ 32605026 h 858"/>
              <a:gd name="T28" fmla="*/ 49402881 w 5411"/>
              <a:gd name="T29" fmla="*/ 45221489 h 858"/>
              <a:gd name="T30" fmla="*/ 44230990 w 5411"/>
              <a:gd name="T31" fmla="*/ 58217846 h 858"/>
              <a:gd name="T32" fmla="*/ 32034607 w 5411"/>
              <a:gd name="T33" fmla="*/ 64298086 h 858"/>
              <a:gd name="T34" fmla="*/ 5789517 w 5411"/>
              <a:gd name="T35" fmla="*/ 64070094 h 858"/>
              <a:gd name="T36" fmla="*/ 58665886 w 5411"/>
              <a:gd name="T37" fmla="*/ 1216048 h 858"/>
              <a:gd name="T38" fmla="*/ 58665886 w 5411"/>
              <a:gd name="T39" fmla="*/ 63994005 h 858"/>
              <a:gd name="T40" fmla="*/ 138868399 w 5411"/>
              <a:gd name="T41" fmla="*/ 1216048 h 858"/>
              <a:gd name="T42" fmla="*/ 110693471 w 5411"/>
              <a:gd name="T43" fmla="*/ 26752779 h 858"/>
              <a:gd name="T44" fmla="*/ 110693471 w 5411"/>
              <a:gd name="T45" fmla="*/ 37241226 h 858"/>
              <a:gd name="T46" fmla="*/ 139640502 w 5411"/>
              <a:gd name="T47" fmla="*/ 63994005 h 858"/>
              <a:gd name="T48" fmla="*/ 150756108 w 5411"/>
              <a:gd name="T49" fmla="*/ 1216048 h 858"/>
              <a:gd name="T50" fmla="*/ 206565855 w 5411"/>
              <a:gd name="T51" fmla="*/ 1216048 h 858"/>
              <a:gd name="T52" fmla="*/ 211274595 w 5411"/>
              <a:gd name="T53" fmla="*/ 63994005 h 858"/>
              <a:gd name="T54" fmla="*/ 181555740 w 5411"/>
              <a:gd name="T55" fmla="*/ 64602167 h 858"/>
              <a:gd name="T56" fmla="*/ 150756108 w 5411"/>
              <a:gd name="T57" fmla="*/ 63994005 h 858"/>
              <a:gd name="T58" fmla="*/ 290550808 w 5411"/>
              <a:gd name="T59" fmla="*/ 1216048 h 858"/>
              <a:gd name="T60" fmla="*/ 261989967 w 5411"/>
              <a:gd name="T61" fmla="*/ 26752779 h 858"/>
              <a:gd name="T62" fmla="*/ 261989967 w 5411"/>
              <a:gd name="T63" fmla="*/ 37241226 h 858"/>
              <a:gd name="T64" fmla="*/ 291245672 w 5411"/>
              <a:gd name="T65" fmla="*/ 63994005 h 858"/>
              <a:gd name="T66" fmla="*/ 302052604 w 5411"/>
              <a:gd name="T67" fmla="*/ 1216048 h 858"/>
              <a:gd name="T68" fmla="*/ 344971382 w 5411"/>
              <a:gd name="T69" fmla="*/ 1216048 h 858"/>
              <a:gd name="T70" fmla="*/ 337638215 w 5411"/>
              <a:gd name="T71" fmla="*/ 63994005 h 858"/>
              <a:gd name="T72" fmla="*/ 302052604 w 5411"/>
              <a:gd name="T73" fmla="*/ 63994005 h 858"/>
              <a:gd name="T74" fmla="*/ 380016604 w 5411"/>
              <a:gd name="T75" fmla="*/ 53125663 h 858"/>
              <a:gd name="T76" fmla="*/ 395686475 w 5411"/>
              <a:gd name="T77" fmla="*/ 53125663 h 858"/>
              <a:gd name="T78" fmla="*/ 400009304 w 5411"/>
              <a:gd name="T79" fmla="*/ 47957390 h 858"/>
              <a:gd name="T80" fmla="*/ 389588284 w 5411"/>
              <a:gd name="T81" fmla="*/ 39977127 h 858"/>
              <a:gd name="T82" fmla="*/ 370521884 w 5411"/>
              <a:gd name="T83" fmla="*/ 28196818 h 858"/>
              <a:gd name="T84" fmla="*/ 368360609 w 5411"/>
              <a:gd name="T85" fmla="*/ 17176574 h 858"/>
              <a:gd name="T86" fmla="*/ 374072611 w 5411"/>
              <a:gd name="T87" fmla="*/ 5928061 h 858"/>
              <a:gd name="T88" fmla="*/ 389047895 w 5411"/>
              <a:gd name="T89" fmla="*/ 304081 h 858"/>
              <a:gd name="T90" fmla="*/ 408500485 w 5411"/>
              <a:gd name="T91" fmla="*/ 1444040 h 858"/>
              <a:gd name="T92" fmla="*/ 408346009 w 5411"/>
              <a:gd name="T93" fmla="*/ 12996357 h 858"/>
              <a:gd name="T94" fmla="*/ 393447962 w 5411"/>
              <a:gd name="T95" fmla="*/ 11020245 h 858"/>
              <a:gd name="T96" fmla="*/ 386268994 w 5411"/>
              <a:gd name="T97" fmla="*/ 14060502 h 858"/>
              <a:gd name="T98" fmla="*/ 387658445 w 5411"/>
              <a:gd name="T99" fmla="*/ 20292645 h 858"/>
              <a:gd name="T100" fmla="*/ 415524977 w 5411"/>
              <a:gd name="T101" fmla="*/ 35949089 h 858"/>
              <a:gd name="T102" fmla="*/ 417686252 w 5411"/>
              <a:gd name="T103" fmla="*/ 47653585 h 858"/>
              <a:gd name="T104" fmla="*/ 410816236 w 5411"/>
              <a:gd name="T105" fmla="*/ 59889878 h 858"/>
              <a:gd name="T106" fmla="*/ 395377801 w 5411"/>
              <a:gd name="T107" fmla="*/ 65133964 h 858"/>
              <a:gd name="T108" fmla="*/ 369595584 w 5411"/>
              <a:gd name="T109" fmla="*/ 63082038 h 8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11" h="858">
                <a:moveTo>
                  <a:pt x="13" y="830"/>
                </a:moveTo>
                <a:lnTo>
                  <a:pt x="13" y="664"/>
                </a:lnTo>
                <a:lnTo>
                  <a:pt x="148" y="699"/>
                </a:lnTo>
                <a:lnTo>
                  <a:pt x="209" y="707"/>
                </a:lnTo>
                <a:lnTo>
                  <a:pt x="298" y="708"/>
                </a:lnTo>
                <a:lnTo>
                  <a:pt x="352" y="699"/>
                </a:lnTo>
                <a:lnTo>
                  <a:pt x="388" y="679"/>
                </a:lnTo>
                <a:lnTo>
                  <a:pt x="400" y="665"/>
                </a:lnTo>
                <a:lnTo>
                  <a:pt x="410" y="631"/>
                </a:lnTo>
                <a:lnTo>
                  <a:pt x="403" y="606"/>
                </a:lnTo>
                <a:lnTo>
                  <a:pt x="388" y="583"/>
                </a:lnTo>
                <a:lnTo>
                  <a:pt x="314" y="544"/>
                </a:lnTo>
                <a:lnTo>
                  <a:pt x="172" y="482"/>
                </a:lnTo>
                <a:lnTo>
                  <a:pt x="86" y="433"/>
                </a:lnTo>
                <a:lnTo>
                  <a:pt x="39" y="390"/>
                </a:lnTo>
                <a:lnTo>
                  <a:pt x="8" y="329"/>
                </a:lnTo>
                <a:lnTo>
                  <a:pt x="0" y="283"/>
                </a:lnTo>
                <a:lnTo>
                  <a:pt x="0" y="226"/>
                </a:lnTo>
                <a:lnTo>
                  <a:pt x="12" y="170"/>
                </a:lnTo>
                <a:lnTo>
                  <a:pt x="36" y="120"/>
                </a:lnTo>
                <a:lnTo>
                  <a:pt x="74" y="78"/>
                </a:lnTo>
                <a:lnTo>
                  <a:pt x="121" y="47"/>
                </a:lnTo>
                <a:lnTo>
                  <a:pt x="174" y="24"/>
                </a:lnTo>
                <a:lnTo>
                  <a:pt x="268" y="4"/>
                </a:lnTo>
                <a:lnTo>
                  <a:pt x="340" y="0"/>
                </a:lnTo>
                <a:lnTo>
                  <a:pt x="462" y="9"/>
                </a:lnTo>
                <a:lnTo>
                  <a:pt x="519" y="19"/>
                </a:lnTo>
                <a:lnTo>
                  <a:pt x="574" y="33"/>
                </a:lnTo>
                <a:lnTo>
                  <a:pt x="574" y="193"/>
                </a:lnTo>
                <a:lnTo>
                  <a:pt x="516" y="171"/>
                </a:lnTo>
                <a:lnTo>
                  <a:pt x="460" y="156"/>
                </a:lnTo>
                <a:lnTo>
                  <a:pt x="404" y="147"/>
                </a:lnTo>
                <a:lnTo>
                  <a:pt x="322" y="145"/>
                </a:lnTo>
                <a:lnTo>
                  <a:pt x="295" y="148"/>
                </a:lnTo>
                <a:lnTo>
                  <a:pt x="256" y="163"/>
                </a:lnTo>
                <a:lnTo>
                  <a:pt x="232" y="185"/>
                </a:lnTo>
                <a:lnTo>
                  <a:pt x="225" y="199"/>
                </a:lnTo>
                <a:lnTo>
                  <a:pt x="225" y="232"/>
                </a:lnTo>
                <a:lnTo>
                  <a:pt x="238" y="256"/>
                </a:lnTo>
                <a:lnTo>
                  <a:pt x="279" y="282"/>
                </a:lnTo>
                <a:lnTo>
                  <a:pt x="480" y="372"/>
                </a:lnTo>
                <a:lnTo>
                  <a:pt x="569" y="429"/>
                </a:lnTo>
                <a:lnTo>
                  <a:pt x="608" y="472"/>
                </a:lnTo>
                <a:lnTo>
                  <a:pt x="632" y="527"/>
                </a:lnTo>
                <a:lnTo>
                  <a:pt x="640" y="595"/>
                </a:lnTo>
                <a:lnTo>
                  <a:pt x="634" y="661"/>
                </a:lnTo>
                <a:lnTo>
                  <a:pt x="611" y="719"/>
                </a:lnTo>
                <a:lnTo>
                  <a:pt x="573" y="766"/>
                </a:lnTo>
                <a:lnTo>
                  <a:pt x="549" y="788"/>
                </a:lnTo>
                <a:lnTo>
                  <a:pt x="470" y="830"/>
                </a:lnTo>
                <a:lnTo>
                  <a:pt x="415" y="846"/>
                </a:lnTo>
                <a:lnTo>
                  <a:pt x="350" y="857"/>
                </a:lnTo>
                <a:lnTo>
                  <a:pt x="210" y="858"/>
                </a:lnTo>
                <a:lnTo>
                  <a:pt x="75" y="843"/>
                </a:lnTo>
                <a:lnTo>
                  <a:pt x="13" y="830"/>
                </a:lnTo>
                <a:close/>
                <a:moveTo>
                  <a:pt x="760" y="842"/>
                </a:moveTo>
                <a:lnTo>
                  <a:pt x="760" y="16"/>
                </a:lnTo>
                <a:lnTo>
                  <a:pt x="1001" y="16"/>
                </a:lnTo>
                <a:lnTo>
                  <a:pt x="1001" y="842"/>
                </a:lnTo>
                <a:lnTo>
                  <a:pt x="760" y="842"/>
                </a:lnTo>
                <a:close/>
                <a:moveTo>
                  <a:pt x="1202" y="842"/>
                </a:moveTo>
                <a:lnTo>
                  <a:pt x="1202" y="16"/>
                </a:lnTo>
                <a:lnTo>
                  <a:pt x="1799" y="16"/>
                </a:lnTo>
                <a:lnTo>
                  <a:pt x="1799" y="166"/>
                </a:lnTo>
                <a:lnTo>
                  <a:pt x="1434" y="166"/>
                </a:lnTo>
                <a:lnTo>
                  <a:pt x="1434" y="352"/>
                </a:lnTo>
                <a:lnTo>
                  <a:pt x="1755" y="352"/>
                </a:lnTo>
                <a:lnTo>
                  <a:pt x="1755" y="490"/>
                </a:lnTo>
                <a:lnTo>
                  <a:pt x="1434" y="490"/>
                </a:lnTo>
                <a:lnTo>
                  <a:pt x="1434" y="683"/>
                </a:lnTo>
                <a:lnTo>
                  <a:pt x="1809" y="683"/>
                </a:lnTo>
                <a:lnTo>
                  <a:pt x="1809" y="842"/>
                </a:lnTo>
                <a:lnTo>
                  <a:pt x="1202" y="842"/>
                </a:lnTo>
                <a:close/>
                <a:moveTo>
                  <a:pt x="1953" y="842"/>
                </a:moveTo>
                <a:lnTo>
                  <a:pt x="1953" y="16"/>
                </a:lnTo>
                <a:lnTo>
                  <a:pt x="2253" y="16"/>
                </a:lnTo>
                <a:lnTo>
                  <a:pt x="2460" y="536"/>
                </a:lnTo>
                <a:lnTo>
                  <a:pt x="2676" y="16"/>
                </a:lnTo>
                <a:lnTo>
                  <a:pt x="2962" y="16"/>
                </a:lnTo>
                <a:lnTo>
                  <a:pt x="2962" y="842"/>
                </a:lnTo>
                <a:lnTo>
                  <a:pt x="2737" y="842"/>
                </a:lnTo>
                <a:lnTo>
                  <a:pt x="2737" y="276"/>
                </a:lnTo>
                <a:lnTo>
                  <a:pt x="2497" y="850"/>
                </a:lnTo>
                <a:lnTo>
                  <a:pt x="2352" y="850"/>
                </a:lnTo>
                <a:lnTo>
                  <a:pt x="2118" y="276"/>
                </a:lnTo>
                <a:lnTo>
                  <a:pt x="2118" y="842"/>
                </a:lnTo>
                <a:lnTo>
                  <a:pt x="1953" y="842"/>
                </a:lnTo>
                <a:close/>
                <a:moveTo>
                  <a:pt x="3163" y="842"/>
                </a:moveTo>
                <a:lnTo>
                  <a:pt x="3163" y="16"/>
                </a:lnTo>
                <a:lnTo>
                  <a:pt x="3764" y="16"/>
                </a:lnTo>
                <a:lnTo>
                  <a:pt x="3764" y="166"/>
                </a:lnTo>
                <a:lnTo>
                  <a:pt x="3394" y="166"/>
                </a:lnTo>
                <a:lnTo>
                  <a:pt x="3394" y="352"/>
                </a:lnTo>
                <a:lnTo>
                  <a:pt x="3715" y="352"/>
                </a:lnTo>
                <a:lnTo>
                  <a:pt x="3715" y="490"/>
                </a:lnTo>
                <a:lnTo>
                  <a:pt x="3394" y="490"/>
                </a:lnTo>
                <a:lnTo>
                  <a:pt x="3394" y="683"/>
                </a:lnTo>
                <a:lnTo>
                  <a:pt x="3773" y="683"/>
                </a:lnTo>
                <a:lnTo>
                  <a:pt x="3773" y="842"/>
                </a:lnTo>
                <a:lnTo>
                  <a:pt x="3163" y="842"/>
                </a:lnTo>
                <a:close/>
                <a:moveTo>
                  <a:pt x="3913" y="842"/>
                </a:moveTo>
                <a:lnTo>
                  <a:pt x="3913" y="16"/>
                </a:lnTo>
                <a:lnTo>
                  <a:pt x="4185" y="16"/>
                </a:lnTo>
                <a:lnTo>
                  <a:pt x="4469" y="553"/>
                </a:lnTo>
                <a:lnTo>
                  <a:pt x="4469" y="16"/>
                </a:lnTo>
                <a:lnTo>
                  <a:pt x="4635" y="16"/>
                </a:lnTo>
                <a:lnTo>
                  <a:pt x="4635" y="842"/>
                </a:lnTo>
                <a:lnTo>
                  <a:pt x="4374" y="842"/>
                </a:lnTo>
                <a:lnTo>
                  <a:pt x="4079" y="298"/>
                </a:lnTo>
                <a:lnTo>
                  <a:pt x="4079" y="842"/>
                </a:lnTo>
                <a:lnTo>
                  <a:pt x="3913" y="842"/>
                </a:lnTo>
                <a:close/>
                <a:moveTo>
                  <a:pt x="4788" y="830"/>
                </a:moveTo>
                <a:lnTo>
                  <a:pt x="4788" y="664"/>
                </a:lnTo>
                <a:lnTo>
                  <a:pt x="4923" y="699"/>
                </a:lnTo>
                <a:lnTo>
                  <a:pt x="4983" y="707"/>
                </a:lnTo>
                <a:lnTo>
                  <a:pt x="5074" y="708"/>
                </a:lnTo>
                <a:lnTo>
                  <a:pt x="5126" y="699"/>
                </a:lnTo>
                <a:lnTo>
                  <a:pt x="5161" y="679"/>
                </a:lnTo>
                <a:lnTo>
                  <a:pt x="5174" y="665"/>
                </a:lnTo>
                <a:lnTo>
                  <a:pt x="5182" y="631"/>
                </a:lnTo>
                <a:lnTo>
                  <a:pt x="5171" y="594"/>
                </a:lnTo>
                <a:lnTo>
                  <a:pt x="5155" y="577"/>
                </a:lnTo>
                <a:lnTo>
                  <a:pt x="5047" y="526"/>
                </a:lnTo>
                <a:lnTo>
                  <a:pt x="4896" y="456"/>
                </a:lnTo>
                <a:lnTo>
                  <a:pt x="4844" y="424"/>
                </a:lnTo>
                <a:lnTo>
                  <a:pt x="4800" y="371"/>
                </a:lnTo>
                <a:lnTo>
                  <a:pt x="4781" y="329"/>
                </a:lnTo>
                <a:lnTo>
                  <a:pt x="4772" y="283"/>
                </a:lnTo>
                <a:lnTo>
                  <a:pt x="4772" y="226"/>
                </a:lnTo>
                <a:lnTo>
                  <a:pt x="4784" y="170"/>
                </a:lnTo>
                <a:lnTo>
                  <a:pt x="4808" y="120"/>
                </a:lnTo>
                <a:lnTo>
                  <a:pt x="4846" y="78"/>
                </a:lnTo>
                <a:lnTo>
                  <a:pt x="4893" y="47"/>
                </a:lnTo>
                <a:lnTo>
                  <a:pt x="4946" y="24"/>
                </a:lnTo>
                <a:lnTo>
                  <a:pt x="5040" y="4"/>
                </a:lnTo>
                <a:lnTo>
                  <a:pt x="5113" y="0"/>
                </a:lnTo>
                <a:lnTo>
                  <a:pt x="5234" y="9"/>
                </a:lnTo>
                <a:lnTo>
                  <a:pt x="5292" y="19"/>
                </a:lnTo>
                <a:lnTo>
                  <a:pt x="5349" y="33"/>
                </a:lnTo>
                <a:lnTo>
                  <a:pt x="5349" y="193"/>
                </a:lnTo>
                <a:lnTo>
                  <a:pt x="5290" y="171"/>
                </a:lnTo>
                <a:lnTo>
                  <a:pt x="5234" y="156"/>
                </a:lnTo>
                <a:lnTo>
                  <a:pt x="5180" y="147"/>
                </a:lnTo>
                <a:lnTo>
                  <a:pt x="5097" y="145"/>
                </a:lnTo>
                <a:lnTo>
                  <a:pt x="5047" y="155"/>
                </a:lnTo>
                <a:lnTo>
                  <a:pt x="5014" y="172"/>
                </a:lnTo>
                <a:lnTo>
                  <a:pt x="5004" y="185"/>
                </a:lnTo>
                <a:lnTo>
                  <a:pt x="4995" y="217"/>
                </a:lnTo>
                <a:lnTo>
                  <a:pt x="5002" y="244"/>
                </a:lnTo>
                <a:lnTo>
                  <a:pt x="5022" y="267"/>
                </a:lnTo>
                <a:lnTo>
                  <a:pt x="5252" y="372"/>
                </a:lnTo>
                <a:lnTo>
                  <a:pt x="5344" y="429"/>
                </a:lnTo>
                <a:lnTo>
                  <a:pt x="5383" y="473"/>
                </a:lnTo>
                <a:lnTo>
                  <a:pt x="5399" y="507"/>
                </a:lnTo>
                <a:lnTo>
                  <a:pt x="5410" y="548"/>
                </a:lnTo>
                <a:lnTo>
                  <a:pt x="5411" y="627"/>
                </a:lnTo>
                <a:lnTo>
                  <a:pt x="5396" y="689"/>
                </a:lnTo>
                <a:lnTo>
                  <a:pt x="5367" y="743"/>
                </a:lnTo>
                <a:lnTo>
                  <a:pt x="5322" y="788"/>
                </a:lnTo>
                <a:lnTo>
                  <a:pt x="5245" y="830"/>
                </a:lnTo>
                <a:lnTo>
                  <a:pt x="5187" y="846"/>
                </a:lnTo>
                <a:lnTo>
                  <a:pt x="5122" y="857"/>
                </a:lnTo>
                <a:lnTo>
                  <a:pt x="4982" y="858"/>
                </a:lnTo>
                <a:lnTo>
                  <a:pt x="4850" y="843"/>
                </a:lnTo>
                <a:lnTo>
                  <a:pt x="4788" y="83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sp>
        <p:nvSpPr>
          <p:cNvPr id="16" name="cdtRectangle 11 Id836614"/>
          <p:cNvSpPr txBox="1">
            <a:spLocks noChangeArrowheads="1"/>
          </p:cNvSpPr>
          <p:nvPr/>
        </p:nvSpPr>
        <p:spPr>
          <a:xfrm>
            <a:off x="3041650" y="2747963"/>
            <a:ext cx="5707063" cy="3522662"/>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bIns="0"/>
          <a:lstStyle>
            <a:lvl1pPr marL="342900" indent="-342900" algn="l" rtl="0" eaLnBrk="0" fontAlgn="base" hangingPunct="0">
              <a:lnSpc>
                <a:spcPct val="110000"/>
              </a:lnSpc>
              <a:spcBef>
                <a:spcPct val="25000"/>
              </a:spcBef>
              <a:spcAft>
                <a:spcPct val="0"/>
              </a:spcAft>
              <a:buClr>
                <a:schemeClr val="accent1"/>
              </a:buClr>
              <a:buFont typeface="Wingdings" pitchFamily="2" charset="2"/>
              <a:defRPr sz="2000" kern="1200">
                <a:solidFill>
                  <a:srgbClr val="FFFFFF"/>
                </a:solidFill>
                <a:latin typeface="+mn-lt"/>
                <a:ea typeface="+mn-ea"/>
                <a:cs typeface="+mn-cs"/>
              </a:defRPr>
            </a:lvl1pPr>
            <a:lvl2pPr marL="190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2pPr>
            <a:lvl3pPr marL="381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3pPr>
            <a:lvl4pPr marL="571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4pPr>
            <a:lvl5pPr marL="762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mtClean="0"/>
              <a:t>Master-Untertitelformat bearbeiten</a:t>
            </a:r>
            <a:endParaRPr lang="de-DE" dirty="0" smtClean="0"/>
          </a:p>
        </p:txBody>
      </p:sp>
      <p:sp>
        <p:nvSpPr>
          <p:cNvPr id="17" name="cdtRectangle 27 Id836616"/>
          <p:cNvSpPr txBox="1">
            <a:spLocks noChangeArrowheads="1"/>
          </p:cNvSpPr>
          <p:nvPr/>
        </p:nvSpPr>
        <p:spPr>
          <a:xfrm>
            <a:off x="3041650" y="1235075"/>
            <a:ext cx="5707063" cy="1422400"/>
          </a:xfrm>
          <a:prstGeom prst="rect">
            <a:avLst/>
          </a:prstGeom>
          <a:extLst>
            <a:ext uri="{909E8E84-426E-40DD-AFC4-6F175D3DCCD1}">
              <a14:hiddenFill xmlns:a14="http://schemas.microsoft.com/office/drawing/2010/main">
                <a:solidFill>
                  <a:srgbClr val="949EA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2000" tIns="176400" rIns="0" bIns="0" anchor="t"/>
          <a:lstStyle>
            <a:lvl1pPr algn="l" rtl="0" eaLnBrk="0" fontAlgn="base" hangingPunct="0">
              <a:spcBef>
                <a:spcPct val="0"/>
              </a:spcBef>
              <a:spcAft>
                <a:spcPct val="0"/>
              </a:spcAft>
              <a:defRPr sz="4000" b="1" kern="1200">
                <a:solidFill>
                  <a:srgbClr val="FFFFFF"/>
                </a:solidFill>
                <a:latin typeface="+mj-lt"/>
                <a:ea typeface="+mj-ea"/>
                <a:cs typeface="+mj-cs"/>
              </a:defRPr>
            </a:lvl1pPr>
            <a:lvl2pPr algn="l" rtl="0" eaLnBrk="0" fontAlgn="base" hangingPunct="0">
              <a:spcBef>
                <a:spcPct val="0"/>
              </a:spcBef>
              <a:spcAft>
                <a:spcPct val="0"/>
              </a:spcAft>
              <a:defRPr sz="2000" b="1">
                <a:solidFill>
                  <a:schemeClr val="tx2"/>
                </a:solidFill>
                <a:latin typeface="Arial" panose="020B0604020202020204" pitchFamily="34" charset="0"/>
              </a:defRPr>
            </a:lvl2pPr>
            <a:lvl3pPr algn="l" rtl="0" eaLnBrk="0" fontAlgn="base" hangingPunct="0">
              <a:spcBef>
                <a:spcPct val="0"/>
              </a:spcBef>
              <a:spcAft>
                <a:spcPct val="0"/>
              </a:spcAft>
              <a:defRPr sz="2000" b="1">
                <a:solidFill>
                  <a:schemeClr val="tx2"/>
                </a:solidFill>
                <a:latin typeface="Arial" panose="020B0604020202020204" pitchFamily="34" charset="0"/>
              </a:defRPr>
            </a:lvl3pPr>
            <a:lvl4pPr algn="l" rtl="0" eaLnBrk="0" fontAlgn="base" hangingPunct="0">
              <a:spcBef>
                <a:spcPct val="0"/>
              </a:spcBef>
              <a:spcAft>
                <a:spcPct val="0"/>
              </a:spcAft>
              <a:defRPr sz="2000" b="1">
                <a:solidFill>
                  <a:schemeClr val="tx2"/>
                </a:solidFill>
                <a:latin typeface="Arial" panose="020B0604020202020204" pitchFamily="34" charset="0"/>
              </a:defRPr>
            </a:lvl4pPr>
            <a:lvl5pPr algn="l" rtl="0" eaLnBrk="0" fontAlgn="base" hangingPunct="0">
              <a:spcBef>
                <a:spcPct val="0"/>
              </a:spcBef>
              <a:spcAft>
                <a:spcPct val="0"/>
              </a:spcAft>
              <a:defRPr sz="2000" b="1">
                <a:solidFill>
                  <a:schemeClr val="tx2"/>
                </a:solidFill>
                <a:latin typeface="Arial" panose="020B0604020202020204" pitchFamily="34" charset="0"/>
              </a:defRPr>
            </a:lvl5pPr>
            <a:lvl6pPr marL="457200" algn="l" rtl="0" fontAlgn="base">
              <a:spcBef>
                <a:spcPct val="0"/>
              </a:spcBef>
              <a:spcAft>
                <a:spcPct val="0"/>
              </a:spcAft>
              <a:defRPr sz="2000" b="1">
                <a:solidFill>
                  <a:schemeClr val="tx2"/>
                </a:solidFill>
                <a:latin typeface="Arial" panose="020B0604020202020204" pitchFamily="34" charset="0"/>
              </a:defRPr>
            </a:lvl6pPr>
            <a:lvl7pPr marL="914400" algn="l" rtl="0" fontAlgn="base">
              <a:spcBef>
                <a:spcPct val="0"/>
              </a:spcBef>
              <a:spcAft>
                <a:spcPct val="0"/>
              </a:spcAft>
              <a:defRPr sz="2000" b="1">
                <a:solidFill>
                  <a:schemeClr val="tx2"/>
                </a:solidFill>
                <a:latin typeface="Arial" panose="020B0604020202020204" pitchFamily="34" charset="0"/>
              </a:defRPr>
            </a:lvl7pPr>
            <a:lvl8pPr marL="1371600" algn="l" rtl="0" fontAlgn="base">
              <a:spcBef>
                <a:spcPct val="0"/>
              </a:spcBef>
              <a:spcAft>
                <a:spcPct val="0"/>
              </a:spcAft>
              <a:defRPr sz="2000" b="1">
                <a:solidFill>
                  <a:schemeClr val="tx2"/>
                </a:solidFill>
                <a:latin typeface="Arial" panose="020B0604020202020204" pitchFamily="34" charset="0"/>
              </a:defRPr>
            </a:lvl8pPr>
            <a:lvl9pPr marL="1828800" algn="l" rtl="0" fontAlgn="base">
              <a:spcBef>
                <a:spcPct val="0"/>
              </a:spcBef>
              <a:spcAft>
                <a:spcPct val="0"/>
              </a:spcAft>
              <a:defRPr sz="2000" b="1">
                <a:solidFill>
                  <a:schemeClr val="tx2"/>
                </a:solidFill>
                <a:latin typeface="Arial" panose="020B0604020202020204" pitchFamily="34" charset="0"/>
              </a:defRPr>
            </a:lvl9pPr>
          </a:lstStyle>
          <a:p>
            <a:pPr>
              <a:buClrTx/>
              <a:buFontTx/>
            </a:pPr>
            <a:r>
              <a:rPr lang="de-DE" dirty="0" smtClean="0"/>
              <a:t>Mastertitelformat bearbeiten</a:t>
            </a:r>
          </a:p>
        </p:txBody>
      </p:sp>
      <p:pic>
        <p:nvPicPr>
          <p:cNvPr id="18" name="Picture 20" descr="TIAneu_P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3024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cdtRectangle 24 Id836615"/>
          <p:cNvSpPr>
            <a:spLocks noChangeArrowheads="1"/>
          </p:cNvSpPr>
          <p:nvPr>
            <p:custDataLst>
              <p:tags r:id="rId16"/>
            </p:custDataLst>
          </p:nvPr>
        </p:nvSpPr>
        <p:spPr bwMode="auto">
          <a:xfrm>
            <a:off x="3041650" y="263525"/>
            <a:ext cx="6102350" cy="97155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88000" rIns="288000" anchor="ctr"/>
          <a:lstStyle/>
          <a:p>
            <a:pPr algn="ctr" eaLnBrk="0" hangingPunct="0">
              <a:spcBef>
                <a:spcPct val="0"/>
              </a:spcBef>
              <a:buClrTx/>
              <a:buFontTx/>
              <a:buNone/>
            </a:pPr>
            <a:endParaRPr lang="en-US" sz="2200"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Lst>
  <p:timing>
    <p:tnLst>
      <p:par>
        <p:cTn id="1" dur="indefinite" restart="never" nodeType="tmRoot"/>
      </p:par>
    </p:tnLst>
  </p:timing>
  <p:txStyles>
    <p:titleStyle>
      <a:lvl1pPr algn="l" rtl="0" eaLnBrk="0" fontAlgn="base" hangingPunct="0">
        <a:spcBef>
          <a:spcPct val="0"/>
        </a:spcBef>
        <a:spcAft>
          <a:spcPct val="0"/>
        </a:spcAft>
        <a:defRPr sz="2000" b="1" kern="1200">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Arial" panose="020B0604020202020204" pitchFamily="34" charset="0"/>
        </a:defRPr>
      </a:lvl2pPr>
      <a:lvl3pPr algn="l" rtl="0" eaLnBrk="0" fontAlgn="base" hangingPunct="0">
        <a:spcBef>
          <a:spcPct val="0"/>
        </a:spcBef>
        <a:spcAft>
          <a:spcPct val="0"/>
        </a:spcAft>
        <a:defRPr sz="2000" b="1">
          <a:solidFill>
            <a:schemeClr val="tx2"/>
          </a:solidFill>
          <a:latin typeface="Arial" panose="020B0604020202020204" pitchFamily="34" charset="0"/>
        </a:defRPr>
      </a:lvl3pPr>
      <a:lvl4pPr algn="l" rtl="0" eaLnBrk="0" fontAlgn="base" hangingPunct="0">
        <a:spcBef>
          <a:spcPct val="0"/>
        </a:spcBef>
        <a:spcAft>
          <a:spcPct val="0"/>
        </a:spcAft>
        <a:defRPr sz="2000" b="1">
          <a:solidFill>
            <a:schemeClr val="tx2"/>
          </a:solidFill>
          <a:latin typeface="Arial" panose="020B0604020202020204" pitchFamily="34" charset="0"/>
        </a:defRPr>
      </a:lvl4pPr>
      <a:lvl5pPr algn="l" rtl="0" eaLnBrk="0" fontAlgn="base" hangingPunct="0">
        <a:spcBef>
          <a:spcPct val="0"/>
        </a:spcBef>
        <a:spcAft>
          <a:spcPct val="0"/>
        </a:spcAft>
        <a:defRPr sz="2000" b="1">
          <a:solidFill>
            <a:schemeClr val="tx2"/>
          </a:solidFill>
          <a:latin typeface="Arial" panose="020B0604020202020204" pitchFamily="34" charset="0"/>
        </a:defRPr>
      </a:lvl5pPr>
      <a:lvl6pPr marL="457200" algn="l" rtl="0" fontAlgn="base">
        <a:spcBef>
          <a:spcPct val="0"/>
        </a:spcBef>
        <a:spcAft>
          <a:spcPct val="0"/>
        </a:spcAft>
        <a:defRPr sz="2000" b="1">
          <a:solidFill>
            <a:schemeClr val="tx2"/>
          </a:solidFill>
          <a:latin typeface="Arial" panose="020B0604020202020204" pitchFamily="34" charset="0"/>
        </a:defRPr>
      </a:lvl6pPr>
      <a:lvl7pPr marL="914400" algn="l" rtl="0" fontAlgn="base">
        <a:spcBef>
          <a:spcPct val="0"/>
        </a:spcBef>
        <a:spcAft>
          <a:spcPct val="0"/>
        </a:spcAft>
        <a:defRPr sz="2000" b="1">
          <a:solidFill>
            <a:schemeClr val="tx2"/>
          </a:solidFill>
          <a:latin typeface="Arial" panose="020B0604020202020204" pitchFamily="34" charset="0"/>
        </a:defRPr>
      </a:lvl7pPr>
      <a:lvl8pPr marL="1371600" algn="l" rtl="0" fontAlgn="base">
        <a:spcBef>
          <a:spcPct val="0"/>
        </a:spcBef>
        <a:spcAft>
          <a:spcPct val="0"/>
        </a:spcAft>
        <a:defRPr sz="2000" b="1">
          <a:solidFill>
            <a:schemeClr val="tx2"/>
          </a:solidFill>
          <a:latin typeface="Arial" panose="020B0604020202020204" pitchFamily="34" charset="0"/>
        </a:defRPr>
      </a:lvl8pPr>
      <a:lvl9pPr marL="1828800" algn="l" rtl="0" fontAlgn="base">
        <a:spcBef>
          <a:spcPct val="0"/>
        </a:spcBef>
        <a:spcAft>
          <a:spcPct val="0"/>
        </a:spcAft>
        <a:defRPr sz="2000" b="1">
          <a:solidFill>
            <a:schemeClr val="tx2"/>
          </a:solidFill>
          <a:latin typeface="Arial" panose="020B0604020202020204" pitchFamily="34" charset="0"/>
        </a:defRPr>
      </a:lvl9pPr>
    </p:titleStyle>
    <p:bodyStyle>
      <a:lvl1pPr marL="342900" indent="-342900" algn="l" rtl="0" eaLnBrk="0" fontAlgn="base" hangingPunct="0">
        <a:lnSpc>
          <a:spcPct val="110000"/>
        </a:lnSpc>
        <a:spcBef>
          <a:spcPct val="25000"/>
        </a:spcBef>
        <a:spcAft>
          <a:spcPct val="0"/>
        </a:spcAft>
        <a:buClr>
          <a:schemeClr val="accent1"/>
        </a:buClr>
        <a:buFont typeface="Wingdings" pitchFamily="2" charset="2"/>
        <a:defRPr kern="1200">
          <a:solidFill>
            <a:schemeClr val="tx1"/>
          </a:solidFill>
          <a:latin typeface="+mn-lt"/>
          <a:ea typeface="+mn-ea"/>
          <a:cs typeface="+mn-cs"/>
        </a:defRPr>
      </a:lvl1pPr>
      <a:lvl2pPr marL="190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2pPr>
      <a:lvl3pPr marL="381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3pPr>
      <a:lvl4pPr marL="5715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4pPr>
      <a:lvl5pPr marL="762000" indent="-188913" algn="l" rtl="0" eaLnBrk="0" fontAlgn="base" hangingPunct="0">
        <a:lnSpc>
          <a:spcPct val="110000"/>
        </a:lnSpc>
        <a:spcBef>
          <a:spcPct val="25000"/>
        </a:spcBef>
        <a:spcAft>
          <a:spcPct val="0"/>
        </a:spcAft>
        <a:buClr>
          <a:schemeClr val="accent1"/>
        </a:buClr>
        <a:buFont typeface="Wingdings"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Warum Vorverarbeitung - Herausförderungen</a:t>
            </a:r>
            <a:endParaRPr lang="de-DE" dirty="0"/>
          </a:p>
        </p:txBody>
      </p:sp>
      <p:sp>
        <p:nvSpPr>
          <p:cNvPr id="3" name="Inhaltsplatzhalter 2"/>
          <p:cNvSpPr>
            <a:spLocks noGrp="1"/>
          </p:cNvSpPr>
          <p:nvPr>
            <p:ph idx="1"/>
          </p:nvPr>
        </p:nvSpPr>
        <p:spPr/>
        <p:txBody>
          <a:bodyPr/>
          <a:lstStyle/>
          <a:p>
            <a:pPr>
              <a:buFont typeface="+mj-lt"/>
              <a:buAutoNum type="arabicPeriod"/>
            </a:pPr>
            <a:r>
              <a:rPr lang="de-DE" dirty="0" smtClean="0"/>
              <a:t>Datenbereinigung</a:t>
            </a:r>
          </a:p>
          <a:p>
            <a:pPr lvl="3">
              <a:buFont typeface="Symbol" panose="05050102010706020507" pitchFamily="18" charset="2"/>
              <a:buChar char="-"/>
            </a:pPr>
            <a:r>
              <a:rPr lang="de-DE" dirty="0"/>
              <a:t>Säubern der Daten von Fehlern und Ergänzung fehlender </a:t>
            </a:r>
            <a:r>
              <a:rPr lang="de-DE" dirty="0" smtClean="0"/>
              <a:t>Information</a:t>
            </a:r>
          </a:p>
          <a:p>
            <a:pPr lvl="3">
              <a:buFont typeface="Symbol" panose="05050102010706020507" pitchFamily="18" charset="2"/>
              <a:buChar char="-"/>
            </a:pPr>
            <a:r>
              <a:rPr lang="de-DE" dirty="0" smtClean="0"/>
              <a:t>Eliminierung </a:t>
            </a:r>
            <a:r>
              <a:rPr lang="de-DE" dirty="0"/>
              <a:t>von </a:t>
            </a:r>
            <a:r>
              <a:rPr lang="de-DE" dirty="0" smtClean="0"/>
              <a:t>Rauschen</a:t>
            </a:r>
          </a:p>
          <a:p>
            <a:pPr>
              <a:buFont typeface="+mj-lt"/>
              <a:buAutoNum type="arabicPeriod"/>
            </a:pPr>
            <a:r>
              <a:rPr lang="de-DE" dirty="0" smtClean="0"/>
              <a:t>Datenreduktion &amp; </a:t>
            </a:r>
            <a:r>
              <a:rPr lang="de-DE" dirty="0" smtClean="0"/>
              <a:t>Diskreditierung auf Anlageebenen</a:t>
            </a:r>
          </a:p>
          <a:p>
            <a:pPr>
              <a:buFont typeface="+mj-lt"/>
              <a:buAutoNum type="arabicPeriod"/>
            </a:pPr>
            <a:r>
              <a:rPr lang="de-DE" dirty="0" smtClean="0"/>
              <a:t>Datenintegration auf verschiedene Ebenen des Verarbeitungsgraph</a:t>
            </a:r>
          </a:p>
          <a:p>
            <a:pPr>
              <a:buFont typeface="+mj-lt"/>
              <a:buAutoNum type="arabicPeriod"/>
            </a:pPr>
            <a:r>
              <a:rPr lang="de-DE" dirty="0" smtClean="0"/>
              <a:t>Zeitstempel </a:t>
            </a:r>
            <a:r>
              <a:rPr lang="de-DE" dirty="0"/>
              <a:t>Synchronisation </a:t>
            </a:r>
            <a:r>
              <a:rPr lang="de-DE" dirty="0" smtClean="0"/>
              <a:t>der erfassten Sensordaten ( </a:t>
            </a:r>
            <a:r>
              <a:rPr lang="en-US" dirty="0" smtClean="0"/>
              <a:t>Event Ordering in </a:t>
            </a:r>
            <a:r>
              <a:rPr lang="en-US" dirty="0" smtClean="0"/>
              <a:t>CPS-Context</a:t>
            </a:r>
            <a:r>
              <a:rPr lang="de-DE" dirty="0" smtClean="0"/>
              <a:t>)</a:t>
            </a:r>
            <a:endParaRPr lang="de-DE" dirty="0" smtClean="0"/>
          </a:p>
          <a:p>
            <a:pPr>
              <a:buFont typeface="+mj-lt"/>
              <a:buAutoNum type="arabicPeriod"/>
            </a:pPr>
            <a:endParaRPr lang="de-DE" dirty="0" smtClean="0"/>
          </a:p>
          <a:p>
            <a:pPr>
              <a:buFont typeface="+mj-lt"/>
              <a:buAutoNum type="arabicPeriod"/>
            </a:pPr>
            <a:endParaRPr lang="de-DE" dirty="0" smtClean="0"/>
          </a:p>
          <a:p>
            <a:endParaRPr lang="de-DE" dirty="0" smtClean="0"/>
          </a:p>
        </p:txBody>
      </p:sp>
      <p:sp>
        <p:nvSpPr>
          <p:cNvPr id="5" name="Textfeld 3"/>
          <p:cNvSpPr txBox="1"/>
          <p:nvPr/>
        </p:nvSpPr>
        <p:spPr>
          <a:xfrm>
            <a:off x="7574507" y="6570133"/>
            <a:ext cx="1555845" cy="276999"/>
          </a:xfrm>
          <a:prstGeom prst="rect">
            <a:avLst/>
          </a:prstGeom>
          <a:solidFill>
            <a:srgbClr val="FFFFFF"/>
          </a:solidFill>
        </p:spPr>
        <p:txBody>
          <a:bodyPr wrap="square" rtlCol="0">
            <a:spAutoFit/>
          </a:bodyPr>
          <a:lstStyle/>
          <a:p>
            <a:r>
              <a:rPr lang="de-DE" sz="1200" dirty="0" smtClean="0"/>
              <a:t>DF TI AT</a:t>
            </a:r>
            <a:endParaRPr lang="de-DE" sz="1200" dirty="0"/>
          </a:p>
        </p:txBody>
      </p:sp>
    </p:spTree>
    <p:extLst>
      <p:ext uri="{BB962C8B-B14F-4D97-AF65-F5344CB8AC3E}">
        <p14:creationId xmlns:p14="http://schemas.microsoft.com/office/powerpoint/2010/main" val="2521300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Datenreduktion: Daten Sampling</a:t>
            </a:r>
          </a:p>
        </p:txBody>
      </p:sp>
      <p:sp>
        <p:nvSpPr>
          <p:cNvPr id="3" name="Inhaltsplatzhalter 2"/>
          <p:cNvSpPr>
            <a:spLocks noGrp="1"/>
          </p:cNvSpPr>
          <p:nvPr>
            <p:ph idx="1"/>
          </p:nvPr>
        </p:nvSpPr>
        <p:spPr/>
        <p:txBody>
          <a:bodyPr/>
          <a:lstStyle/>
          <a:p>
            <a:r>
              <a:rPr lang="de-DE" b="1" dirty="0" smtClean="0"/>
              <a:t>Ziel: </a:t>
            </a:r>
          </a:p>
          <a:p>
            <a:r>
              <a:rPr lang="de-DE" dirty="0"/>
              <a:t>Reduktion der Beispielmenge, d.h. Entfernen von </a:t>
            </a:r>
            <a:r>
              <a:rPr lang="de-DE" dirty="0" smtClean="0"/>
              <a:t>Datensätze</a:t>
            </a:r>
          </a:p>
          <a:p>
            <a:endParaRPr lang="de-DE" b="1" dirty="0" smtClean="0"/>
          </a:p>
          <a:p>
            <a:r>
              <a:rPr lang="de-DE" b="1" dirty="0" smtClean="0"/>
              <a:t>Verfahren:</a:t>
            </a:r>
          </a:p>
          <a:p>
            <a:pPr>
              <a:buFont typeface="+mj-lt"/>
              <a:buAutoNum type="arabicPeriod"/>
            </a:pPr>
            <a:r>
              <a:rPr lang="de-DE" dirty="0"/>
              <a:t>Random </a:t>
            </a:r>
            <a:r>
              <a:rPr lang="de-DE" dirty="0" smtClean="0"/>
              <a:t>Sampling:</a:t>
            </a:r>
          </a:p>
          <a:p>
            <a:pPr lvl="2">
              <a:buFont typeface="Symbol" panose="05050102010706020507" pitchFamily="18" charset="2"/>
              <a:buChar char="-"/>
            </a:pPr>
            <a:r>
              <a:rPr lang="de-DE" sz="1600" dirty="0" smtClean="0"/>
              <a:t>Zufallsstichprobe </a:t>
            </a:r>
            <a:r>
              <a:rPr lang="de-DE" sz="1600" dirty="0"/>
              <a:t>aus den </a:t>
            </a:r>
            <a:r>
              <a:rPr lang="de-DE" sz="1600" dirty="0" smtClean="0"/>
              <a:t>Ausgangsbeispielen</a:t>
            </a:r>
          </a:p>
          <a:p>
            <a:pPr>
              <a:buFont typeface="+mj-lt"/>
              <a:buAutoNum type="arabicPeriod"/>
            </a:pPr>
            <a:r>
              <a:rPr lang="de-DE" dirty="0" smtClean="0"/>
              <a:t>Cluster Sampling:</a:t>
            </a:r>
          </a:p>
          <a:p>
            <a:pPr lvl="2">
              <a:buFont typeface="Symbol" panose="05050102010706020507" pitchFamily="18" charset="2"/>
              <a:buChar char="-"/>
            </a:pPr>
            <a:r>
              <a:rPr lang="de-DE" sz="1600" dirty="0" smtClean="0"/>
              <a:t>zufällige </a:t>
            </a:r>
            <a:r>
              <a:rPr lang="de-DE" sz="1600" dirty="0"/>
              <a:t>Einteilung der Beispiele in Cluster </a:t>
            </a:r>
            <a:r>
              <a:rPr lang="de-DE" sz="1600" dirty="0" smtClean="0"/>
              <a:t>und </a:t>
            </a:r>
            <a:r>
              <a:rPr lang="de-DE" sz="1600" dirty="0"/>
              <a:t>Zufallsauswahl der Cluster, deren Beispiele betrachtet </a:t>
            </a:r>
            <a:r>
              <a:rPr lang="de-DE" sz="1600" dirty="0" smtClean="0"/>
              <a:t>werden.</a:t>
            </a:r>
          </a:p>
          <a:p>
            <a:pPr>
              <a:buFont typeface="+mj-lt"/>
              <a:buAutoNum type="arabicPeriod"/>
            </a:pPr>
            <a:r>
              <a:rPr lang="de-DE" dirty="0" err="1" smtClean="0"/>
              <a:t>Stratified</a:t>
            </a:r>
            <a:r>
              <a:rPr lang="de-DE" dirty="0" smtClean="0"/>
              <a:t> Sampling:</a:t>
            </a:r>
          </a:p>
          <a:p>
            <a:pPr lvl="2">
              <a:buFont typeface="Symbol" panose="05050102010706020507" pitchFamily="18" charset="2"/>
              <a:buChar char="-"/>
            </a:pPr>
            <a:r>
              <a:rPr lang="de-DE" dirty="0" smtClean="0"/>
              <a:t>Bildung </a:t>
            </a:r>
            <a:r>
              <a:rPr lang="de-DE" dirty="0"/>
              <a:t>von einfachen inhaltlichen Clustern (z.B. bzgl. eines </a:t>
            </a:r>
            <a:r>
              <a:rPr lang="de-DE" dirty="0" smtClean="0"/>
              <a:t>Datenwertes</a:t>
            </a:r>
            <a:r>
              <a:rPr lang="de-DE" dirty="0"/>
              <a:t>) und Zufallsauswahl von Beispielen aus jedem Cluster.</a:t>
            </a:r>
            <a:endParaRPr lang="de-DE" sz="1400" dirty="0"/>
          </a:p>
        </p:txBody>
      </p:sp>
      <p:sp>
        <p:nvSpPr>
          <p:cNvPr id="4" name="Textfeld 3"/>
          <p:cNvSpPr txBox="1"/>
          <p:nvPr/>
        </p:nvSpPr>
        <p:spPr>
          <a:xfrm>
            <a:off x="1809495" y="5516344"/>
            <a:ext cx="6516749" cy="646331"/>
          </a:xfrm>
          <a:prstGeom prst="rect">
            <a:avLst/>
          </a:prstGeom>
          <a:noFill/>
        </p:spPr>
        <p:txBody>
          <a:bodyPr wrap="square" rtlCol="0">
            <a:spAutoFit/>
          </a:bodyPr>
          <a:lstStyle/>
          <a:p>
            <a:pPr marL="285750" indent="-285750">
              <a:buFont typeface="Wingdings" panose="05000000000000000000" pitchFamily="2" charset="2"/>
              <a:buChar char="Ø"/>
            </a:pPr>
            <a:r>
              <a:rPr lang="de-DE" b="1" dirty="0" smtClean="0">
                <a:solidFill>
                  <a:srgbClr val="FF0000"/>
                </a:solidFill>
              </a:rPr>
              <a:t>Die </a:t>
            </a:r>
            <a:r>
              <a:rPr lang="de-DE" b="1" dirty="0">
                <a:solidFill>
                  <a:srgbClr val="FF0000"/>
                </a:solidFill>
              </a:rPr>
              <a:t>D</a:t>
            </a:r>
            <a:r>
              <a:rPr lang="de-DE" b="1" dirty="0" smtClean="0">
                <a:solidFill>
                  <a:srgbClr val="FF0000"/>
                </a:solidFill>
              </a:rPr>
              <a:t>atenreduktion wird in Korrelation mit den Analyse Ergebnissen festgelegt !!!</a:t>
            </a:r>
          </a:p>
        </p:txBody>
      </p:sp>
    </p:spTree>
    <p:extLst>
      <p:ext uri="{BB962C8B-B14F-4D97-AF65-F5344CB8AC3E}">
        <p14:creationId xmlns:p14="http://schemas.microsoft.com/office/powerpoint/2010/main" val="1840375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Datenintegration auf verschiedene Ebenen</a:t>
            </a:r>
          </a:p>
        </p:txBody>
      </p:sp>
      <p:sp>
        <p:nvSpPr>
          <p:cNvPr id="3" name="Inhaltsplatzhalter 2"/>
          <p:cNvSpPr>
            <a:spLocks noGrp="1"/>
          </p:cNvSpPr>
          <p:nvPr>
            <p:ph idx="1"/>
          </p:nvPr>
        </p:nvSpPr>
        <p:spPr/>
        <p:txBody>
          <a:bodyPr/>
          <a:lstStyle/>
          <a:p>
            <a:pPr>
              <a:spcBef>
                <a:spcPts val="0"/>
              </a:spcBef>
            </a:pPr>
            <a:r>
              <a:rPr lang="de-DE" dirty="0" smtClean="0"/>
              <a:t>Unter Datenintegration </a:t>
            </a:r>
            <a:r>
              <a:rPr lang="de-DE" dirty="0"/>
              <a:t>versteht man das Zusammenführen </a:t>
            </a:r>
            <a:r>
              <a:rPr lang="de-DE" dirty="0" smtClean="0"/>
              <a:t>von</a:t>
            </a:r>
          </a:p>
          <a:p>
            <a:pPr>
              <a:spcBef>
                <a:spcPts val="0"/>
              </a:spcBef>
            </a:pPr>
            <a:r>
              <a:rPr lang="de-DE" dirty="0" smtClean="0"/>
              <a:t>Informationen </a:t>
            </a:r>
            <a:r>
              <a:rPr lang="de-DE" dirty="0"/>
              <a:t>aus verschiedenen </a:t>
            </a:r>
            <a:r>
              <a:rPr lang="de-DE" dirty="0" smtClean="0"/>
              <a:t>Datenströme mit in</a:t>
            </a:r>
          </a:p>
          <a:p>
            <a:pPr>
              <a:spcBef>
                <a:spcPts val="0"/>
              </a:spcBef>
            </a:pPr>
            <a:r>
              <a:rPr lang="de-DE" dirty="0" smtClean="0"/>
              <a:t>der Regel unterschiedlichen Datenstrukturen in eine gemeinsame</a:t>
            </a:r>
          </a:p>
          <a:p>
            <a:pPr>
              <a:spcBef>
                <a:spcPts val="0"/>
              </a:spcBef>
            </a:pPr>
            <a:r>
              <a:rPr lang="de-DE" dirty="0" smtClean="0"/>
              <a:t>einheitliche </a:t>
            </a:r>
            <a:r>
              <a:rPr lang="de-DE" dirty="0"/>
              <a:t>Datenstruktur</a:t>
            </a:r>
            <a:r>
              <a:rPr lang="de-DE" dirty="0" smtClean="0"/>
              <a:t>.</a:t>
            </a:r>
          </a:p>
          <a:p>
            <a:endParaRPr lang="de-DE" dirty="0" smtClean="0"/>
          </a:p>
          <a:p>
            <a:pPr marL="1588" lvl="1" indent="0">
              <a:buNone/>
            </a:pPr>
            <a:r>
              <a:rPr lang="de-DE" b="1" dirty="0"/>
              <a:t>Probleme beim Zusammenführen heterogener Quellen</a:t>
            </a:r>
            <a:r>
              <a:rPr lang="de-DE" b="1" dirty="0" smtClean="0"/>
              <a:t>:</a:t>
            </a:r>
          </a:p>
          <a:p>
            <a:pPr lvl="1">
              <a:buFont typeface="Symbol" panose="05050102010706020507" pitchFamily="18" charset="2"/>
              <a:buChar char="-"/>
            </a:pPr>
            <a:r>
              <a:rPr lang="de-DE" dirty="0" smtClean="0"/>
              <a:t>Redundanzen</a:t>
            </a:r>
          </a:p>
          <a:p>
            <a:pPr lvl="1">
              <a:buFont typeface="Symbol" panose="05050102010706020507" pitchFamily="18" charset="2"/>
              <a:buChar char="-"/>
            </a:pPr>
            <a:r>
              <a:rPr lang="de-DE" dirty="0"/>
              <a:t>„Entity </a:t>
            </a:r>
            <a:r>
              <a:rPr lang="de-DE" dirty="0" err="1"/>
              <a:t>Identification</a:t>
            </a:r>
            <a:r>
              <a:rPr lang="de-DE" dirty="0"/>
              <a:t> Problem</a:t>
            </a:r>
            <a:r>
              <a:rPr lang="de-DE" dirty="0" smtClean="0"/>
              <a:t>“</a:t>
            </a:r>
          </a:p>
          <a:p>
            <a:pPr lvl="1">
              <a:buFont typeface="Symbol" panose="05050102010706020507" pitchFamily="18" charset="2"/>
              <a:buChar char="-"/>
            </a:pPr>
            <a:endParaRPr lang="de-DE" dirty="0"/>
          </a:p>
          <a:p>
            <a:pPr marL="1588" lvl="1" indent="0">
              <a:buNone/>
            </a:pPr>
            <a:r>
              <a:rPr lang="de-DE" b="1" dirty="0" smtClean="0"/>
              <a:t>Verfahren</a:t>
            </a:r>
          </a:p>
          <a:p>
            <a:pPr lvl="1">
              <a:buFont typeface="Symbol" panose="05050102010706020507" pitchFamily="18" charset="2"/>
              <a:buChar char="-"/>
            </a:pPr>
            <a:r>
              <a:rPr lang="de-DE" dirty="0" err="1"/>
              <a:t>Structural</a:t>
            </a:r>
            <a:r>
              <a:rPr lang="de-DE" dirty="0"/>
              <a:t> Integration</a:t>
            </a:r>
          </a:p>
          <a:p>
            <a:pPr lvl="1">
              <a:buFont typeface="Symbol" panose="05050102010706020507" pitchFamily="18" charset="2"/>
              <a:buChar char="-"/>
            </a:pPr>
            <a:r>
              <a:rPr lang="de-DE" dirty="0" err="1"/>
              <a:t>Semantic</a:t>
            </a:r>
            <a:r>
              <a:rPr lang="de-DE" dirty="0"/>
              <a:t> Integration </a:t>
            </a:r>
            <a:r>
              <a:rPr lang="de-DE" dirty="0">
                <a:sym typeface="Wingdings" panose="05000000000000000000" pitchFamily="2" charset="2"/>
              </a:rPr>
              <a:t> </a:t>
            </a:r>
            <a:r>
              <a:rPr lang="de-DE" dirty="0" smtClean="0">
                <a:sym typeface="Wingdings" panose="05000000000000000000" pitchFamily="2" charset="2"/>
              </a:rPr>
              <a:t>Angestrebt </a:t>
            </a:r>
            <a:r>
              <a:rPr lang="de-DE" dirty="0">
                <a:sym typeface="Wingdings" panose="05000000000000000000" pitchFamily="2" charset="2"/>
              </a:rPr>
              <a:t>in SP 142</a:t>
            </a:r>
            <a:endParaRPr lang="de-DE" dirty="0"/>
          </a:p>
        </p:txBody>
      </p:sp>
    </p:spTree>
    <p:extLst>
      <p:ext uri="{BB962C8B-B14F-4D97-AF65-F5344CB8AC3E}">
        <p14:creationId xmlns:p14="http://schemas.microsoft.com/office/powerpoint/2010/main" val="31495986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Zeitstempel Synchronisation der erfassten Sensordaten</a:t>
            </a:r>
          </a:p>
        </p:txBody>
      </p:sp>
      <p:sp>
        <p:nvSpPr>
          <p:cNvPr id="3" name="Inhaltsplatzhalter 2"/>
          <p:cNvSpPr>
            <a:spLocks noGrp="1"/>
          </p:cNvSpPr>
          <p:nvPr>
            <p:ph idx="1"/>
          </p:nvPr>
        </p:nvSpPr>
        <p:spPr/>
        <p:txBody>
          <a:bodyPr/>
          <a:lstStyle/>
          <a:p>
            <a:r>
              <a:rPr lang="de-DE" sz="1400" dirty="0" smtClean="0"/>
              <a:t>Durch die Messung der Änderungen der Zustände eines CPS, entstehen Datenströme in Form von Events mit </a:t>
            </a:r>
            <a:r>
              <a:rPr lang="de-DE" sz="1400" dirty="0"/>
              <a:t>Zeitstempel </a:t>
            </a:r>
            <a:r>
              <a:rPr lang="de-DE" sz="1400" dirty="0" smtClean="0"/>
              <a:t>in </a:t>
            </a:r>
            <a:r>
              <a:rPr lang="de-DE" sz="1400" dirty="0"/>
              <a:t>allen Formen und </a:t>
            </a:r>
            <a:r>
              <a:rPr lang="de-DE" sz="1400" dirty="0" smtClean="0"/>
              <a:t>Größen, die Auskunft über die Physikalische Eigenschaften und das Verhalten eines CPSs geben. Aus diesem Grund ist es erforderlich eine Lösung zu entwickeln, die sowohl die Integrität und die korrekte Reihenfolge der Datenströme gewährleistet als auch .</a:t>
            </a:r>
          </a:p>
          <a:p>
            <a:endParaRPr lang="de-DE" dirty="0"/>
          </a:p>
          <a:p>
            <a:r>
              <a:rPr lang="de-DE" sz="1600" dirty="0" smtClean="0"/>
              <a:t>Herausförderungen</a:t>
            </a:r>
          </a:p>
          <a:p>
            <a:pPr>
              <a:buFont typeface="Arial" panose="020B0604020202020204" pitchFamily="34" charset="0"/>
              <a:buChar char="•"/>
            </a:pPr>
            <a:r>
              <a:rPr lang="de-DE" sz="1200" dirty="0" smtClean="0"/>
              <a:t>Heterogene Architektur des CPS</a:t>
            </a:r>
          </a:p>
          <a:p>
            <a:pPr>
              <a:buFont typeface="Arial" panose="020B0604020202020204" pitchFamily="34" charset="0"/>
              <a:buChar char="•"/>
            </a:pPr>
            <a:r>
              <a:rPr lang="de-DE" sz="1200" dirty="0" smtClean="0"/>
              <a:t>Nicht deterministisches Verhalten der Kommunikationskanäle.</a:t>
            </a:r>
          </a:p>
          <a:p>
            <a:pPr>
              <a:buFont typeface="Arial" panose="020B0604020202020204" pitchFamily="34" charset="0"/>
              <a:buChar char="•"/>
            </a:pPr>
            <a:r>
              <a:rPr lang="de-DE" sz="1200" dirty="0" smtClean="0"/>
              <a:t>Unterschiedliche Uhren- und Uhrzeit-einstellungen (</a:t>
            </a:r>
            <a:r>
              <a:rPr lang="de-DE" sz="1200" dirty="0" err="1" smtClean="0"/>
              <a:t>Clockskew</a:t>
            </a:r>
            <a:r>
              <a:rPr lang="de-DE" sz="1200" dirty="0" smtClean="0"/>
              <a:t> / </a:t>
            </a:r>
            <a:r>
              <a:rPr lang="de-DE" sz="1200" dirty="0" err="1" smtClean="0"/>
              <a:t>Clockdrift</a:t>
            </a:r>
            <a:r>
              <a:rPr lang="de-DE" sz="1200" dirty="0" smtClean="0"/>
              <a:t>)</a:t>
            </a:r>
          </a:p>
          <a:p>
            <a:pPr>
              <a:buFont typeface="Arial" panose="020B0604020202020204" pitchFamily="34" charset="0"/>
              <a:buChar char="•"/>
            </a:pPr>
            <a:r>
              <a:rPr lang="de-DE" sz="1200" dirty="0" smtClean="0"/>
              <a:t>Minimierung der Latenz, Energieverbrauch und Durchsatz</a:t>
            </a:r>
          </a:p>
          <a:p>
            <a:pPr>
              <a:buFont typeface="Arial" panose="020B0604020202020204" pitchFamily="34" charset="0"/>
              <a:buChar char="•"/>
            </a:pPr>
            <a:r>
              <a:rPr lang="de-DE" sz="1200" dirty="0"/>
              <a:t>Maximierung der Präzision und Zuverlässigkeit der </a:t>
            </a:r>
            <a:r>
              <a:rPr lang="de-DE" sz="1200" dirty="0" smtClean="0"/>
              <a:t>Daten</a:t>
            </a:r>
          </a:p>
          <a:p>
            <a:pPr marL="0" indent="0"/>
            <a:r>
              <a:rPr lang="de-DE" dirty="0" smtClean="0"/>
              <a:t>Fragen:</a:t>
            </a:r>
          </a:p>
          <a:p>
            <a:pPr marL="285750" indent="-285750">
              <a:buFont typeface="Symbol" panose="05050102010706020507" pitchFamily="18" charset="2"/>
              <a:buChar char="-"/>
            </a:pPr>
            <a:r>
              <a:rPr lang="de-DE" sz="1200" dirty="0" smtClean="0"/>
              <a:t>Wie kann festgestellt werden, dass ein Ereignis vor ein anderen Ereignis aufgetreten ist? </a:t>
            </a:r>
            <a:r>
              <a:rPr lang="de-DE" sz="1200" dirty="0" smtClean="0">
                <a:sym typeface="Wingdings" panose="05000000000000000000" pitchFamily="2" charset="2"/>
              </a:rPr>
              <a:t> Schaffung einer totale temporale Ordnungsrelation zwischen aller Werte aller Stream.</a:t>
            </a:r>
            <a:endParaRPr lang="de-DE" sz="1200" dirty="0" smtClean="0"/>
          </a:p>
          <a:p>
            <a:pPr marL="285750" indent="-285750">
              <a:buFont typeface="Symbol" panose="05050102010706020507" pitchFamily="18" charset="2"/>
              <a:buChar char="-"/>
            </a:pPr>
            <a:r>
              <a:rPr lang="de-DE" sz="1200" dirty="0"/>
              <a:t>Wie können </a:t>
            </a:r>
            <a:r>
              <a:rPr lang="de-DE" sz="1200" dirty="0" err="1" smtClean="0"/>
              <a:t>Eventsstream</a:t>
            </a:r>
            <a:r>
              <a:rPr lang="de-DE" sz="1200" dirty="0" smtClean="0"/>
              <a:t> </a:t>
            </a:r>
            <a:r>
              <a:rPr lang="de-DE" sz="1200" dirty="0"/>
              <a:t>konsistent aggregiert </a:t>
            </a:r>
            <a:r>
              <a:rPr lang="de-DE" sz="1200" dirty="0" smtClean="0"/>
              <a:t>werden? Welche Maßnahmen sind dafür erforderlich?</a:t>
            </a:r>
          </a:p>
          <a:p>
            <a:pPr marL="285750" indent="-285750">
              <a:buFont typeface="Symbol" panose="05050102010706020507" pitchFamily="18" charset="2"/>
              <a:buChar char="-"/>
            </a:pPr>
            <a:r>
              <a:rPr lang="de-DE" sz="1200" dirty="0" smtClean="0"/>
              <a:t>Wie kann die Vorverarbeitungsbaum (DAG) aussehen?</a:t>
            </a:r>
            <a:endParaRPr lang="de-DE" sz="1200" dirty="0"/>
          </a:p>
        </p:txBody>
      </p:sp>
    </p:spTree>
    <p:extLst>
      <p:ext uri="{BB962C8B-B14F-4D97-AF65-F5344CB8AC3E}">
        <p14:creationId xmlns:p14="http://schemas.microsoft.com/office/powerpoint/2010/main" val="770220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Datenbereinigung: Fehlende Werte</a:t>
            </a:r>
          </a:p>
        </p:txBody>
      </p:sp>
      <p:sp>
        <p:nvSpPr>
          <p:cNvPr id="3" name="Inhaltsplatzhalter 2"/>
          <p:cNvSpPr>
            <a:spLocks noGrp="1"/>
          </p:cNvSpPr>
          <p:nvPr>
            <p:ph idx="1"/>
          </p:nvPr>
        </p:nvSpPr>
        <p:spPr/>
        <p:txBody>
          <a:bodyPr/>
          <a:lstStyle/>
          <a:p>
            <a:pPr>
              <a:buFont typeface="+mj-lt"/>
              <a:buAutoNum type="arabicPeriod"/>
            </a:pPr>
            <a:r>
              <a:rPr lang="de-DE" b="1" dirty="0" smtClean="0"/>
              <a:t>Rohdaten </a:t>
            </a:r>
            <a:r>
              <a:rPr lang="de-DE" b="1" dirty="0"/>
              <a:t>sind oft Lückenhaft, z.B. </a:t>
            </a:r>
            <a:endParaRPr lang="de-DE" b="1" dirty="0" smtClean="0"/>
          </a:p>
          <a:p>
            <a:pPr lvl="2">
              <a:buFont typeface="Symbol" panose="05050102010706020507" pitchFamily="18" charset="2"/>
              <a:buChar char="-"/>
            </a:pPr>
            <a:r>
              <a:rPr lang="de-DE" sz="1600" dirty="0" smtClean="0"/>
              <a:t>Fehlerhaft </a:t>
            </a:r>
            <a:r>
              <a:rPr lang="de-DE" sz="1600" dirty="0"/>
              <a:t>oder wenig sorgfältig erfasste </a:t>
            </a:r>
            <a:r>
              <a:rPr lang="de-DE" sz="1600" dirty="0" smtClean="0"/>
              <a:t>Daten</a:t>
            </a:r>
          </a:p>
          <a:p>
            <a:pPr lvl="2">
              <a:buFont typeface="Symbol" panose="05050102010706020507" pitchFamily="18" charset="2"/>
              <a:buChar char="-"/>
            </a:pPr>
            <a:r>
              <a:rPr lang="de-DE" sz="1600" dirty="0" smtClean="0"/>
              <a:t>Datenverlust (Abtastrate zu niedrig, Kommunikationsfehlern, </a:t>
            </a:r>
            <a:r>
              <a:rPr lang="de-DE" sz="1600" dirty="0" err="1" smtClean="0"/>
              <a:t>interprozess</a:t>
            </a:r>
            <a:r>
              <a:rPr lang="de-DE" sz="1600" dirty="0" smtClean="0"/>
              <a:t> </a:t>
            </a:r>
            <a:r>
              <a:rPr lang="de-DE" sz="1600" dirty="0" err="1" smtClean="0"/>
              <a:t>locking</a:t>
            </a:r>
            <a:r>
              <a:rPr lang="de-DE" sz="1600" dirty="0" smtClean="0"/>
              <a:t>, etc…)</a:t>
            </a:r>
          </a:p>
          <a:p>
            <a:pPr lvl="2">
              <a:buFont typeface="Symbol" panose="05050102010706020507" pitchFamily="18" charset="2"/>
              <a:buChar char="-"/>
            </a:pPr>
            <a:r>
              <a:rPr lang="de-DE" sz="1600" dirty="0" smtClean="0"/>
              <a:t>NULL-Wert Bedeutung ( Sensor liefert Null-wert kann sehr viele Bedeutung haben).</a:t>
            </a:r>
          </a:p>
          <a:p>
            <a:pPr lvl="2">
              <a:buFont typeface="Symbol" panose="05050102010706020507" pitchFamily="18" charset="2"/>
              <a:buChar char="-"/>
            </a:pPr>
            <a:r>
              <a:rPr lang="de-DE" sz="1600" dirty="0" smtClean="0"/>
              <a:t>Als </a:t>
            </a:r>
            <a:r>
              <a:rPr lang="de-DE" sz="1600" dirty="0"/>
              <a:t>Folge von nicht-normalisierten </a:t>
            </a:r>
            <a:r>
              <a:rPr lang="de-DE" sz="1600" dirty="0" smtClean="0"/>
              <a:t>Beziehungen</a:t>
            </a:r>
          </a:p>
          <a:p>
            <a:pPr>
              <a:buFont typeface="+mj-lt"/>
              <a:buAutoNum type="arabicPeriod"/>
            </a:pPr>
            <a:endParaRPr lang="de-DE" dirty="0" smtClean="0"/>
          </a:p>
          <a:p>
            <a:pPr>
              <a:buFont typeface="+mj-lt"/>
              <a:buAutoNum type="arabicPeriod"/>
            </a:pPr>
            <a:r>
              <a:rPr lang="de-DE" b="1" dirty="0" smtClean="0"/>
              <a:t>Fehlende </a:t>
            </a:r>
            <a:r>
              <a:rPr lang="de-DE" b="1" dirty="0"/>
              <a:t>Werte müssen aus verschiedenen Gründen behandelt </a:t>
            </a:r>
            <a:r>
              <a:rPr lang="de-DE" b="1" dirty="0" smtClean="0"/>
              <a:t>werden</a:t>
            </a:r>
          </a:p>
          <a:p>
            <a:pPr lvl="2">
              <a:buFont typeface="Symbol" panose="05050102010706020507" pitchFamily="18" charset="2"/>
              <a:buChar char="-"/>
            </a:pPr>
            <a:r>
              <a:rPr lang="de-DE" sz="1600" dirty="0" smtClean="0"/>
              <a:t>Analyse Verfahren können schlecht mit </a:t>
            </a:r>
            <a:r>
              <a:rPr lang="de-DE" sz="1600" dirty="0"/>
              <a:t>fehlenden Werten </a:t>
            </a:r>
            <a:r>
              <a:rPr lang="de-DE" sz="1600" dirty="0" smtClean="0"/>
              <a:t>umgehen</a:t>
            </a:r>
          </a:p>
          <a:p>
            <a:pPr lvl="2">
              <a:buFont typeface="Symbol" panose="05050102010706020507" pitchFamily="18" charset="2"/>
              <a:buChar char="-"/>
            </a:pPr>
            <a:r>
              <a:rPr lang="de-DE" sz="1600" dirty="0" smtClean="0"/>
              <a:t>Daten </a:t>
            </a:r>
            <a:r>
              <a:rPr lang="de-DE" sz="1600" dirty="0"/>
              <a:t>mit überwiegend fehlenden Werten sind </a:t>
            </a:r>
            <a:r>
              <a:rPr lang="de-DE" sz="1600" dirty="0" smtClean="0"/>
              <a:t>nutzlos</a:t>
            </a:r>
          </a:p>
          <a:p>
            <a:pPr lvl="2">
              <a:buFont typeface="Symbol" panose="05050102010706020507" pitchFamily="18" charset="2"/>
              <a:buChar char="-"/>
            </a:pPr>
            <a:r>
              <a:rPr lang="de-DE" sz="1600" dirty="0" smtClean="0"/>
              <a:t>Semantik </a:t>
            </a:r>
            <a:r>
              <a:rPr lang="de-DE" sz="1600" dirty="0"/>
              <a:t>der fehlender Werte muss berücksichtigt werden</a:t>
            </a:r>
          </a:p>
        </p:txBody>
      </p:sp>
    </p:spTree>
    <p:extLst>
      <p:ext uri="{BB962C8B-B14F-4D97-AF65-F5344CB8AC3E}">
        <p14:creationId xmlns:p14="http://schemas.microsoft.com/office/powerpoint/2010/main" val="16402559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Datenbereinigung: Verrauschte Daten</a:t>
            </a:r>
          </a:p>
        </p:txBody>
      </p:sp>
      <p:sp>
        <p:nvSpPr>
          <p:cNvPr id="3" name="Inhaltsplatzhalter 2"/>
          <p:cNvSpPr>
            <a:spLocks noGrp="1"/>
          </p:cNvSpPr>
          <p:nvPr>
            <p:ph idx="1"/>
          </p:nvPr>
        </p:nvSpPr>
        <p:spPr/>
        <p:txBody>
          <a:bodyPr/>
          <a:lstStyle/>
          <a:p>
            <a:pPr>
              <a:buFont typeface="+mj-lt"/>
              <a:buAutoNum type="arabicPeriod"/>
            </a:pPr>
            <a:r>
              <a:rPr lang="de-DE" b="1" dirty="0"/>
              <a:t>Verrauschte Daten häufig als Folge falscher </a:t>
            </a:r>
            <a:r>
              <a:rPr lang="de-DE" b="1" dirty="0" smtClean="0"/>
              <a:t>Datenerfassung</a:t>
            </a:r>
          </a:p>
          <a:p>
            <a:pPr>
              <a:buFont typeface="+mj-lt"/>
              <a:buAutoNum type="arabicPeriod"/>
            </a:pPr>
            <a:r>
              <a:rPr lang="de-DE" b="1" dirty="0" smtClean="0"/>
              <a:t>Identifikation </a:t>
            </a:r>
            <a:r>
              <a:rPr lang="de-DE" b="1" dirty="0"/>
              <a:t>von Inkonsistenten und Ausreißern </a:t>
            </a:r>
            <a:r>
              <a:rPr lang="de-DE" b="1" dirty="0" smtClean="0"/>
              <a:t>notwendig z.B. durch</a:t>
            </a:r>
            <a:r>
              <a:rPr lang="de-DE" dirty="0"/>
              <a:t>: </a:t>
            </a:r>
            <a:endParaRPr lang="de-DE" dirty="0" smtClean="0"/>
          </a:p>
          <a:p>
            <a:pPr lvl="2">
              <a:buFont typeface="Symbol" panose="05050102010706020507" pitchFamily="18" charset="2"/>
              <a:buChar char="-"/>
            </a:pPr>
            <a:r>
              <a:rPr lang="de-DE" sz="1600" dirty="0" smtClean="0"/>
              <a:t>Überprüfung </a:t>
            </a:r>
            <a:r>
              <a:rPr lang="de-DE" sz="1600" dirty="0"/>
              <a:t>expliziter semantischer </a:t>
            </a:r>
            <a:r>
              <a:rPr lang="de-DE" sz="1600" dirty="0" smtClean="0"/>
              <a:t>Bedingungen im Informationsmodel (z.B. Überprüfung des </a:t>
            </a:r>
            <a:r>
              <a:rPr lang="de-DE" sz="1600" dirty="0" err="1" smtClean="0"/>
              <a:t>EURanges</a:t>
            </a:r>
            <a:r>
              <a:rPr lang="de-DE" sz="1600" dirty="0" smtClean="0"/>
              <a:t> </a:t>
            </a:r>
            <a:r>
              <a:rPr lang="de-DE" sz="1600" dirty="0"/>
              <a:t>im OPC UA Kontext</a:t>
            </a:r>
            <a:r>
              <a:rPr lang="de-DE" sz="1600" dirty="0" smtClean="0"/>
              <a:t> für </a:t>
            </a:r>
            <a:r>
              <a:rPr lang="de-DE" sz="1600" dirty="0" err="1" smtClean="0"/>
              <a:t>AnalogItemType</a:t>
            </a:r>
            <a:r>
              <a:rPr lang="de-DE" sz="1600" dirty="0" smtClean="0"/>
              <a:t> variablen) </a:t>
            </a:r>
          </a:p>
          <a:p>
            <a:pPr lvl="2">
              <a:buFont typeface="Symbol" panose="05050102010706020507" pitchFamily="18" charset="2"/>
              <a:buChar char="-"/>
            </a:pPr>
            <a:r>
              <a:rPr lang="de-DE" sz="1600" dirty="0" smtClean="0"/>
              <a:t>Einsatz von Verfahren zur Clusteranalyse (z.B. Dichte-basiertes Clustern)</a:t>
            </a:r>
          </a:p>
        </p:txBody>
      </p:sp>
    </p:spTree>
    <p:extLst>
      <p:ext uri="{BB962C8B-B14F-4D97-AF65-F5344CB8AC3E}">
        <p14:creationId xmlns:p14="http://schemas.microsoft.com/office/powerpoint/2010/main" val="8419767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Mögliche Behandlung </a:t>
            </a:r>
            <a:r>
              <a:rPr lang="de-DE" dirty="0" smtClean="0"/>
              <a:t>Strategien</a:t>
            </a:r>
            <a:endParaRPr lang="de-DE" dirty="0"/>
          </a:p>
        </p:txBody>
      </p:sp>
      <p:sp>
        <p:nvSpPr>
          <p:cNvPr id="3" name="Inhaltsplatzhalter 2"/>
          <p:cNvSpPr>
            <a:spLocks noGrp="1"/>
          </p:cNvSpPr>
          <p:nvPr>
            <p:ph idx="1"/>
          </p:nvPr>
        </p:nvSpPr>
        <p:spPr/>
        <p:txBody>
          <a:bodyPr/>
          <a:lstStyle/>
          <a:p>
            <a:pPr>
              <a:buFont typeface="Arial" panose="020B0604020202020204" pitchFamily="34" charset="0"/>
              <a:buChar char="•"/>
            </a:pPr>
            <a:r>
              <a:rPr lang="de-DE" b="1" dirty="0"/>
              <a:t>Entfernen </a:t>
            </a:r>
            <a:r>
              <a:rPr lang="de-DE" b="1" dirty="0" smtClean="0"/>
              <a:t>von </a:t>
            </a:r>
            <a:r>
              <a:rPr lang="de-DE" b="1" dirty="0"/>
              <a:t>D</a:t>
            </a:r>
            <a:r>
              <a:rPr lang="de-DE" b="1" dirty="0" smtClean="0"/>
              <a:t>atensätze  bei </a:t>
            </a:r>
            <a:r>
              <a:rPr lang="de-DE" b="1" dirty="0"/>
              <a:t>denen Werte </a:t>
            </a:r>
            <a:r>
              <a:rPr lang="de-DE" b="1" dirty="0" smtClean="0"/>
              <a:t>fehlen</a:t>
            </a:r>
          </a:p>
          <a:p>
            <a:pPr lvl="2">
              <a:buFont typeface="Symbol" panose="05050102010706020507" pitchFamily="18" charset="2"/>
              <a:buChar char="-"/>
            </a:pPr>
            <a:r>
              <a:rPr lang="de-DE" sz="1600" dirty="0" smtClean="0"/>
              <a:t>nur </a:t>
            </a:r>
            <a:r>
              <a:rPr lang="de-DE" sz="1600" dirty="0"/>
              <a:t>sinnvoll, wenn dies wenige </a:t>
            </a:r>
            <a:r>
              <a:rPr lang="de-DE" sz="1600" dirty="0" smtClean="0"/>
              <a:t>Datensätze betrifft</a:t>
            </a:r>
          </a:p>
          <a:p>
            <a:pPr>
              <a:buFont typeface="Arial" panose="020B0604020202020204" pitchFamily="34" charset="0"/>
              <a:buChar char="•"/>
            </a:pPr>
            <a:r>
              <a:rPr lang="de-DE" b="1" dirty="0" smtClean="0"/>
              <a:t>Manueller </a:t>
            </a:r>
            <a:r>
              <a:rPr lang="de-DE" b="1" dirty="0"/>
              <a:t>Nachtrag der fehlenden </a:t>
            </a:r>
            <a:r>
              <a:rPr lang="de-DE" b="1" dirty="0" smtClean="0"/>
              <a:t>Werte</a:t>
            </a:r>
          </a:p>
          <a:p>
            <a:pPr lvl="2">
              <a:buFont typeface="Symbol" panose="05050102010706020507" pitchFamily="18" charset="2"/>
              <a:buChar char="-"/>
            </a:pPr>
            <a:r>
              <a:rPr lang="de-DE" sz="1600" dirty="0" smtClean="0"/>
              <a:t>sehr </a:t>
            </a:r>
            <a:r>
              <a:rPr lang="de-DE" sz="1600" dirty="0"/>
              <a:t>zeitaufwendig, nur sinnvoll bei wenigen fehlenden Werten und wenn diese nachträglich bestimmbar sind </a:t>
            </a:r>
            <a:endParaRPr lang="de-DE" sz="1600" dirty="0" smtClean="0"/>
          </a:p>
          <a:p>
            <a:pPr>
              <a:buFont typeface="Arial" panose="020B0604020202020204" pitchFamily="34" charset="0"/>
              <a:buChar char="•"/>
            </a:pPr>
            <a:r>
              <a:rPr lang="de-DE" b="1" dirty="0" smtClean="0"/>
              <a:t>Erweiterung </a:t>
            </a:r>
            <a:r>
              <a:rPr lang="de-DE" b="1" dirty="0"/>
              <a:t>des Wertebereiches um einen neuen Wert „</a:t>
            </a:r>
            <a:r>
              <a:rPr lang="de-DE" b="1" dirty="0" err="1"/>
              <a:t>unknown</a:t>
            </a:r>
            <a:r>
              <a:rPr lang="de-DE" b="1" dirty="0" smtClean="0"/>
              <a:t>“</a:t>
            </a:r>
          </a:p>
          <a:p>
            <a:pPr lvl="2">
              <a:buFont typeface="Symbol" panose="05050102010706020507" pitchFamily="18" charset="2"/>
              <a:buChar char="-"/>
            </a:pPr>
            <a:r>
              <a:rPr lang="de-DE" dirty="0" smtClean="0"/>
              <a:t>„</a:t>
            </a:r>
            <a:r>
              <a:rPr lang="de-DE" dirty="0" err="1"/>
              <a:t>unknown</a:t>
            </a:r>
            <a:r>
              <a:rPr lang="de-DE" dirty="0"/>
              <a:t>“ kommt in </a:t>
            </a:r>
            <a:r>
              <a:rPr lang="de-DE" dirty="0" smtClean="0"/>
              <a:t>Analyse vor </a:t>
            </a:r>
            <a:r>
              <a:rPr lang="de-DE" dirty="0"/>
              <a:t>und erhält dadurch eine </a:t>
            </a:r>
            <a:r>
              <a:rPr lang="de-DE" dirty="0" smtClean="0"/>
              <a:t>Semantik</a:t>
            </a:r>
          </a:p>
          <a:p>
            <a:pPr>
              <a:buFont typeface="Arial" panose="020B0604020202020204" pitchFamily="34" charset="0"/>
              <a:buChar char="•"/>
            </a:pPr>
            <a:r>
              <a:rPr lang="de-DE" b="1" dirty="0" smtClean="0"/>
              <a:t>Einfügen </a:t>
            </a:r>
            <a:r>
              <a:rPr lang="de-DE" b="1" dirty="0"/>
              <a:t>eines festen Wertes aus dem </a:t>
            </a:r>
            <a:r>
              <a:rPr lang="de-DE" b="1" dirty="0" smtClean="0"/>
              <a:t>Wertebereich</a:t>
            </a:r>
          </a:p>
          <a:p>
            <a:pPr lvl="2">
              <a:buFont typeface="Symbol" panose="05050102010706020507" pitchFamily="18" charset="2"/>
              <a:buChar char="-"/>
            </a:pPr>
            <a:r>
              <a:rPr lang="de-DE" dirty="0" smtClean="0"/>
              <a:t>Einsetzen </a:t>
            </a:r>
            <a:r>
              <a:rPr lang="de-DE" dirty="0"/>
              <a:t>eines festgelegten </a:t>
            </a:r>
            <a:r>
              <a:rPr lang="de-DE" dirty="0" err="1" smtClean="0"/>
              <a:t>Defaultwertes</a:t>
            </a:r>
            <a:endParaRPr lang="de-DE" dirty="0" smtClean="0"/>
          </a:p>
          <a:p>
            <a:pPr lvl="2">
              <a:buFont typeface="Symbol" panose="05050102010706020507" pitchFamily="18" charset="2"/>
              <a:buChar char="-"/>
            </a:pPr>
            <a:r>
              <a:rPr lang="de-DE" dirty="0" smtClean="0"/>
              <a:t>Berechnung </a:t>
            </a:r>
            <a:r>
              <a:rPr lang="de-DE" dirty="0"/>
              <a:t>des Mittelwertes aus allen Beispielen derselben </a:t>
            </a:r>
            <a:r>
              <a:rPr lang="de-DE" dirty="0" smtClean="0"/>
              <a:t>Sensor</a:t>
            </a:r>
          </a:p>
          <a:p>
            <a:pPr>
              <a:buFont typeface="Arial" panose="020B0604020202020204" pitchFamily="34" charset="0"/>
              <a:buChar char="•"/>
            </a:pPr>
            <a:r>
              <a:rPr lang="de-DE" b="1" dirty="0" smtClean="0"/>
              <a:t>Vorhersage </a:t>
            </a:r>
            <a:r>
              <a:rPr lang="de-DE" b="1" dirty="0"/>
              <a:t>eines wahrscheinlichen </a:t>
            </a:r>
            <a:r>
              <a:rPr lang="de-DE" b="1" dirty="0" smtClean="0"/>
              <a:t>Wertes</a:t>
            </a:r>
          </a:p>
        </p:txBody>
      </p:sp>
    </p:spTree>
    <p:extLst>
      <p:ext uri="{BB962C8B-B14F-4D97-AF65-F5344CB8AC3E}">
        <p14:creationId xmlns:p14="http://schemas.microsoft.com/office/powerpoint/2010/main" val="2380939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Mögliche Behandlung Strategien</a:t>
            </a:r>
          </a:p>
        </p:txBody>
      </p:sp>
      <p:sp>
        <p:nvSpPr>
          <p:cNvPr id="3" name="Inhaltsplatzhalter 2"/>
          <p:cNvSpPr>
            <a:spLocks noGrp="1"/>
          </p:cNvSpPr>
          <p:nvPr>
            <p:ph idx="1"/>
          </p:nvPr>
        </p:nvSpPr>
        <p:spPr/>
        <p:txBody>
          <a:bodyPr/>
          <a:lstStyle/>
          <a:p>
            <a:pPr>
              <a:buFont typeface="Arial" panose="020B0604020202020204" pitchFamily="34" charset="0"/>
              <a:buChar char="•"/>
            </a:pPr>
            <a:r>
              <a:rPr lang="de-DE" sz="1600" b="1" dirty="0"/>
              <a:t>Datentransformation zur Behandlung von Rauschen</a:t>
            </a:r>
          </a:p>
          <a:p>
            <a:pPr>
              <a:buFont typeface="Arial" panose="020B0604020202020204" pitchFamily="34" charset="0"/>
              <a:buChar char="•"/>
            </a:pPr>
            <a:r>
              <a:rPr lang="de-DE" sz="1600" b="1" dirty="0" smtClean="0"/>
              <a:t>Ersatz </a:t>
            </a:r>
            <a:r>
              <a:rPr lang="de-DE" sz="1600" b="1" dirty="0"/>
              <a:t>durch eine Werte aus dem am nächsten liegenden </a:t>
            </a:r>
            <a:r>
              <a:rPr lang="de-DE" sz="1600" b="1" dirty="0" smtClean="0"/>
              <a:t>Cluster</a:t>
            </a:r>
          </a:p>
          <a:p>
            <a:pPr lvl="2">
              <a:buFont typeface="Symbol" panose="05050102010706020507" pitchFamily="18" charset="2"/>
              <a:buChar char="-"/>
            </a:pPr>
            <a:r>
              <a:rPr lang="de-DE" sz="1600" dirty="0" smtClean="0"/>
              <a:t> „</a:t>
            </a:r>
            <a:r>
              <a:rPr lang="de-DE" sz="1600" dirty="0" err="1"/>
              <a:t>Binning</a:t>
            </a:r>
            <a:r>
              <a:rPr lang="de-DE" sz="1600" dirty="0"/>
              <a:t>“: Aufteilung des Wertebereiches in Intervalle (Bins) und Ersetzen jedes Wertes durch Intervallgrenze oder Mittelwert</a:t>
            </a:r>
            <a:r>
              <a:rPr lang="de-DE" sz="1600" dirty="0" smtClean="0"/>
              <a:t>.</a:t>
            </a:r>
          </a:p>
          <a:p>
            <a:pPr lvl="2">
              <a:buFont typeface="Symbol" panose="05050102010706020507" pitchFamily="18" charset="2"/>
              <a:buChar char="-"/>
            </a:pPr>
            <a:r>
              <a:rPr lang="de-DE" sz="1600" dirty="0" err="1" smtClean="0"/>
              <a:t>Diskretisierung</a:t>
            </a:r>
            <a:r>
              <a:rPr lang="de-DE" sz="1600" dirty="0" smtClean="0"/>
              <a:t> </a:t>
            </a:r>
            <a:r>
              <a:rPr lang="de-DE" sz="1600" dirty="0"/>
              <a:t>numerischer Wertebereiche und Überführung in symbolische Werte (z.B. Reduktion auf qualitative Angaben</a:t>
            </a:r>
            <a:r>
              <a:rPr lang="de-DE" sz="1600" dirty="0" smtClean="0"/>
              <a:t>)</a:t>
            </a:r>
            <a:endParaRPr lang="de-DE" sz="1600" dirty="0"/>
          </a:p>
        </p:txBody>
      </p:sp>
      <p:sp>
        <p:nvSpPr>
          <p:cNvPr id="4" name="Textfeld 3"/>
          <p:cNvSpPr txBox="1"/>
          <p:nvPr/>
        </p:nvSpPr>
        <p:spPr>
          <a:xfrm>
            <a:off x="1076632" y="3900949"/>
            <a:ext cx="6990735" cy="1061829"/>
          </a:xfrm>
          <a:prstGeom prst="rect">
            <a:avLst/>
          </a:prstGeom>
          <a:noFill/>
        </p:spPr>
        <p:txBody>
          <a:bodyPr wrap="square" rtlCol="0">
            <a:spAutoFit/>
          </a:bodyPr>
          <a:lstStyle/>
          <a:p>
            <a:pPr marL="285750" indent="-285750">
              <a:buFont typeface="Wingdings" panose="05000000000000000000" pitchFamily="2" charset="2"/>
              <a:buChar char="Ø"/>
            </a:pPr>
            <a:r>
              <a:rPr lang="de-DE" b="1" dirty="0" smtClean="0">
                <a:solidFill>
                  <a:srgbClr val="FF0000"/>
                </a:solidFill>
              </a:rPr>
              <a:t>Kunde stellt die Behandlung Strategie fest.</a:t>
            </a:r>
          </a:p>
          <a:p>
            <a:pPr marL="285750" indent="-285750">
              <a:buFont typeface="Wingdings" panose="05000000000000000000" pitchFamily="2" charset="2"/>
              <a:buChar char="Ø"/>
            </a:pPr>
            <a:r>
              <a:rPr lang="de-DE" b="1" dirty="0" smtClean="0">
                <a:solidFill>
                  <a:srgbClr val="FF0000"/>
                </a:solidFill>
              </a:rPr>
              <a:t>Im Informationsmodell sind die Behandlungsstrategien modelliert.</a:t>
            </a:r>
            <a:endParaRPr lang="de-DE" b="1" dirty="0">
              <a:solidFill>
                <a:srgbClr val="FF0000"/>
              </a:solidFill>
            </a:endParaRPr>
          </a:p>
        </p:txBody>
      </p:sp>
    </p:spTree>
    <p:extLst>
      <p:ext uri="{BB962C8B-B14F-4D97-AF65-F5344CB8AC3E}">
        <p14:creationId xmlns:p14="http://schemas.microsoft.com/office/powerpoint/2010/main" val="2517535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Datenreduktion</a:t>
            </a:r>
          </a:p>
        </p:txBody>
      </p:sp>
      <p:sp>
        <p:nvSpPr>
          <p:cNvPr id="3" name="Inhaltsplatzhalter 2"/>
          <p:cNvSpPr>
            <a:spLocks noGrp="1"/>
          </p:cNvSpPr>
          <p:nvPr>
            <p:ph idx="1"/>
          </p:nvPr>
        </p:nvSpPr>
        <p:spPr/>
        <p:txBody>
          <a:bodyPr/>
          <a:lstStyle/>
          <a:p>
            <a:r>
              <a:rPr lang="de-DE" b="1" dirty="0"/>
              <a:t>Ziel: Reduktion der Datenmenge für A</a:t>
            </a:r>
            <a:r>
              <a:rPr lang="de-DE" b="1" dirty="0" smtClean="0"/>
              <a:t>nalyse Verfahren,</a:t>
            </a:r>
          </a:p>
          <a:p>
            <a:pPr lvl="2">
              <a:buFont typeface="Symbol" panose="05050102010706020507" pitchFamily="18" charset="2"/>
              <a:buChar char="-"/>
            </a:pPr>
            <a:r>
              <a:rPr lang="de-DE" dirty="0" smtClean="0"/>
              <a:t>ohne </a:t>
            </a:r>
            <a:r>
              <a:rPr lang="de-DE" dirty="0"/>
              <a:t>signifikante Änderung des </a:t>
            </a:r>
            <a:r>
              <a:rPr lang="de-DE" dirty="0" smtClean="0"/>
              <a:t>Ergebnisses</a:t>
            </a:r>
          </a:p>
          <a:p>
            <a:pPr lvl="2">
              <a:buFont typeface="Symbol" panose="05050102010706020507" pitchFamily="18" charset="2"/>
              <a:buChar char="-"/>
            </a:pPr>
            <a:r>
              <a:rPr lang="de-DE" dirty="0" smtClean="0"/>
              <a:t>mit </a:t>
            </a:r>
            <a:r>
              <a:rPr lang="de-DE" dirty="0"/>
              <a:t>Beschleunigung der </a:t>
            </a:r>
            <a:r>
              <a:rPr lang="de-DE" dirty="0" smtClean="0"/>
              <a:t>Analyseverfahren</a:t>
            </a:r>
          </a:p>
          <a:p>
            <a:pPr marL="1588" lvl="1" indent="0">
              <a:buNone/>
            </a:pPr>
            <a:endParaRPr lang="de-DE" dirty="0"/>
          </a:p>
          <a:p>
            <a:pPr marL="1588" lvl="1" indent="0">
              <a:buNone/>
            </a:pPr>
            <a:r>
              <a:rPr lang="de-DE" b="1" dirty="0" smtClean="0"/>
              <a:t>Verschiedene Verfahren vorstellbar:</a:t>
            </a:r>
          </a:p>
          <a:p>
            <a:pPr lvl="2">
              <a:buFont typeface="Symbol" panose="05050102010706020507" pitchFamily="18" charset="2"/>
              <a:buChar char="-"/>
            </a:pPr>
            <a:r>
              <a:rPr lang="de-DE" dirty="0" smtClean="0"/>
              <a:t>Generalisierung</a:t>
            </a:r>
          </a:p>
          <a:p>
            <a:pPr lvl="2">
              <a:buFont typeface="Symbol" panose="05050102010706020507" pitchFamily="18" charset="2"/>
              <a:buChar char="-"/>
            </a:pPr>
            <a:r>
              <a:rPr lang="de-DE" dirty="0" smtClean="0"/>
              <a:t>Aggregation</a:t>
            </a:r>
          </a:p>
          <a:p>
            <a:pPr lvl="2">
              <a:buFont typeface="Symbol" panose="05050102010706020507" pitchFamily="18" charset="2"/>
              <a:buChar char="-"/>
            </a:pPr>
            <a:r>
              <a:rPr lang="de-DE" dirty="0" smtClean="0"/>
              <a:t>Dimensionsreduktion</a:t>
            </a:r>
          </a:p>
          <a:p>
            <a:pPr lvl="2">
              <a:buFont typeface="Symbol" panose="05050102010706020507" pitchFamily="18" charset="2"/>
              <a:buChar char="-"/>
            </a:pPr>
            <a:r>
              <a:rPr lang="de-DE" dirty="0"/>
              <a:t>Daten Sampling</a:t>
            </a:r>
            <a:endParaRPr lang="de-DE" dirty="0" smtClean="0"/>
          </a:p>
        </p:txBody>
      </p:sp>
    </p:spTree>
    <p:extLst>
      <p:ext uri="{BB962C8B-B14F-4D97-AF65-F5344CB8AC3E}">
        <p14:creationId xmlns:p14="http://schemas.microsoft.com/office/powerpoint/2010/main" val="34719616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Datenreduktion: Generalisierung</a:t>
            </a:r>
            <a:endParaRPr lang="de-DE" dirty="0"/>
          </a:p>
        </p:txBody>
      </p:sp>
      <p:sp>
        <p:nvSpPr>
          <p:cNvPr id="3" name="Inhaltsplatzhalter 2"/>
          <p:cNvSpPr>
            <a:spLocks noGrp="1"/>
          </p:cNvSpPr>
          <p:nvPr>
            <p:ph idx="1"/>
          </p:nvPr>
        </p:nvSpPr>
        <p:spPr/>
        <p:txBody>
          <a:bodyPr/>
          <a:lstStyle/>
          <a:p>
            <a:r>
              <a:rPr lang="de-DE" b="1" dirty="0" smtClean="0"/>
              <a:t>Ziel: </a:t>
            </a:r>
          </a:p>
          <a:p>
            <a:r>
              <a:rPr lang="de-DE" dirty="0" smtClean="0"/>
              <a:t>Reduktion des Informationsgehaltes eines Datensatzes</a:t>
            </a:r>
          </a:p>
          <a:p>
            <a:endParaRPr lang="de-DE" dirty="0" smtClean="0"/>
          </a:p>
          <a:p>
            <a:r>
              <a:rPr lang="de-DE" b="1" dirty="0" smtClean="0"/>
              <a:t>Verfahren:</a:t>
            </a:r>
            <a:endParaRPr lang="de-DE" b="1" dirty="0"/>
          </a:p>
          <a:p>
            <a:pPr>
              <a:buFont typeface="+mj-lt"/>
              <a:buAutoNum type="arabicPeriod"/>
            </a:pPr>
            <a:r>
              <a:rPr lang="de-DE" dirty="0" smtClean="0"/>
              <a:t>Ersetzung </a:t>
            </a:r>
            <a:r>
              <a:rPr lang="de-DE" dirty="0"/>
              <a:t>eines numerischen Attributes durch ein symbolisches Attribute mit quantitativer Aussage </a:t>
            </a:r>
            <a:endParaRPr lang="de-DE" dirty="0" smtClean="0"/>
          </a:p>
          <a:p>
            <a:pPr lvl="2">
              <a:buFont typeface="Symbol" panose="05050102010706020507" pitchFamily="18" charset="2"/>
              <a:buChar char="-"/>
            </a:pPr>
            <a:r>
              <a:rPr lang="de-DE" dirty="0" smtClean="0"/>
              <a:t>z.B</a:t>
            </a:r>
            <a:r>
              <a:rPr lang="de-DE" dirty="0"/>
              <a:t>. niedrig, mittel, </a:t>
            </a:r>
            <a:r>
              <a:rPr lang="de-DE" dirty="0" smtClean="0"/>
              <a:t>hoch</a:t>
            </a:r>
          </a:p>
          <a:p>
            <a:pPr>
              <a:buFont typeface="+mj-lt"/>
              <a:buAutoNum type="arabicPeriod"/>
            </a:pPr>
            <a:endParaRPr lang="de-DE" dirty="0" smtClean="0"/>
          </a:p>
          <a:p>
            <a:pPr>
              <a:buFont typeface="+mj-lt"/>
              <a:buAutoNum type="arabicPeriod"/>
            </a:pPr>
            <a:r>
              <a:rPr lang="de-DE" dirty="0" smtClean="0"/>
              <a:t>Zusammenfassung </a:t>
            </a:r>
            <a:r>
              <a:rPr lang="de-DE" dirty="0"/>
              <a:t>mehrere Ausprägungen eines symbolischen Attributes zu einer </a:t>
            </a:r>
            <a:r>
              <a:rPr lang="de-DE" dirty="0" smtClean="0"/>
              <a:t>einzigen</a:t>
            </a:r>
          </a:p>
          <a:p>
            <a:pPr lvl="2">
              <a:buFont typeface="Symbol" panose="05050102010706020507" pitchFamily="18" charset="2"/>
              <a:buChar char="-"/>
            </a:pPr>
            <a:r>
              <a:rPr lang="de-DE" dirty="0" smtClean="0"/>
              <a:t>z.B</a:t>
            </a:r>
            <a:r>
              <a:rPr lang="de-DE" dirty="0"/>
              <a:t>. Reduktion einer differenzierten Farbskala auf die </a:t>
            </a:r>
            <a:r>
              <a:rPr lang="de-DE" dirty="0" smtClean="0"/>
              <a:t>Grundtöne</a:t>
            </a:r>
          </a:p>
          <a:p>
            <a:pPr>
              <a:buFont typeface="+mj-lt"/>
              <a:buAutoNum type="arabicPeriod"/>
            </a:pPr>
            <a:endParaRPr lang="de-DE" dirty="0"/>
          </a:p>
          <a:p>
            <a:pPr>
              <a:buFont typeface="+mj-lt"/>
              <a:buAutoNum type="arabicPeriod"/>
            </a:pPr>
            <a:r>
              <a:rPr lang="de-DE" dirty="0" smtClean="0"/>
              <a:t>Clusterverfahren auf </a:t>
            </a:r>
            <a:r>
              <a:rPr lang="de-DE" dirty="0"/>
              <a:t>ein einzelnes </a:t>
            </a:r>
            <a:r>
              <a:rPr lang="de-DE" dirty="0" smtClean="0"/>
              <a:t>Datenströme </a:t>
            </a:r>
            <a:r>
              <a:rPr lang="de-DE" dirty="0"/>
              <a:t>angewendet um geeignete Gruppen zu </a:t>
            </a:r>
            <a:r>
              <a:rPr lang="de-DE" dirty="0" smtClean="0"/>
              <a:t>bilden.</a:t>
            </a:r>
            <a:endParaRPr lang="de-DE" dirty="0"/>
          </a:p>
        </p:txBody>
      </p:sp>
    </p:spTree>
    <p:extLst>
      <p:ext uri="{BB962C8B-B14F-4D97-AF65-F5344CB8AC3E}">
        <p14:creationId xmlns:p14="http://schemas.microsoft.com/office/powerpoint/2010/main" val="1834654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Datenreduktion</a:t>
            </a:r>
            <a:r>
              <a:rPr lang="de-DE" dirty="0"/>
              <a:t>: Aggregation</a:t>
            </a:r>
          </a:p>
        </p:txBody>
      </p:sp>
      <p:sp>
        <p:nvSpPr>
          <p:cNvPr id="3" name="Inhaltsplatzhalter 2"/>
          <p:cNvSpPr>
            <a:spLocks noGrp="1"/>
          </p:cNvSpPr>
          <p:nvPr>
            <p:ph idx="1"/>
          </p:nvPr>
        </p:nvSpPr>
        <p:spPr/>
        <p:txBody>
          <a:bodyPr/>
          <a:lstStyle/>
          <a:p>
            <a:r>
              <a:rPr lang="de-DE" b="1" dirty="0" smtClean="0"/>
              <a:t>Ziel: </a:t>
            </a:r>
          </a:p>
          <a:p>
            <a:r>
              <a:rPr lang="de-DE" dirty="0"/>
              <a:t>Zusammenfassen </a:t>
            </a:r>
            <a:r>
              <a:rPr lang="de-DE" dirty="0" smtClean="0"/>
              <a:t>mehrere Datensätze </a:t>
            </a:r>
            <a:r>
              <a:rPr lang="de-DE" dirty="0"/>
              <a:t>unter einer gemeinsamen </a:t>
            </a:r>
            <a:r>
              <a:rPr lang="de-DE" dirty="0" smtClean="0"/>
              <a:t>Datensatz</a:t>
            </a:r>
          </a:p>
          <a:p>
            <a:endParaRPr lang="de-DE" dirty="0"/>
          </a:p>
          <a:p>
            <a:r>
              <a:rPr lang="de-DE" b="1" dirty="0" smtClean="0"/>
              <a:t>Verfahren:</a:t>
            </a:r>
          </a:p>
          <a:p>
            <a:pPr>
              <a:buFont typeface="+mj-lt"/>
              <a:buAutoNum type="arabicPeriod"/>
            </a:pPr>
            <a:r>
              <a:rPr lang="de-DE" dirty="0"/>
              <a:t>Aggregation bestimmter </a:t>
            </a:r>
            <a:r>
              <a:rPr lang="de-DE" dirty="0" smtClean="0"/>
              <a:t>Datenwerte </a:t>
            </a:r>
            <a:r>
              <a:rPr lang="de-DE" dirty="0"/>
              <a:t>aus den unterschiedlichen </a:t>
            </a:r>
            <a:r>
              <a:rPr lang="de-DE" dirty="0" smtClean="0"/>
              <a:t>Datenströme </a:t>
            </a:r>
            <a:r>
              <a:rPr lang="de-DE" dirty="0"/>
              <a:t>zu einem neuen </a:t>
            </a:r>
            <a:r>
              <a:rPr lang="de-DE" dirty="0" smtClean="0"/>
              <a:t>Wert</a:t>
            </a:r>
          </a:p>
          <a:p>
            <a:pPr lvl="2">
              <a:buFont typeface="Symbol" panose="05050102010706020507" pitchFamily="18" charset="2"/>
              <a:buChar char="-"/>
            </a:pPr>
            <a:r>
              <a:rPr lang="de-DE" sz="1600" dirty="0"/>
              <a:t>Summenbildung, </a:t>
            </a:r>
            <a:r>
              <a:rPr lang="de-DE" sz="1600" dirty="0" smtClean="0"/>
              <a:t>Durchschnittsbildung</a:t>
            </a:r>
            <a:r>
              <a:rPr lang="de-DE" sz="1600" dirty="0"/>
              <a:t> </a:t>
            </a:r>
            <a:r>
              <a:rPr lang="de-DE" sz="1600" dirty="0" smtClean="0"/>
              <a:t>von verschiedenen Quellen, </a:t>
            </a:r>
            <a:r>
              <a:rPr lang="de-DE" sz="1600" dirty="0"/>
              <a:t>etc. </a:t>
            </a:r>
            <a:endParaRPr lang="de-DE" sz="1600" dirty="0" smtClean="0"/>
          </a:p>
          <a:p>
            <a:pPr>
              <a:buFont typeface="+mj-lt"/>
              <a:buAutoNum type="arabicPeriod"/>
            </a:pPr>
            <a:r>
              <a:rPr lang="de-DE" dirty="0"/>
              <a:t>Aggregation bestimmter Datenwerte aus </a:t>
            </a:r>
            <a:r>
              <a:rPr lang="de-DE" dirty="0" err="1" smtClean="0"/>
              <a:t>aus</a:t>
            </a:r>
            <a:r>
              <a:rPr lang="de-DE" dirty="0" smtClean="0"/>
              <a:t> einen einzigen Daten Datenströme </a:t>
            </a:r>
            <a:r>
              <a:rPr lang="de-DE" dirty="0"/>
              <a:t>zu einem neuen Wert</a:t>
            </a:r>
          </a:p>
          <a:p>
            <a:pPr lvl="2">
              <a:buFont typeface="Symbol" panose="05050102010706020507" pitchFamily="18" charset="2"/>
              <a:buChar char="-"/>
            </a:pPr>
            <a:r>
              <a:rPr lang="de-DE" sz="1600" dirty="0"/>
              <a:t>Zählen von </a:t>
            </a:r>
            <a:r>
              <a:rPr lang="de-DE" sz="1600" dirty="0" smtClean="0"/>
              <a:t>Einträgen, Summenbildung</a:t>
            </a:r>
            <a:r>
              <a:rPr lang="de-DE" sz="1600" dirty="0"/>
              <a:t>, </a:t>
            </a:r>
            <a:r>
              <a:rPr lang="de-DE" sz="1600" dirty="0" smtClean="0"/>
              <a:t>Durchschnittsbildung über eine Zeitspanne</a:t>
            </a:r>
            <a:endParaRPr lang="de-DE" sz="1600" b="1" dirty="0" smtClean="0"/>
          </a:p>
          <a:p>
            <a:pPr>
              <a:buFont typeface="+mj-lt"/>
              <a:buAutoNum type="arabicPeriod"/>
            </a:pPr>
            <a:r>
              <a:rPr lang="de-DE" dirty="0" smtClean="0"/>
              <a:t>Beispiel:</a:t>
            </a:r>
          </a:p>
          <a:p>
            <a:pPr lvl="2">
              <a:buFont typeface="Symbol" panose="05050102010706020507" pitchFamily="18" charset="2"/>
              <a:buChar char="-"/>
            </a:pPr>
            <a:r>
              <a:rPr lang="de-DE" sz="1600" dirty="0" smtClean="0"/>
              <a:t>Bestimmung </a:t>
            </a:r>
            <a:r>
              <a:rPr lang="de-DE" sz="1600" dirty="0"/>
              <a:t>eines </a:t>
            </a:r>
            <a:r>
              <a:rPr lang="de-DE" sz="1600" dirty="0" smtClean="0"/>
              <a:t>Mittelwert eines Temperatursensor pro Minuten anstatt dieses Wert pro Sekunden zu liefern. Temperaturen ändern sich nicht so schnell.</a:t>
            </a:r>
            <a:endParaRPr lang="de-DE" sz="1600" b="1" dirty="0"/>
          </a:p>
        </p:txBody>
      </p:sp>
    </p:spTree>
    <p:extLst>
      <p:ext uri="{BB962C8B-B14F-4D97-AF65-F5344CB8AC3E}">
        <p14:creationId xmlns:p14="http://schemas.microsoft.com/office/powerpoint/2010/main" val="622618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Datenreduktion: Dimensionsreduktion</a:t>
            </a:r>
          </a:p>
        </p:txBody>
      </p:sp>
      <p:sp>
        <p:nvSpPr>
          <p:cNvPr id="3" name="Inhaltsplatzhalter 2"/>
          <p:cNvSpPr>
            <a:spLocks noGrp="1"/>
          </p:cNvSpPr>
          <p:nvPr>
            <p:ph idx="1"/>
          </p:nvPr>
        </p:nvSpPr>
        <p:spPr/>
        <p:txBody>
          <a:bodyPr/>
          <a:lstStyle/>
          <a:p>
            <a:r>
              <a:rPr lang="de-DE" b="1" dirty="0" smtClean="0"/>
              <a:t>Ziel: </a:t>
            </a:r>
          </a:p>
          <a:p>
            <a:r>
              <a:rPr lang="de-DE" dirty="0"/>
              <a:t>Reduktion der Datenmenge durch Entfernen von </a:t>
            </a:r>
            <a:r>
              <a:rPr lang="de-DE" dirty="0" smtClean="0"/>
              <a:t>irrelevanten oder </a:t>
            </a:r>
            <a:r>
              <a:rPr lang="de-DE" dirty="0"/>
              <a:t>redundanten D</a:t>
            </a:r>
            <a:r>
              <a:rPr lang="de-DE" dirty="0" smtClean="0"/>
              <a:t>atenpunkten</a:t>
            </a:r>
            <a:endParaRPr lang="de-DE" dirty="0"/>
          </a:p>
          <a:p>
            <a:endParaRPr lang="de-DE" b="1" dirty="0" smtClean="0"/>
          </a:p>
          <a:p>
            <a:r>
              <a:rPr lang="de-DE" b="1" dirty="0" smtClean="0"/>
              <a:t>Verfahren:</a:t>
            </a:r>
          </a:p>
          <a:p>
            <a:pPr>
              <a:buFont typeface="+mj-lt"/>
              <a:buAutoNum type="arabicPeriod"/>
            </a:pPr>
            <a:r>
              <a:rPr lang="de-DE" dirty="0"/>
              <a:t>Irrelevante </a:t>
            </a:r>
            <a:r>
              <a:rPr lang="de-DE" dirty="0" smtClean="0"/>
              <a:t>Datenpunkte </a:t>
            </a:r>
            <a:r>
              <a:rPr lang="de-DE" dirty="0"/>
              <a:t>für das Entdeckungsziel, erkennbar </a:t>
            </a:r>
            <a:r>
              <a:rPr lang="de-DE" dirty="0" smtClean="0"/>
              <a:t>durch:</a:t>
            </a:r>
          </a:p>
          <a:p>
            <a:pPr lvl="2">
              <a:buFont typeface="Symbol" panose="05050102010706020507" pitchFamily="18" charset="2"/>
              <a:buChar char="-"/>
            </a:pPr>
            <a:r>
              <a:rPr lang="de-DE" sz="1600" dirty="0"/>
              <a:t>geringe </a:t>
            </a:r>
            <a:r>
              <a:rPr lang="de-DE" sz="1600" dirty="0" smtClean="0"/>
              <a:t>Varianz, sehr viele fehlende Daten.</a:t>
            </a:r>
          </a:p>
          <a:p>
            <a:pPr lvl="2">
              <a:buFont typeface="Symbol" panose="05050102010706020507" pitchFamily="18" charset="2"/>
              <a:buChar char="-"/>
            </a:pPr>
            <a:r>
              <a:rPr lang="de-DE" sz="1600" dirty="0"/>
              <a:t>geringe Korrelation mit </a:t>
            </a:r>
            <a:r>
              <a:rPr lang="de-DE" sz="1600" dirty="0" smtClean="0"/>
              <a:t>die </a:t>
            </a:r>
            <a:r>
              <a:rPr lang="de-DE" sz="1600" dirty="0" err="1" smtClean="0"/>
              <a:t>Analysensziele</a:t>
            </a:r>
            <a:r>
              <a:rPr lang="de-DE" sz="1600" dirty="0" smtClean="0"/>
              <a:t> </a:t>
            </a:r>
            <a:r>
              <a:rPr lang="de-DE" sz="1600" dirty="0"/>
              <a:t>(anhängige </a:t>
            </a:r>
            <a:r>
              <a:rPr lang="de-DE" sz="1600" dirty="0" smtClean="0"/>
              <a:t>Variablen)</a:t>
            </a:r>
          </a:p>
          <a:p>
            <a:pPr>
              <a:buFont typeface="+mj-lt"/>
              <a:buAutoNum type="arabicPeriod"/>
            </a:pPr>
            <a:r>
              <a:rPr lang="de-DE" dirty="0" smtClean="0"/>
              <a:t>Redundante </a:t>
            </a:r>
            <a:r>
              <a:rPr lang="de-DE" dirty="0"/>
              <a:t>Attribute, erkennbar durch</a:t>
            </a:r>
            <a:r>
              <a:rPr lang="de-DE" dirty="0" smtClean="0"/>
              <a:t>:</a:t>
            </a:r>
          </a:p>
          <a:p>
            <a:pPr lvl="2">
              <a:buFont typeface="Symbol" panose="05050102010706020507" pitchFamily="18" charset="2"/>
              <a:buChar char="-"/>
            </a:pPr>
            <a:r>
              <a:rPr lang="de-DE" sz="1400" dirty="0"/>
              <a:t>Semantische Analyse der Datensatz (z.B. Alter und Geburtsjahr</a:t>
            </a:r>
            <a:r>
              <a:rPr lang="de-DE" sz="1400" dirty="0" smtClean="0"/>
              <a:t>)</a:t>
            </a:r>
          </a:p>
          <a:p>
            <a:pPr lvl="2">
              <a:buFont typeface="Symbol" panose="05050102010706020507" pitchFamily="18" charset="2"/>
              <a:buChar char="-"/>
            </a:pPr>
            <a:r>
              <a:rPr lang="de-DE" sz="1400" dirty="0" smtClean="0"/>
              <a:t>hohe </a:t>
            </a:r>
            <a:r>
              <a:rPr lang="de-DE" sz="1400" dirty="0"/>
              <a:t>Korrelation mit anderen </a:t>
            </a:r>
            <a:r>
              <a:rPr lang="de-DE" sz="1400" dirty="0" smtClean="0"/>
              <a:t>Variablen</a:t>
            </a:r>
            <a:endParaRPr lang="de-DE" sz="1400" dirty="0"/>
          </a:p>
          <a:p>
            <a:pPr>
              <a:buFont typeface="+mj-lt"/>
              <a:buAutoNum type="arabicPeriod"/>
            </a:pPr>
            <a:r>
              <a:rPr lang="de-DE" dirty="0" smtClean="0"/>
              <a:t>Maschinelles Lernverfahren</a:t>
            </a:r>
          </a:p>
          <a:p>
            <a:pPr lvl="2">
              <a:buFont typeface="Symbol" panose="05050102010706020507" pitchFamily="18" charset="2"/>
              <a:buChar char="-"/>
            </a:pPr>
            <a:r>
              <a:rPr lang="de-DE" dirty="0"/>
              <a:t> </a:t>
            </a:r>
            <a:r>
              <a:rPr lang="de-DE" sz="1400" dirty="0" err="1"/>
              <a:t>Principal</a:t>
            </a:r>
            <a:r>
              <a:rPr lang="de-DE" sz="1400" dirty="0"/>
              <a:t> </a:t>
            </a:r>
            <a:r>
              <a:rPr lang="de-DE" sz="1400" dirty="0" err="1"/>
              <a:t>component</a:t>
            </a:r>
            <a:r>
              <a:rPr lang="de-DE" sz="1400" dirty="0"/>
              <a:t> </a:t>
            </a:r>
            <a:r>
              <a:rPr lang="de-DE" sz="1400" dirty="0" err="1"/>
              <a:t>analysis</a:t>
            </a:r>
            <a:r>
              <a:rPr lang="de-DE" sz="1400" dirty="0"/>
              <a:t> (PCA), linear </a:t>
            </a:r>
            <a:r>
              <a:rPr lang="de-DE" sz="1400" dirty="0" err="1"/>
              <a:t>discriminant</a:t>
            </a:r>
            <a:r>
              <a:rPr lang="de-DE" sz="1400" dirty="0"/>
              <a:t> </a:t>
            </a:r>
            <a:r>
              <a:rPr lang="de-DE" sz="1400" dirty="0" err="1"/>
              <a:t>analysis</a:t>
            </a:r>
            <a:r>
              <a:rPr lang="de-DE" sz="1400" dirty="0"/>
              <a:t> (LDA), </a:t>
            </a:r>
            <a:r>
              <a:rPr lang="de-DE" sz="1400" dirty="0" err="1"/>
              <a:t>or</a:t>
            </a:r>
            <a:r>
              <a:rPr lang="de-DE" sz="1400" dirty="0"/>
              <a:t> </a:t>
            </a:r>
            <a:r>
              <a:rPr lang="de-DE" sz="1400" dirty="0" err="1"/>
              <a:t>canonical</a:t>
            </a:r>
            <a:r>
              <a:rPr lang="de-DE" sz="1400" dirty="0"/>
              <a:t> </a:t>
            </a:r>
            <a:r>
              <a:rPr lang="de-DE" sz="1400" dirty="0" err="1"/>
              <a:t>correlation</a:t>
            </a:r>
            <a:r>
              <a:rPr lang="de-DE" sz="1400" dirty="0"/>
              <a:t> </a:t>
            </a:r>
            <a:r>
              <a:rPr lang="de-DE" sz="1400" dirty="0" err="1"/>
              <a:t>analysis</a:t>
            </a:r>
            <a:r>
              <a:rPr lang="de-DE" sz="1400" dirty="0"/>
              <a:t> (CCA) , </a:t>
            </a:r>
            <a:r>
              <a:rPr lang="de-DE" sz="1400" dirty="0" err="1"/>
              <a:t>Decission</a:t>
            </a:r>
            <a:r>
              <a:rPr lang="de-DE" sz="1400" dirty="0"/>
              <a:t> </a:t>
            </a:r>
            <a:r>
              <a:rPr lang="de-DE" sz="1400" dirty="0" err="1" smtClean="0"/>
              <a:t>Tree</a:t>
            </a:r>
            <a:r>
              <a:rPr lang="de-DE" sz="1400" dirty="0" smtClean="0"/>
              <a:t>, etc</a:t>
            </a:r>
            <a:r>
              <a:rPr lang="de-DE" sz="1400" dirty="0"/>
              <a:t>…</a:t>
            </a:r>
          </a:p>
          <a:p>
            <a:pPr lvl="2">
              <a:buFont typeface="Symbol" panose="05050102010706020507" pitchFamily="18" charset="2"/>
              <a:buChar char="-"/>
            </a:pPr>
            <a:r>
              <a:rPr lang="de-DE" sz="1400" dirty="0" err="1"/>
              <a:t>Backward</a:t>
            </a:r>
            <a:r>
              <a:rPr lang="de-DE" sz="1400" dirty="0"/>
              <a:t> Feature Elimination, Forward Feature </a:t>
            </a:r>
            <a:r>
              <a:rPr lang="de-DE" sz="1400" dirty="0" err="1"/>
              <a:t>Construction</a:t>
            </a:r>
            <a:r>
              <a:rPr lang="de-DE" sz="1400" dirty="0"/>
              <a:t>.</a:t>
            </a:r>
          </a:p>
        </p:txBody>
      </p:sp>
    </p:spTree>
    <p:extLst>
      <p:ext uri="{BB962C8B-B14F-4D97-AF65-F5344CB8AC3E}">
        <p14:creationId xmlns:p14="http://schemas.microsoft.com/office/powerpoint/2010/main" val="319092402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DT_CUSTOMER" val="Siemens"/>
  <p:tag name="CDT_CUSTOMER_NAME" val="Siemens AG (Sector Industry, Divisions IA and DT)"/>
  <p:tag name="CDT_VERSION" val="3.1.2.0"/>
  <p:tag name="CDT_CREATORVERSION" val="3.1.2.1"/>
  <p:tag name="CDT_TEMPLATEVERSION" val="1.2.0"/>
  <p:tag name="CDT_LANGUAGE" val="1031"/>
  <p:tag name="CDT_FONTSET" val="Arial"/>
</p:tagLst>
</file>

<file path=ppt/tags/tag10.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100.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101.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102.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103.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625"/>
  <p:tag name="CDT_PROT_HEIGHT" val="76,5"/>
</p:tagLst>
</file>

<file path=ppt/tags/tag104.xml><?xml version="1.0" encoding="utf-8"?>
<p:tagLst xmlns:a="http://schemas.openxmlformats.org/drawingml/2006/main" xmlns:r="http://schemas.openxmlformats.org/officeDocument/2006/relationships" xmlns:p="http://schemas.openxmlformats.org/presentationml/2006/main">
  <p:tag name="CDT_COLBL" val="10"/>
  <p:tag name="CDT_EXTCOL" val="True"/>
  <p:tag name="CDT_COLFL" val="10"/>
  <p:tag name="CDT_FILLFIXED" val="True"/>
  <p:tag name="CDT_LINEFIXED" val="True"/>
  <p:tag name="CDT_FILLUNVISIBLE" val="True"/>
  <p:tag name="CDT_LINEUNVISIBLE" val="False"/>
  <p:tag name="CDT_PROT" val="2"/>
  <p:tag name="CDT_PROT_TOP" val="20,75"/>
  <p:tag name="CDT_PROT_LEFT" val="22,625"/>
  <p:tag name="CDT_PROT_WIDTH" val="697,625"/>
  <p:tag name="CDT_PROT_HEIGHT" val="76,5"/>
</p:tagLst>
</file>

<file path=ppt/tags/tag105.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106.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107.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p:tag name="CDT_MASTER_NAME" val="SlideMaster Siemens"/>
  <p:tag name="CDT_MASTERSHAPE1" val="49154:493,75-371,375-46,25-348,625"/>
  <p:tag name="CDT_MASTERSHAPE2" val="49155:20,75-22,625-76,5-697,625"/>
  <p:tag name="CDT_MASTERSHAPE3" val="49156:20,75-22,625-76,5-697,625"/>
  <p:tag name="CDT_MASTERSHAPE4" val="49157:125,25-42,5-368,5-646,375"/>
  <p:tag name="CDT_MASTERSHAPE5" val="49158:511,625-371,375-28,375-348,625"/>
  <p:tag name="CDT_MASTERSHAPE6" val="49159:38,25-570,25-18,625-118,375"/>
  <p:tag name="CDT_MASTERSHAPE7" val="49160:511,625-0-28,375-371,375"/>
  <p:tag name="CDT_MASTERSHAPE8" val="49161:0-240-14,75-240"/>
  <p:tag name="CDT_MASTERSHAPE9" val="49163:0-0-0-0"/>
</p:tagLst>
</file>

<file path=ppt/tags/tag108.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109.xml><?xml version="1.0" encoding="utf-8"?>
<p:tagLst xmlns:a="http://schemas.openxmlformats.org/drawingml/2006/main" xmlns:r="http://schemas.openxmlformats.org/officeDocument/2006/relationships" xmlns:p="http://schemas.openxmlformats.org/presentationml/2006/main">
  <p:tag name="CDT_AUTODIALOG" val="3"/>
  <p:tag name="CDT_TARGETSHAPE" val="19"/>
  <p:tag name="CDT_FILLFIXED" val="True"/>
  <p:tag name="CDT_LINEFIXED" val="True"/>
  <p:tag name="CDT_FILLUNVISIBLE" val="True"/>
  <p:tag name="CDT_LINEUNVISIBLE" val="True"/>
  <p:tag name="CDT_PROT" val="3"/>
  <p:tag name="CDT_PROT_TOP" val="144,625"/>
  <p:tag name="CDT_PROT_LEFT" val="266,25"/>
  <p:tag name="CDT_PROT_WIDTH" val="422,625"/>
  <p:tag name="CDT_PROT_HEIGHT" val="349,375"/>
</p:tagLst>
</file>

<file path=ppt/tags/tag11.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110.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111.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112.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113.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114.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115.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116.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I IA+DT - Split"/>
  <p:tag name="CDT_MASTER_NAME" val="TitleMaster Siemens I IA+DT - Split"/>
  <p:tag name="CDT_MASTERSHAPE1" val="836624:0-0-540-239,5"/>
  <p:tag name="CDT_MASTERSHAPE2" val="836611:144,625-266,25-349,375-422,625"/>
  <p:tag name="CDT_MASTERSHAPE3" val="836612:0-239,5-540-480,5"/>
  <p:tag name="CDT_MASTERSHAPE4" val="836613:-0,25-239,375-540,375-0"/>
  <p:tag name="CDT_MASTERSHAPE5" val="836614:216,375-239,5-277,375-449,375"/>
  <p:tag name="CDT_MASTERSHAPE6" val="836615:20,75-22,625-76,5-697,375"/>
  <p:tag name="CDT_MASTERSHAPE7" val="836616:97,25-239,5-112-449,375"/>
  <p:tag name="CDT_MASTERSHAPE8" val="836617:38,25-570,25-18,625-118,375"/>
  <p:tag name="CDT_MASTERSHAPE9" val="836618:493,75-371,375-46,25-348,625"/>
  <p:tag name="CDT_MASTERSHAPE10" val="836619:0-240-14,75-240"/>
  <p:tag name="CDT_MASTERSHAPE11" val="836627:0-0-0-0"/>
</p:tagLst>
</file>

<file path=ppt/tags/tag117.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118.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COLBL" val="10"/>
  <p:tag name="CDT_COLFF" val="8"/>
  <p:tag name="CDT_EXTCOL" val="True"/>
  <p:tag name="CDT_COLFL" val="10"/>
  <p:tag name="CDT_FILLFIXED" val="True"/>
  <p:tag name="CDT_LINEFIXED" val="True"/>
  <p:tag name="CDT_FILLUNVISIBLE" val="False"/>
  <p:tag name="CDT_LINEUNVISIBLE" val="False"/>
  <p:tag name="CDT_PROT" val="2"/>
  <p:tag name="CDT_PROT_TOP" val="20,75"/>
  <p:tag name="CDT_PROT_LEFT" val="22,625"/>
  <p:tag name="CDT_PROT_WIDTH" val="697,625"/>
  <p:tag name="CDT_PROT_HEIGHT" val="76,5"/>
</p:tagLst>
</file>

<file path=ppt/tags/tag119.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12.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120.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p:tag name="CDT_MASTER_NAME" val="TitleMaster Siemens"/>
  <p:tag name="CDT_MASTERSHAPE1" val="50178:0-0-540-720"/>
  <p:tag name="CDT_MASTERSHAPE2" val="50179:97,25-42,5-112-646,375"/>
  <p:tag name="CDT_MASTERSHAPE3" val="50180:218,375-42,5-275,375-646,375"/>
  <p:tag name="CDT_MASTERSHAPE4" val="50181:20,75-22,625-76,5-697,625"/>
  <p:tag name="CDT_MASTERSHAPE5" val="50182:38,25-570,25-18,625-118,375"/>
  <p:tag name="CDT_MASTERSHAPE6" val="50183:0-240-14,75-240"/>
  <p:tag name="CDT_MASTERSHAPE7" val="50184:493,75-371,375-46,25-348,625"/>
  <p:tag name="CDT_MASTERSHAPE8" val="50186:0-0-0-0"/>
</p:tagLst>
</file>

<file path=ppt/tags/tag121.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122.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123.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124.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125.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126.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127.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128.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129.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13.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130.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131.xml><?xml version="1.0" encoding="utf-8"?>
<p:tagLst xmlns:a="http://schemas.openxmlformats.org/drawingml/2006/main" xmlns:r="http://schemas.openxmlformats.org/officeDocument/2006/relationships" xmlns:p="http://schemas.openxmlformats.org/presentationml/2006/main">
  <p:tag name="CDT_AUTODIALOG" val="3"/>
  <p:tag name="CDT_TARGETSHAPE" val="19"/>
  <p:tag name="CDT_FILLFIXED" val="True"/>
  <p:tag name="CDT_LINEFIXED" val="True"/>
  <p:tag name="CDT_FILLUNVISIBLE" val="True"/>
  <p:tag name="CDT_LINEUNVISIBLE" val="True"/>
  <p:tag name="CDT_PROT" val="3"/>
  <p:tag name="CDT_PROT_TOP" val="144,625"/>
  <p:tag name="CDT_PROT_LEFT" val="266,25"/>
  <p:tag name="CDT_PROT_WIDTH" val="422,625"/>
  <p:tag name="CDT_PROT_HEIGHT" val="349,375"/>
</p:tagLst>
</file>

<file path=ppt/tags/tag132.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133.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134.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135.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625"/>
  <p:tag name="CDT_PROT_HEIGHT" val="76,5"/>
</p:tagLst>
</file>

<file path=ppt/tags/tag136.xml><?xml version="1.0" encoding="utf-8"?>
<p:tagLst xmlns:a="http://schemas.openxmlformats.org/drawingml/2006/main" xmlns:r="http://schemas.openxmlformats.org/officeDocument/2006/relationships" xmlns:p="http://schemas.openxmlformats.org/presentationml/2006/main">
  <p:tag name="CDT_COLBL" val="10"/>
  <p:tag name="CDT_EXTCOL" val="True"/>
  <p:tag name="CDT_COLFL" val="10"/>
  <p:tag name="CDT_FILLFIXED" val="True"/>
  <p:tag name="CDT_LINEFIXED" val="True"/>
  <p:tag name="CDT_FILLUNVISIBLE" val="True"/>
  <p:tag name="CDT_LINEUNVISIBLE" val="False"/>
  <p:tag name="CDT_PROT" val="2"/>
  <p:tag name="CDT_PROT_TOP" val="20,75"/>
  <p:tag name="CDT_PROT_LEFT" val="22,625"/>
  <p:tag name="CDT_PROT_WIDTH" val="697,625"/>
  <p:tag name="CDT_PROT_HEIGHT" val="76,5"/>
</p:tagLst>
</file>

<file path=ppt/tags/tag137.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138.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139.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p:tag name="CDT_MASTER_NAME" val="SlideMaster Siemens"/>
  <p:tag name="CDT_MASTERSHAPE1" val="49154:493,75-371,375-46,25-348,625"/>
  <p:tag name="CDT_MASTERSHAPE2" val="49155:20,75-22,625-76,5-697,625"/>
  <p:tag name="CDT_MASTERSHAPE3" val="49156:20,75-22,625-76,5-697,625"/>
  <p:tag name="CDT_MASTERSHAPE4" val="49157:125,25-42,5-368,5-646,375"/>
  <p:tag name="CDT_MASTERSHAPE5" val="49158:511,625-371,375-28,375-348,625"/>
  <p:tag name="CDT_MASTERSHAPE6" val="49159:38,25-570,25-18,625-118,375"/>
  <p:tag name="CDT_MASTERSHAPE7" val="49160:511,625-0-28,375-371,375"/>
  <p:tag name="CDT_MASTERSHAPE8" val="49161:0-240-14,75-240"/>
  <p:tag name="CDT_MASTERSHAPE9" val="49163:0-0-0-0"/>
</p:tagLst>
</file>

<file path=ppt/tags/tag14.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140.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141.xml><?xml version="1.0" encoding="utf-8"?>
<p:tagLst xmlns:a="http://schemas.openxmlformats.org/drawingml/2006/main" xmlns:r="http://schemas.openxmlformats.org/officeDocument/2006/relationships" xmlns:p="http://schemas.openxmlformats.org/presentationml/2006/main">
  <p:tag name="CDT_AUTODIALOG" val="3"/>
  <p:tag name="CDT_TARGETSHAPE" val="19"/>
  <p:tag name="CDT_FILLFIXED" val="True"/>
  <p:tag name="CDT_LINEFIXED" val="True"/>
  <p:tag name="CDT_FILLUNVISIBLE" val="True"/>
  <p:tag name="CDT_LINEUNVISIBLE" val="True"/>
  <p:tag name="CDT_PROT" val="3"/>
  <p:tag name="CDT_PROT_TOP" val="144,625"/>
  <p:tag name="CDT_PROT_LEFT" val="266,25"/>
  <p:tag name="CDT_PROT_WIDTH" val="422,625"/>
  <p:tag name="CDT_PROT_HEIGHT" val="349,375"/>
</p:tagLst>
</file>

<file path=ppt/tags/tag142.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143.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144.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145.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146.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147.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148.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I IA+DT - Split"/>
  <p:tag name="CDT_MASTER_NAME" val="TitleMaster Siemens I IA+DT - Split"/>
  <p:tag name="CDT_MASTERSHAPE1" val="836624:0-0-540-239,5"/>
  <p:tag name="CDT_MASTERSHAPE2" val="836611:144,625-266,25-349,375-422,625"/>
  <p:tag name="CDT_MASTERSHAPE3" val="836612:0-239,5-540-480,5"/>
  <p:tag name="CDT_MASTERSHAPE4" val="836613:-0,25-239,375-540,375-0"/>
  <p:tag name="CDT_MASTERSHAPE5" val="836614:216,375-239,5-277,375-449,375"/>
  <p:tag name="CDT_MASTERSHAPE6" val="836615:20,75-22,625-76,5-697,375"/>
  <p:tag name="CDT_MASTERSHAPE7" val="836616:97,25-239,5-112-449,375"/>
  <p:tag name="CDT_MASTERSHAPE8" val="836617:38,25-570,25-18,625-118,375"/>
  <p:tag name="CDT_MASTERSHAPE9" val="836618:493,75-371,375-46,25-348,625"/>
  <p:tag name="CDT_MASTERSHAPE10" val="836619:0-240-14,75-240"/>
  <p:tag name="CDT_MASTERSHAPE11" val="836627:0-0-0-0"/>
</p:tagLst>
</file>

<file path=ppt/tags/tag149.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15.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I IA+DT - Split"/>
  <p:tag name="CDT_MASTER_NAME" val="TitleMaster Siemens I IA+DT - Split"/>
  <p:tag name="CDT_MASTERSHAPE1" val="836624:0-0-540-239,5"/>
  <p:tag name="CDT_MASTERSHAPE2" val="836611:144,625-266,25-349,375-422,625"/>
  <p:tag name="CDT_MASTERSHAPE3" val="836612:0-239,5-540-480,5"/>
  <p:tag name="CDT_MASTERSHAPE4" val="836613:-0,25-239,375-540,375-0"/>
  <p:tag name="CDT_MASTERSHAPE5" val="836614:216,375-239,5-277,375-449,375"/>
  <p:tag name="CDT_MASTERSHAPE6" val="836615:20,75-22,625-76,5-697,375"/>
  <p:tag name="CDT_MASTERSHAPE7" val="836616:97,25-239,5-112-449,375"/>
  <p:tag name="CDT_MASTERSHAPE8" val="836617:38,25-570,25-18,625-118,375"/>
  <p:tag name="CDT_MASTERSHAPE9" val="836618:493,75-371,375-46,25-348,625"/>
  <p:tag name="CDT_MASTERSHAPE10" val="836619:0-240-14,75-240"/>
  <p:tag name="CDT_MASTERSHAPE11" val="836627:0-0-0-0"/>
</p:tagLst>
</file>

<file path=ppt/tags/tag150.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COLBL" val="10"/>
  <p:tag name="CDT_COLFF" val="8"/>
  <p:tag name="CDT_EXTCOL" val="True"/>
  <p:tag name="CDT_COLFL" val="10"/>
  <p:tag name="CDT_FILLFIXED" val="True"/>
  <p:tag name="CDT_LINEFIXED" val="True"/>
  <p:tag name="CDT_FILLUNVISIBLE" val="False"/>
  <p:tag name="CDT_LINEUNVISIBLE" val="False"/>
  <p:tag name="CDT_PROT" val="2"/>
  <p:tag name="CDT_PROT_TOP" val="20,75"/>
  <p:tag name="CDT_PROT_LEFT" val="22,625"/>
  <p:tag name="CDT_PROT_WIDTH" val="697,625"/>
  <p:tag name="CDT_PROT_HEIGHT" val="76,5"/>
</p:tagLst>
</file>

<file path=ppt/tags/tag151.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152.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p:tag name="CDT_MASTER_NAME" val="TitleMaster Siemens"/>
  <p:tag name="CDT_MASTERSHAPE1" val="50178:0-0-540-720"/>
  <p:tag name="CDT_MASTERSHAPE2" val="50179:97,25-42,5-112-646,375"/>
  <p:tag name="CDT_MASTERSHAPE3" val="50180:218,375-42,5-275,375-646,375"/>
  <p:tag name="CDT_MASTERSHAPE4" val="50181:20,75-22,625-76,5-697,625"/>
  <p:tag name="CDT_MASTERSHAPE5" val="50182:38,25-570,25-18,625-118,375"/>
  <p:tag name="CDT_MASTERSHAPE6" val="50183:0-240-14,75-240"/>
  <p:tag name="CDT_MASTERSHAPE7" val="50184:493,75-371,375-46,25-348,625"/>
  <p:tag name="CDT_MASTERSHAPE8" val="50186:0-0-0-0"/>
</p:tagLst>
</file>

<file path=ppt/tags/tag153.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154.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155.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156.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157.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158.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159.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16.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160.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161.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162.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163.xml><?xml version="1.0" encoding="utf-8"?>
<p:tagLst xmlns:a="http://schemas.openxmlformats.org/drawingml/2006/main" xmlns:r="http://schemas.openxmlformats.org/officeDocument/2006/relationships" xmlns:p="http://schemas.openxmlformats.org/presentationml/2006/main">
  <p:tag name="CDT_AUTODIALOG" val="3"/>
  <p:tag name="CDT_TARGETSHAPE" val="19"/>
  <p:tag name="CDT_FILLFIXED" val="True"/>
  <p:tag name="CDT_LINEFIXED" val="True"/>
  <p:tag name="CDT_FILLUNVISIBLE" val="True"/>
  <p:tag name="CDT_LINEUNVISIBLE" val="True"/>
  <p:tag name="CDT_PROT" val="3"/>
  <p:tag name="CDT_PROT_TOP" val="144,625"/>
  <p:tag name="CDT_PROT_LEFT" val="266,25"/>
  <p:tag name="CDT_PROT_WIDTH" val="422,625"/>
  <p:tag name="CDT_PROT_HEIGHT" val="349,375"/>
</p:tagLst>
</file>

<file path=ppt/tags/tag164.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165.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166.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167.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625"/>
  <p:tag name="CDT_PROT_HEIGHT" val="76,5"/>
</p:tagLst>
</file>

<file path=ppt/tags/tag168.xml><?xml version="1.0" encoding="utf-8"?>
<p:tagLst xmlns:a="http://schemas.openxmlformats.org/drawingml/2006/main" xmlns:r="http://schemas.openxmlformats.org/officeDocument/2006/relationships" xmlns:p="http://schemas.openxmlformats.org/presentationml/2006/main">
  <p:tag name="CDT_COLBL" val="10"/>
  <p:tag name="CDT_EXTCOL" val="True"/>
  <p:tag name="CDT_COLFL" val="10"/>
  <p:tag name="CDT_FILLFIXED" val="True"/>
  <p:tag name="CDT_LINEFIXED" val="True"/>
  <p:tag name="CDT_FILLUNVISIBLE" val="True"/>
  <p:tag name="CDT_LINEUNVISIBLE" val="False"/>
  <p:tag name="CDT_PROT" val="2"/>
  <p:tag name="CDT_PROT_TOP" val="20,75"/>
  <p:tag name="CDT_PROT_LEFT" val="22,625"/>
  <p:tag name="CDT_PROT_WIDTH" val="697,625"/>
  <p:tag name="CDT_PROT_HEIGHT" val="76,5"/>
</p:tagLst>
</file>

<file path=ppt/tags/tag169.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17.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COLBL" val="10"/>
  <p:tag name="CDT_COLFF" val="8"/>
  <p:tag name="CDT_EXTCOL" val="True"/>
  <p:tag name="CDT_COLFL" val="10"/>
  <p:tag name="CDT_FILLFIXED" val="True"/>
  <p:tag name="CDT_LINEFIXED" val="True"/>
  <p:tag name="CDT_FILLUNVISIBLE" val="False"/>
  <p:tag name="CDT_LINEUNVISIBLE" val="False"/>
  <p:tag name="CDT_PROT" val="2"/>
  <p:tag name="CDT_PROT_TOP" val="20,75"/>
  <p:tag name="CDT_PROT_LEFT" val="22,625"/>
  <p:tag name="CDT_PROT_WIDTH" val="697,625"/>
  <p:tag name="CDT_PROT_HEIGHT" val="76,5"/>
</p:tagLst>
</file>

<file path=ppt/tags/tag170.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171.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p:tag name="CDT_MASTER_NAME" val="SlideMaster Siemens"/>
  <p:tag name="CDT_MASTERSHAPE1" val="49154:493,75-371,375-46,25-348,625"/>
  <p:tag name="CDT_MASTERSHAPE2" val="49155:20,75-22,625-76,5-697,625"/>
  <p:tag name="CDT_MASTERSHAPE3" val="49156:20,75-22,625-76,5-697,625"/>
  <p:tag name="CDT_MASTERSHAPE4" val="49157:125,25-42,5-368,5-646,375"/>
  <p:tag name="CDT_MASTERSHAPE5" val="49158:511,625-371,375-28,375-348,625"/>
  <p:tag name="CDT_MASTERSHAPE6" val="49159:38,25-570,25-18,625-118,375"/>
  <p:tag name="CDT_MASTERSHAPE7" val="49160:511,625-0-28,375-371,375"/>
  <p:tag name="CDT_MASTERSHAPE8" val="49161:0-240-14,75-240"/>
  <p:tag name="CDT_MASTERSHAPE9" val="49163:0-0-0-0"/>
</p:tagLst>
</file>

<file path=ppt/tags/tag172.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173.xml><?xml version="1.0" encoding="utf-8"?>
<p:tagLst xmlns:a="http://schemas.openxmlformats.org/drawingml/2006/main" xmlns:r="http://schemas.openxmlformats.org/officeDocument/2006/relationships" xmlns:p="http://schemas.openxmlformats.org/presentationml/2006/main">
  <p:tag name="CDT_AUTODIALOG" val="3"/>
  <p:tag name="CDT_TARGETSHAPE" val="19"/>
  <p:tag name="CDT_FILLFIXED" val="True"/>
  <p:tag name="CDT_LINEFIXED" val="True"/>
  <p:tag name="CDT_FILLUNVISIBLE" val="True"/>
  <p:tag name="CDT_LINEUNVISIBLE" val="True"/>
  <p:tag name="CDT_PROT" val="3"/>
  <p:tag name="CDT_PROT_TOP" val="144,625"/>
  <p:tag name="CDT_PROT_LEFT" val="266,25"/>
  <p:tag name="CDT_PROT_WIDTH" val="422,625"/>
  <p:tag name="CDT_PROT_HEIGHT" val="349,375"/>
</p:tagLst>
</file>

<file path=ppt/tags/tag174.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175.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176.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177.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178.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179.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18.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180.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I IA+DT - Split"/>
  <p:tag name="CDT_MASTER_NAME" val="TitleMaster Siemens I IA+DT - Split"/>
  <p:tag name="CDT_MASTERSHAPE1" val="836624:0-0-540-239,5"/>
  <p:tag name="CDT_MASTERSHAPE2" val="836611:144,625-266,25-349,375-422,625"/>
  <p:tag name="CDT_MASTERSHAPE3" val="836612:0-239,5-540-480,5"/>
  <p:tag name="CDT_MASTERSHAPE4" val="836613:-0,25-239,375-540,375-0"/>
  <p:tag name="CDT_MASTERSHAPE5" val="836614:216,375-239,5-277,375-449,375"/>
  <p:tag name="CDT_MASTERSHAPE6" val="836615:20,75-22,625-76,5-697,375"/>
  <p:tag name="CDT_MASTERSHAPE7" val="836616:97,25-239,5-112-449,375"/>
  <p:tag name="CDT_MASTERSHAPE8" val="836617:38,25-570,25-18,625-118,375"/>
  <p:tag name="CDT_MASTERSHAPE9" val="836618:493,75-371,375-46,25-348,625"/>
  <p:tag name="CDT_MASTERSHAPE10" val="836619:0-240-14,75-240"/>
  <p:tag name="CDT_MASTERSHAPE11" val="836627:0-0-0-0"/>
</p:tagLst>
</file>

<file path=ppt/tags/tag181.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182.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COLBL" val="10"/>
  <p:tag name="CDT_COLFF" val="8"/>
  <p:tag name="CDT_EXTCOL" val="True"/>
  <p:tag name="CDT_COLFL" val="10"/>
  <p:tag name="CDT_FILLFIXED" val="True"/>
  <p:tag name="CDT_LINEFIXED" val="True"/>
  <p:tag name="CDT_FILLUNVISIBLE" val="False"/>
  <p:tag name="CDT_LINEUNVISIBLE" val="False"/>
  <p:tag name="CDT_PROT" val="2"/>
  <p:tag name="CDT_PROT_TOP" val="20,75"/>
  <p:tag name="CDT_PROT_LEFT" val="22,625"/>
  <p:tag name="CDT_PROT_WIDTH" val="697,625"/>
  <p:tag name="CDT_PROT_HEIGHT" val="76,5"/>
</p:tagLst>
</file>

<file path=ppt/tags/tag183.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184.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p:tag name="CDT_MASTER_NAME" val="TitleMaster Siemens"/>
  <p:tag name="CDT_MASTERSHAPE1" val="50178:0-0-540-720"/>
  <p:tag name="CDT_MASTERSHAPE2" val="50179:97,25-42,5-112-646,375"/>
  <p:tag name="CDT_MASTERSHAPE3" val="50180:218,375-42,5-275,375-646,375"/>
  <p:tag name="CDT_MASTERSHAPE4" val="50181:20,75-22,625-76,5-697,625"/>
  <p:tag name="CDT_MASTERSHAPE5" val="50182:38,25-570,25-18,625-118,375"/>
  <p:tag name="CDT_MASTERSHAPE6" val="50183:0-240-14,75-240"/>
  <p:tag name="CDT_MASTERSHAPE7" val="50184:493,75-371,375-46,25-348,625"/>
  <p:tag name="CDT_MASTERSHAPE8" val="50186:0-0-0-0"/>
</p:tagLst>
</file>

<file path=ppt/tags/tag185.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186.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187.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188.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189.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19.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p:tag name="CDT_MASTER_NAME" val="TitleMaster Siemens"/>
  <p:tag name="CDT_MASTERSHAPE1" val="50178:0-0-540-720"/>
  <p:tag name="CDT_MASTERSHAPE2" val="50179:97,25-42,5-112-646,375"/>
  <p:tag name="CDT_MASTERSHAPE3" val="50180:218,375-42,5-275,375-646,375"/>
  <p:tag name="CDT_MASTERSHAPE4" val="50181:20,75-22,625-76,5-697,625"/>
  <p:tag name="CDT_MASTERSHAPE5" val="50182:38,25-570,25-18,625-118,375"/>
  <p:tag name="CDT_MASTERSHAPE6" val="50183:0-240-14,75-240"/>
  <p:tag name="CDT_MASTERSHAPE7" val="50184:493,75-371,375-46,25-348,625"/>
  <p:tag name="CDT_MASTERSHAPE8" val="50186:0-0-0-0"/>
</p:tagLst>
</file>

<file path=ppt/tags/tag190.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191.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192.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193.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194.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195.xml><?xml version="1.0" encoding="utf-8"?>
<p:tagLst xmlns:a="http://schemas.openxmlformats.org/drawingml/2006/main" xmlns:r="http://schemas.openxmlformats.org/officeDocument/2006/relationships" xmlns:p="http://schemas.openxmlformats.org/presentationml/2006/main">
  <p:tag name="CDT_AUTODIALOG" val="3"/>
  <p:tag name="CDT_TARGETSHAPE" val="19"/>
  <p:tag name="CDT_FILLFIXED" val="True"/>
  <p:tag name="CDT_LINEFIXED" val="True"/>
  <p:tag name="CDT_FILLUNVISIBLE" val="True"/>
  <p:tag name="CDT_LINEUNVISIBLE" val="True"/>
  <p:tag name="CDT_PROT" val="3"/>
  <p:tag name="CDT_PROT_TOP" val="144,625"/>
  <p:tag name="CDT_PROT_LEFT" val="266,25"/>
  <p:tag name="CDT_PROT_WIDTH" val="422,625"/>
  <p:tag name="CDT_PROT_HEIGHT" val="349,375"/>
</p:tagLst>
</file>

<file path=ppt/tags/tag196.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197.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198.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199.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625"/>
  <p:tag name="CDT_PROT_HEIGHT" val="76,5"/>
</p:tagLst>
</file>

<file path=ppt/tags/tag2.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625"/>
  <p:tag name="CDT_PROT_HEIGHT" val="76,5"/>
</p:tagLst>
</file>

<file path=ppt/tags/tag20.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200.xml><?xml version="1.0" encoding="utf-8"?>
<p:tagLst xmlns:a="http://schemas.openxmlformats.org/drawingml/2006/main" xmlns:r="http://schemas.openxmlformats.org/officeDocument/2006/relationships" xmlns:p="http://schemas.openxmlformats.org/presentationml/2006/main">
  <p:tag name="CDT_COLBL" val="10"/>
  <p:tag name="CDT_EXTCOL" val="True"/>
  <p:tag name="CDT_COLFL" val="10"/>
  <p:tag name="CDT_FILLFIXED" val="True"/>
  <p:tag name="CDT_LINEFIXED" val="True"/>
  <p:tag name="CDT_FILLUNVISIBLE" val="True"/>
  <p:tag name="CDT_LINEUNVISIBLE" val="False"/>
  <p:tag name="CDT_PROT" val="2"/>
  <p:tag name="CDT_PROT_TOP" val="20,75"/>
  <p:tag name="CDT_PROT_LEFT" val="22,625"/>
  <p:tag name="CDT_PROT_WIDTH" val="697,625"/>
  <p:tag name="CDT_PROT_HEIGHT" val="76,5"/>
</p:tagLst>
</file>

<file path=ppt/tags/tag201.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202.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203.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p:tag name="CDT_MASTER_NAME" val="SlideMaster Siemens"/>
  <p:tag name="CDT_MASTERSHAPE1" val="49154:493,75-371,375-46,25-348,625"/>
  <p:tag name="CDT_MASTERSHAPE2" val="49155:20,75-22,625-76,5-697,625"/>
  <p:tag name="CDT_MASTERSHAPE3" val="49156:20,75-22,625-76,5-697,625"/>
  <p:tag name="CDT_MASTERSHAPE4" val="49157:125,25-42,5-368,5-646,375"/>
  <p:tag name="CDT_MASTERSHAPE5" val="49158:511,625-371,375-28,375-348,625"/>
  <p:tag name="CDT_MASTERSHAPE6" val="49159:38,25-570,25-18,625-118,375"/>
  <p:tag name="CDT_MASTERSHAPE7" val="49160:511,625-0-28,375-371,375"/>
  <p:tag name="CDT_MASTERSHAPE8" val="49161:0-240-14,75-240"/>
  <p:tag name="CDT_MASTERSHAPE9" val="49163:0-0-0-0"/>
</p:tagLst>
</file>

<file path=ppt/tags/tag204.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205.xml><?xml version="1.0" encoding="utf-8"?>
<p:tagLst xmlns:a="http://schemas.openxmlformats.org/drawingml/2006/main" xmlns:r="http://schemas.openxmlformats.org/officeDocument/2006/relationships" xmlns:p="http://schemas.openxmlformats.org/presentationml/2006/main">
  <p:tag name="CDT_AUTODIALOG" val="3"/>
  <p:tag name="CDT_TARGETSHAPE" val="19"/>
  <p:tag name="CDT_FILLFIXED" val="True"/>
  <p:tag name="CDT_LINEFIXED" val="True"/>
  <p:tag name="CDT_FILLUNVISIBLE" val="True"/>
  <p:tag name="CDT_LINEUNVISIBLE" val="True"/>
  <p:tag name="CDT_PROT" val="3"/>
  <p:tag name="CDT_PROT_TOP" val="144,625"/>
  <p:tag name="CDT_PROT_LEFT" val="266,25"/>
  <p:tag name="CDT_PROT_WIDTH" val="422,625"/>
  <p:tag name="CDT_PROT_HEIGHT" val="349,375"/>
</p:tagLst>
</file>

<file path=ppt/tags/tag206.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207.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208.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209.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21.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210.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211.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212.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I IA+DT - Split"/>
  <p:tag name="CDT_MASTER_NAME" val="TitleMaster Siemens I IA+DT - Split"/>
  <p:tag name="CDT_MASTERSHAPE1" val="836624:0-0-540-239,5"/>
  <p:tag name="CDT_MASTERSHAPE2" val="836611:144,625-266,25-349,375-422,625"/>
  <p:tag name="CDT_MASTERSHAPE3" val="836612:0-239,5-540-480,5"/>
  <p:tag name="CDT_MASTERSHAPE4" val="836613:-0,25-239,375-540,375-0"/>
  <p:tag name="CDT_MASTERSHAPE5" val="836614:216,375-239,5-277,375-449,375"/>
  <p:tag name="CDT_MASTERSHAPE6" val="836615:20,75-22,625-76,5-697,375"/>
  <p:tag name="CDT_MASTERSHAPE7" val="836616:97,25-239,5-112-449,375"/>
  <p:tag name="CDT_MASTERSHAPE8" val="836617:38,25-570,25-18,625-118,375"/>
  <p:tag name="CDT_MASTERSHAPE9" val="836618:493,75-371,375-46,25-348,625"/>
  <p:tag name="CDT_MASTERSHAPE10" val="836619:0-240-14,75-240"/>
  <p:tag name="CDT_MASTERSHAPE11" val="836627:0-0-0-0"/>
</p:tagLst>
</file>

<file path=ppt/tags/tag213.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214.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COLBL" val="10"/>
  <p:tag name="CDT_COLFF" val="8"/>
  <p:tag name="CDT_EXTCOL" val="True"/>
  <p:tag name="CDT_COLFL" val="10"/>
  <p:tag name="CDT_FILLFIXED" val="True"/>
  <p:tag name="CDT_LINEFIXED" val="True"/>
  <p:tag name="CDT_FILLUNVISIBLE" val="False"/>
  <p:tag name="CDT_LINEUNVISIBLE" val="False"/>
  <p:tag name="CDT_PROT" val="2"/>
  <p:tag name="CDT_PROT_TOP" val="20,75"/>
  <p:tag name="CDT_PROT_LEFT" val="22,625"/>
  <p:tag name="CDT_PROT_WIDTH" val="697,625"/>
  <p:tag name="CDT_PROT_HEIGHT" val="76,5"/>
</p:tagLst>
</file>

<file path=ppt/tags/tag215.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216.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p:tag name="CDT_MASTER_NAME" val="TitleMaster Siemens"/>
  <p:tag name="CDT_MASTERSHAPE1" val="50178:0-0-540-720"/>
  <p:tag name="CDT_MASTERSHAPE2" val="50179:97,25-42,5-112-646,375"/>
  <p:tag name="CDT_MASTERSHAPE3" val="50180:218,375-42,5-275,375-646,375"/>
  <p:tag name="CDT_MASTERSHAPE4" val="50181:20,75-22,625-76,5-697,625"/>
  <p:tag name="CDT_MASTERSHAPE5" val="50182:38,25-570,25-18,625-118,375"/>
  <p:tag name="CDT_MASTERSHAPE6" val="50183:0-240-14,75-240"/>
  <p:tag name="CDT_MASTERSHAPE7" val="50184:493,75-371,375-46,25-348,625"/>
  <p:tag name="CDT_MASTERSHAPE8" val="50186:0-0-0-0"/>
</p:tagLst>
</file>

<file path=ppt/tags/tag217.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218.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219.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22.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220.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221.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222.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223.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224.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225.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226.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227.xml><?xml version="1.0" encoding="utf-8"?>
<p:tagLst xmlns:a="http://schemas.openxmlformats.org/drawingml/2006/main" xmlns:r="http://schemas.openxmlformats.org/officeDocument/2006/relationships" xmlns:p="http://schemas.openxmlformats.org/presentationml/2006/main">
  <p:tag name="CDT_AUTODIALOG" val="3"/>
  <p:tag name="CDT_TARGETSHAPE" val="19"/>
  <p:tag name="CDT_FILLFIXED" val="True"/>
  <p:tag name="CDT_LINEFIXED" val="True"/>
  <p:tag name="CDT_FILLUNVISIBLE" val="True"/>
  <p:tag name="CDT_LINEUNVISIBLE" val="True"/>
  <p:tag name="CDT_PROT" val="3"/>
  <p:tag name="CDT_PROT_TOP" val="144,625"/>
  <p:tag name="CDT_PROT_LEFT" val="266,25"/>
  <p:tag name="CDT_PROT_WIDTH" val="422,625"/>
  <p:tag name="CDT_PROT_HEIGHT" val="349,375"/>
</p:tagLst>
</file>

<file path=ppt/tags/tag228.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229.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23.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230.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231.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625"/>
  <p:tag name="CDT_PROT_HEIGHT" val="76,5"/>
</p:tagLst>
</file>

<file path=ppt/tags/tag232.xml><?xml version="1.0" encoding="utf-8"?>
<p:tagLst xmlns:a="http://schemas.openxmlformats.org/drawingml/2006/main" xmlns:r="http://schemas.openxmlformats.org/officeDocument/2006/relationships" xmlns:p="http://schemas.openxmlformats.org/presentationml/2006/main">
  <p:tag name="CDT_COLBL" val="10"/>
  <p:tag name="CDT_EXTCOL" val="True"/>
  <p:tag name="CDT_COLFL" val="10"/>
  <p:tag name="CDT_FILLFIXED" val="True"/>
  <p:tag name="CDT_LINEFIXED" val="True"/>
  <p:tag name="CDT_FILLUNVISIBLE" val="True"/>
  <p:tag name="CDT_LINEUNVISIBLE" val="False"/>
  <p:tag name="CDT_PROT" val="2"/>
  <p:tag name="CDT_PROT_TOP" val="20,75"/>
  <p:tag name="CDT_PROT_LEFT" val="22,625"/>
  <p:tag name="CDT_PROT_WIDTH" val="697,625"/>
  <p:tag name="CDT_PROT_HEIGHT" val="76,5"/>
</p:tagLst>
</file>

<file path=ppt/tags/tag233.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234.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235.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p:tag name="CDT_MASTER_NAME" val="SlideMaster Siemens"/>
  <p:tag name="CDT_MASTERSHAPE1" val="49154:493,75-371,375-46,25-348,625"/>
  <p:tag name="CDT_MASTERSHAPE2" val="49155:20,75-22,625-76,5-697,625"/>
  <p:tag name="CDT_MASTERSHAPE3" val="49156:20,75-22,625-76,5-697,625"/>
  <p:tag name="CDT_MASTERSHAPE4" val="49157:125,25-42,5-368,5-646,375"/>
  <p:tag name="CDT_MASTERSHAPE5" val="49158:511,625-371,375-28,375-348,625"/>
  <p:tag name="CDT_MASTERSHAPE6" val="49159:38,25-570,25-18,625-118,375"/>
  <p:tag name="CDT_MASTERSHAPE7" val="49160:511,625-0-28,375-371,375"/>
  <p:tag name="CDT_MASTERSHAPE8" val="49161:0-240-14,75-240"/>
  <p:tag name="CDT_MASTERSHAPE9" val="49163:0-0-0-0"/>
</p:tagLst>
</file>

<file path=ppt/tags/tag236.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237.xml><?xml version="1.0" encoding="utf-8"?>
<p:tagLst xmlns:a="http://schemas.openxmlformats.org/drawingml/2006/main" xmlns:r="http://schemas.openxmlformats.org/officeDocument/2006/relationships" xmlns:p="http://schemas.openxmlformats.org/presentationml/2006/main">
  <p:tag name="CDT_AUTODIALOG" val="3"/>
  <p:tag name="CDT_TARGETSHAPE" val="19"/>
  <p:tag name="CDT_FILLFIXED" val="True"/>
  <p:tag name="CDT_LINEFIXED" val="True"/>
  <p:tag name="CDT_FILLUNVISIBLE" val="True"/>
  <p:tag name="CDT_LINEUNVISIBLE" val="True"/>
  <p:tag name="CDT_PROT" val="3"/>
  <p:tag name="CDT_PROT_TOP" val="144,625"/>
  <p:tag name="CDT_PROT_LEFT" val="266,25"/>
  <p:tag name="CDT_PROT_WIDTH" val="422,625"/>
  <p:tag name="CDT_PROT_HEIGHT" val="349,375"/>
</p:tagLst>
</file>

<file path=ppt/tags/tag238.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239.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24.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240.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241.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242.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243.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244.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I IA+DT - Split"/>
  <p:tag name="CDT_MASTER_NAME" val="TitleMaster Siemens I IA+DT - Split"/>
  <p:tag name="CDT_MASTERSHAPE1" val="836624:0-0-540-239,5"/>
  <p:tag name="CDT_MASTERSHAPE2" val="836611:144,625-266,25-349,375-422,625"/>
  <p:tag name="CDT_MASTERSHAPE3" val="836612:0-239,5-540-480,5"/>
  <p:tag name="CDT_MASTERSHAPE4" val="836613:-0,25-239,375-540,375-0"/>
  <p:tag name="CDT_MASTERSHAPE5" val="836614:216,375-239,5-277,375-449,375"/>
  <p:tag name="CDT_MASTERSHAPE6" val="836615:20,75-22,625-76,5-697,375"/>
  <p:tag name="CDT_MASTERSHAPE7" val="836616:97,25-239,5-112-449,375"/>
  <p:tag name="CDT_MASTERSHAPE8" val="836617:38,25-570,25-18,625-118,375"/>
  <p:tag name="CDT_MASTERSHAPE9" val="836618:493,75-371,375-46,25-348,625"/>
  <p:tag name="CDT_MASTERSHAPE10" val="836619:0-240-14,75-240"/>
  <p:tag name="CDT_MASTERSHAPE11" val="836627:0-0-0-0"/>
</p:tagLst>
</file>

<file path=ppt/tags/tag245.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246.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COLBL" val="10"/>
  <p:tag name="CDT_COLFF" val="8"/>
  <p:tag name="CDT_EXTCOL" val="True"/>
  <p:tag name="CDT_COLFL" val="10"/>
  <p:tag name="CDT_FILLFIXED" val="True"/>
  <p:tag name="CDT_LINEFIXED" val="True"/>
  <p:tag name="CDT_FILLUNVISIBLE" val="False"/>
  <p:tag name="CDT_LINEUNVISIBLE" val="False"/>
  <p:tag name="CDT_PROT" val="2"/>
  <p:tag name="CDT_PROT_TOP" val="20,75"/>
  <p:tag name="CDT_PROT_LEFT" val="22,625"/>
  <p:tag name="CDT_PROT_WIDTH" val="697,625"/>
  <p:tag name="CDT_PROT_HEIGHT" val="76,5"/>
</p:tagLst>
</file>

<file path=ppt/tags/tag247.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248.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p:tag name="CDT_MASTER_NAME" val="TitleMaster Siemens"/>
  <p:tag name="CDT_MASTERSHAPE1" val="50178:0-0-540-720"/>
  <p:tag name="CDT_MASTERSHAPE2" val="50179:97,25-42,5-112-646,375"/>
  <p:tag name="CDT_MASTERSHAPE3" val="50180:218,375-42,5-275,375-646,375"/>
  <p:tag name="CDT_MASTERSHAPE4" val="50181:20,75-22,625-76,5-697,625"/>
  <p:tag name="CDT_MASTERSHAPE5" val="50182:38,25-570,25-18,625-118,375"/>
  <p:tag name="CDT_MASTERSHAPE6" val="50183:0-240-14,75-240"/>
  <p:tag name="CDT_MASTERSHAPE7" val="50184:493,75-371,375-46,25-348,625"/>
  <p:tag name="CDT_MASTERSHAPE8" val="50186:0-0-0-0"/>
</p:tagLst>
</file>

<file path=ppt/tags/tag249.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25.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250.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251.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252.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253.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254.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255.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256.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257.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258.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259.xml><?xml version="1.0" encoding="utf-8"?>
<p:tagLst xmlns:a="http://schemas.openxmlformats.org/drawingml/2006/main" xmlns:r="http://schemas.openxmlformats.org/officeDocument/2006/relationships" xmlns:p="http://schemas.openxmlformats.org/presentationml/2006/main">
  <p:tag name="CDT_AUTODIALOG" val="3"/>
  <p:tag name="CDT_TARGETSHAPE" val="19"/>
  <p:tag name="CDT_FILLFIXED" val="True"/>
  <p:tag name="CDT_LINEFIXED" val="True"/>
  <p:tag name="CDT_FILLUNVISIBLE" val="True"/>
  <p:tag name="CDT_LINEUNVISIBLE" val="True"/>
  <p:tag name="CDT_PROT" val="3"/>
  <p:tag name="CDT_PROT_TOP" val="144,625"/>
  <p:tag name="CDT_PROT_LEFT" val="266,25"/>
  <p:tag name="CDT_PROT_WIDTH" val="422,625"/>
  <p:tag name="CDT_PROT_HEIGHT" val="349,375"/>
</p:tagLst>
</file>

<file path=ppt/tags/tag26.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260.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261.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262.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263.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625"/>
  <p:tag name="CDT_PROT_HEIGHT" val="76,5"/>
</p:tagLst>
</file>

<file path=ppt/tags/tag264.xml><?xml version="1.0" encoding="utf-8"?>
<p:tagLst xmlns:a="http://schemas.openxmlformats.org/drawingml/2006/main" xmlns:r="http://schemas.openxmlformats.org/officeDocument/2006/relationships" xmlns:p="http://schemas.openxmlformats.org/presentationml/2006/main">
  <p:tag name="CDT_COLBL" val="10"/>
  <p:tag name="CDT_EXTCOL" val="True"/>
  <p:tag name="CDT_COLFL" val="10"/>
  <p:tag name="CDT_FILLFIXED" val="True"/>
  <p:tag name="CDT_LINEFIXED" val="True"/>
  <p:tag name="CDT_FILLUNVISIBLE" val="True"/>
  <p:tag name="CDT_LINEUNVISIBLE" val="False"/>
  <p:tag name="CDT_PROT" val="2"/>
  <p:tag name="CDT_PROT_TOP" val="20,75"/>
  <p:tag name="CDT_PROT_LEFT" val="22,625"/>
  <p:tag name="CDT_PROT_WIDTH" val="697,625"/>
  <p:tag name="CDT_PROT_HEIGHT" val="76,5"/>
</p:tagLst>
</file>

<file path=ppt/tags/tag265.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266.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267.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p:tag name="CDT_MASTER_NAME" val="SlideMaster Siemens"/>
  <p:tag name="CDT_MASTERSHAPE1" val="49154:493,75-371,375-46,25-348,625"/>
  <p:tag name="CDT_MASTERSHAPE2" val="49155:20,75-22,625-76,5-697,625"/>
  <p:tag name="CDT_MASTERSHAPE3" val="49156:20,75-22,625-76,5-697,625"/>
  <p:tag name="CDT_MASTERSHAPE4" val="49157:125,25-42,5-368,5-646,375"/>
  <p:tag name="CDT_MASTERSHAPE5" val="49158:511,625-371,375-28,375-348,625"/>
  <p:tag name="CDT_MASTERSHAPE6" val="49159:38,25-570,25-18,625-118,375"/>
  <p:tag name="CDT_MASTERSHAPE7" val="49160:511,625-0-28,375-371,375"/>
  <p:tag name="CDT_MASTERSHAPE8" val="49161:0-240-14,75-240"/>
  <p:tag name="CDT_MASTERSHAPE9" val="49163:0-0-0-0"/>
</p:tagLst>
</file>

<file path=ppt/tags/tag268.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269.xml><?xml version="1.0" encoding="utf-8"?>
<p:tagLst xmlns:a="http://schemas.openxmlformats.org/drawingml/2006/main" xmlns:r="http://schemas.openxmlformats.org/officeDocument/2006/relationships" xmlns:p="http://schemas.openxmlformats.org/presentationml/2006/main">
  <p:tag name="CDT_AUTODIALOG" val="3"/>
  <p:tag name="CDT_TARGETSHAPE" val="19"/>
  <p:tag name="CDT_FILLFIXED" val="True"/>
  <p:tag name="CDT_LINEFIXED" val="True"/>
  <p:tag name="CDT_FILLUNVISIBLE" val="True"/>
  <p:tag name="CDT_LINEUNVISIBLE" val="True"/>
  <p:tag name="CDT_PROT" val="3"/>
  <p:tag name="CDT_PROT_TOP" val="144,625"/>
  <p:tag name="CDT_PROT_LEFT" val="266,25"/>
  <p:tag name="CDT_PROT_WIDTH" val="422,625"/>
  <p:tag name="CDT_PROT_HEIGHT" val="349,375"/>
</p:tagLst>
</file>

<file path=ppt/tags/tag27.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270.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271.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272.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273.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274.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275.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276.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I IA+DT - Split"/>
  <p:tag name="CDT_MASTER_NAME" val="TitleMaster Siemens I IA+DT - Split"/>
  <p:tag name="CDT_MASTERSHAPE1" val="836624:0-0-540-239,5"/>
  <p:tag name="CDT_MASTERSHAPE2" val="836611:144,625-266,25-349,375-422,625"/>
  <p:tag name="CDT_MASTERSHAPE3" val="836612:0-239,5-540-480,5"/>
  <p:tag name="CDT_MASTERSHAPE4" val="836613:-0,25-239,375-540,375-0"/>
  <p:tag name="CDT_MASTERSHAPE5" val="836614:216,375-239,5-277,375-449,375"/>
  <p:tag name="CDT_MASTERSHAPE6" val="836615:20,75-22,625-76,5-697,375"/>
  <p:tag name="CDT_MASTERSHAPE7" val="836616:97,25-239,5-112-449,375"/>
  <p:tag name="CDT_MASTERSHAPE8" val="836617:38,25-570,25-18,625-118,375"/>
  <p:tag name="CDT_MASTERSHAPE9" val="836618:493,75-371,375-46,25-348,625"/>
  <p:tag name="CDT_MASTERSHAPE10" val="836619:0-240-14,75-240"/>
  <p:tag name="CDT_MASTERSHAPE11" val="836627:0-0-0-0"/>
</p:tagLst>
</file>

<file path=ppt/tags/tag277.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278.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COLBL" val="10"/>
  <p:tag name="CDT_COLFF" val="8"/>
  <p:tag name="CDT_EXTCOL" val="True"/>
  <p:tag name="CDT_COLFL" val="10"/>
  <p:tag name="CDT_FILLFIXED" val="True"/>
  <p:tag name="CDT_LINEFIXED" val="True"/>
  <p:tag name="CDT_FILLUNVISIBLE" val="False"/>
  <p:tag name="CDT_LINEUNVISIBLE" val="False"/>
  <p:tag name="CDT_PROT" val="2"/>
  <p:tag name="CDT_PROT_TOP" val="20,75"/>
  <p:tag name="CDT_PROT_LEFT" val="22,625"/>
  <p:tag name="CDT_PROT_WIDTH" val="697,625"/>
  <p:tag name="CDT_PROT_HEIGHT" val="76,5"/>
</p:tagLst>
</file>

<file path=ppt/tags/tag279.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28.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280.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p:tag name="CDT_MASTER_NAME" val="TitleMaster Siemens"/>
  <p:tag name="CDT_MASTERSHAPE1" val="50178:0-0-540-720"/>
  <p:tag name="CDT_MASTERSHAPE2" val="50179:97,25-42,5-112-646,375"/>
  <p:tag name="CDT_MASTERSHAPE3" val="50180:218,375-42,5-275,375-646,375"/>
  <p:tag name="CDT_MASTERSHAPE4" val="50181:20,75-22,625-76,5-697,625"/>
  <p:tag name="CDT_MASTERSHAPE5" val="50182:38,25-570,25-18,625-118,375"/>
  <p:tag name="CDT_MASTERSHAPE6" val="50183:0-240-14,75-240"/>
  <p:tag name="CDT_MASTERSHAPE7" val="50184:493,75-371,375-46,25-348,625"/>
  <p:tag name="CDT_MASTERSHAPE8" val="50186:0-0-0-0"/>
</p:tagLst>
</file>

<file path=ppt/tags/tag281.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282.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283.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284.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285.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286.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287.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288.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289.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29.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290.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291.xml><?xml version="1.0" encoding="utf-8"?>
<p:tagLst xmlns:a="http://schemas.openxmlformats.org/drawingml/2006/main" xmlns:r="http://schemas.openxmlformats.org/officeDocument/2006/relationships" xmlns:p="http://schemas.openxmlformats.org/presentationml/2006/main">
  <p:tag name="CDT_AUTODIALOG" val="3"/>
  <p:tag name="CDT_TARGETSHAPE" val="19"/>
  <p:tag name="CDT_FILLFIXED" val="True"/>
  <p:tag name="CDT_LINEFIXED" val="True"/>
  <p:tag name="CDT_FILLUNVISIBLE" val="True"/>
  <p:tag name="CDT_LINEUNVISIBLE" val="True"/>
  <p:tag name="CDT_PROT" val="3"/>
  <p:tag name="CDT_PROT_TOP" val="144,625"/>
  <p:tag name="CDT_PROT_LEFT" val="266,25"/>
  <p:tag name="CDT_PROT_WIDTH" val="422,625"/>
  <p:tag name="CDT_PROT_HEIGHT" val="349,375"/>
</p:tagLst>
</file>

<file path=ppt/tags/tag292.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293.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294.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295.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625"/>
  <p:tag name="CDT_PROT_HEIGHT" val="76,5"/>
</p:tagLst>
</file>

<file path=ppt/tags/tag296.xml><?xml version="1.0" encoding="utf-8"?>
<p:tagLst xmlns:a="http://schemas.openxmlformats.org/drawingml/2006/main" xmlns:r="http://schemas.openxmlformats.org/officeDocument/2006/relationships" xmlns:p="http://schemas.openxmlformats.org/presentationml/2006/main">
  <p:tag name="CDT_COLBL" val="10"/>
  <p:tag name="CDT_EXTCOL" val="True"/>
  <p:tag name="CDT_COLFL" val="10"/>
  <p:tag name="CDT_FILLFIXED" val="True"/>
  <p:tag name="CDT_LINEFIXED" val="True"/>
  <p:tag name="CDT_FILLUNVISIBLE" val="True"/>
  <p:tag name="CDT_LINEUNVISIBLE" val="False"/>
  <p:tag name="CDT_PROT" val="2"/>
  <p:tag name="CDT_PROT_TOP" val="20,75"/>
  <p:tag name="CDT_PROT_LEFT" val="22,625"/>
  <p:tag name="CDT_PROT_WIDTH" val="697,625"/>
  <p:tag name="CDT_PROT_HEIGHT" val="76,5"/>
</p:tagLst>
</file>

<file path=ppt/tags/tag297.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298.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299.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p:tag name="CDT_MASTER_NAME" val="SlideMaster Siemens"/>
  <p:tag name="CDT_MASTERSHAPE1" val="49154:493,75-371,375-46,25-348,625"/>
  <p:tag name="CDT_MASTERSHAPE2" val="49155:20,75-22,625-76,5-697,625"/>
  <p:tag name="CDT_MASTERSHAPE3" val="49156:20,75-22,625-76,5-697,625"/>
  <p:tag name="CDT_MASTERSHAPE4" val="49157:125,25-42,5-368,5-646,375"/>
  <p:tag name="CDT_MASTERSHAPE5" val="49158:511,625-371,375-28,375-348,625"/>
  <p:tag name="CDT_MASTERSHAPE6" val="49159:38,25-570,25-18,625-118,375"/>
  <p:tag name="CDT_MASTERSHAPE7" val="49160:511,625-0-28,375-371,375"/>
  <p:tag name="CDT_MASTERSHAPE8" val="49161:0-240-14,75-240"/>
  <p:tag name="CDT_MASTERSHAPE9" val="49163:0-0-0-0"/>
</p:tagLst>
</file>

<file path=ppt/tags/tag3.xml><?xml version="1.0" encoding="utf-8"?>
<p:tagLst xmlns:a="http://schemas.openxmlformats.org/drawingml/2006/main" xmlns:r="http://schemas.openxmlformats.org/officeDocument/2006/relationships" xmlns:p="http://schemas.openxmlformats.org/presentationml/2006/main">
  <p:tag name="CDT_COLBL" val="10"/>
  <p:tag name="CDT_EXTCOL" val="True"/>
  <p:tag name="CDT_COLFL" val="10"/>
  <p:tag name="CDT_FILLFIXED" val="True"/>
  <p:tag name="CDT_LINEFIXED" val="True"/>
  <p:tag name="CDT_FILLUNVISIBLE" val="True"/>
  <p:tag name="CDT_LINEUNVISIBLE" val="False"/>
  <p:tag name="CDT_PROT" val="2"/>
  <p:tag name="CDT_PROT_TOP" val="20,75"/>
  <p:tag name="CDT_PROT_LEFT" val="22,625"/>
  <p:tag name="CDT_PROT_WIDTH" val="697,625"/>
  <p:tag name="CDT_PROT_HEIGHT" val="76,5"/>
</p:tagLst>
</file>

<file path=ppt/tags/tag30.xml><?xml version="1.0" encoding="utf-8"?>
<p:tagLst xmlns:a="http://schemas.openxmlformats.org/drawingml/2006/main" xmlns:r="http://schemas.openxmlformats.org/officeDocument/2006/relationships" xmlns:p="http://schemas.openxmlformats.org/presentationml/2006/main">
  <p:tag name="CDT_AUTODIALOG" val="3"/>
  <p:tag name="CDT_TARGETSHAPE" val="19"/>
  <p:tag name="CDT_FILLFIXED" val="True"/>
  <p:tag name="CDT_LINEFIXED" val="True"/>
  <p:tag name="CDT_FILLUNVISIBLE" val="True"/>
  <p:tag name="CDT_LINEUNVISIBLE" val="True"/>
  <p:tag name="CDT_PROT" val="3"/>
  <p:tag name="CDT_PROT_TOP" val="144,625"/>
  <p:tag name="CDT_PROT_LEFT" val="266,25"/>
  <p:tag name="CDT_PROT_WIDTH" val="422,625"/>
  <p:tag name="CDT_PROT_HEIGHT" val="349,375"/>
</p:tagLst>
</file>

<file path=ppt/tags/tag300.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301.xml><?xml version="1.0" encoding="utf-8"?>
<p:tagLst xmlns:a="http://schemas.openxmlformats.org/drawingml/2006/main" xmlns:r="http://schemas.openxmlformats.org/officeDocument/2006/relationships" xmlns:p="http://schemas.openxmlformats.org/presentationml/2006/main">
  <p:tag name="CDT_AUTODIALOG" val="3"/>
  <p:tag name="CDT_TARGETSHAPE" val="19"/>
  <p:tag name="CDT_FILLFIXED" val="True"/>
  <p:tag name="CDT_LINEFIXED" val="True"/>
  <p:tag name="CDT_FILLUNVISIBLE" val="True"/>
  <p:tag name="CDT_LINEUNVISIBLE" val="True"/>
  <p:tag name="CDT_PROT" val="3"/>
  <p:tag name="CDT_PROT_TOP" val="144,625"/>
  <p:tag name="CDT_PROT_LEFT" val="266,25"/>
  <p:tag name="CDT_PROT_WIDTH" val="422,625"/>
  <p:tag name="CDT_PROT_HEIGHT" val="349,375"/>
</p:tagLst>
</file>

<file path=ppt/tags/tag302.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303.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304.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305.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306.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307.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308.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I IA+DT - Split"/>
  <p:tag name="CDT_MASTER_NAME" val="TitleMaster Siemens I IA+DT - Split"/>
  <p:tag name="CDT_MASTERSHAPE1" val="836624:0-0-540-239,5"/>
  <p:tag name="CDT_MASTERSHAPE2" val="836611:144,625-266,25-349,375-422,625"/>
  <p:tag name="CDT_MASTERSHAPE3" val="836612:0-239,5-540-480,5"/>
  <p:tag name="CDT_MASTERSHAPE4" val="836613:-0,25-239,375-540,375-0"/>
  <p:tag name="CDT_MASTERSHAPE5" val="836614:216,375-239,5-277,375-449,375"/>
  <p:tag name="CDT_MASTERSHAPE6" val="836615:20,75-22,625-76,5-697,375"/>
  <p:tag name="CDT_MASTERSHAPE7" val="836616:97,25-239,5-112-449,375"/>
  <p:tag name="CDT_MASTERSHAPE8" val="836617:38,25-570,25-18,625-118,375"/>
  <p:tag name="CDT_MASTERSHAPE9" val="836618:493,75-371,375-46,25-348,625"/>
  <p:tag name="CDT_MASTERSHAPE10" val="836619:0-240-14,75-240"/>
  <p:tag name="CDT_MASTERSHAPE11" val="836627:0-0-0-0"/>
</p:tagLst>
</file>

<file path=ppt/tags/tag309.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31.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310.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COLBL" val="10"/>
  <p:tag name="CDT_COLFF" val="8"/>
  <p:tag name="CDT_EXTCOL" val="True"/>
  <p:tag name="CDT_COLFL" val="10"/>
  <p:tag name="CDT_FILLFIXED" val="True"/>
  <p:tag name="CDT_LINEFIXED" val="True"/>
  <p:tag name="CDT_FILLUNVISIBLE" val="False"/>
  <p:tag name="CDT_LINEUNVISIBLE" val="False"/>
  <p:tag name="CDT_PROT" val="2"/>
  <p:tag name="CDT_PROT_TOP" val="20,75"/>
  <p:tag name="CDT_PROT_LEFT" val="22,625"/>
  <p:tag name="CDT_PROT_WIDTH" val="697,625"/>
  <p:tag name="CDT_PROT_HEIGHT" val="76,5"/>
</p:tagLst>
</file>

<file path=ppt/tags/tag311.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312.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p:tag name="CDT_MASTER_NAME" val="TitleMaster Siemens"/>
  <p:tag name="CDT_MASTERSHAPE1" val="50178:0-0-540-720"/>
  <p:tag name="CDT_MASTERSHAPE2" val="50179:97,25-42,5-112-646,375"/>
  <p:tag name="CDT_MASTERSHAPE3" val="50180:218,375-42,5-275,375-646,375"/>
  <p:tag name="CDT_MASTERSHAPE4" val="50181:20,75-22,625-76,5-697,625"/>
  <p:tag name="CDT_MASTERSHAPE5" val="50182:38,25-570,25-18,625-118,375"/>
  <p:tag name="CDT_MASTERSHAPE6" val="50183:0-240-14,75-240"/>
  <p:tag name="CDT_MASTERSHAPE7" val="50184:493,75-371,375-46,25-348,625"/>
  <p:tag name="CDT_MASTERSHAPE8" val="50186:0-0-0-0"/>
</p:tagLst>
</file>

<file path=ppt/tags/tag313.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314.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315.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316.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317.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318.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319.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32.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320.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321.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322.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323.xml><?xml version="1.0" encoding="utf-8"?>
<p:tagLst xmlns:a="http://schemas.openxmlformats.org/drawingml/2006/main" xmlns:r="http://schemas.openxmlformats.org/officeDocument/2006/relationships" xmlns:p="http://schemas.openxmlformats.org/presentationml/2006/main">
  <p:tag name="CDT_AUTODIALOG" val="3"/>
  <p:tag name="CDT_TARGETSHAPE" val="19"/>
  <p:tag name="CDT_FILLFIXED" val="True"/>
  <p:tag name="CDT_LINEFIXED" val="True"/>
  <p:tag name="CDT_FILLUNVISIBLE" val="True"/>
  <p:tag name="CDT_LINEUNVISIBLE" val="True"/>
  <p:tag name="CDT_PROT" val="3"/>
  <p:tag name="CDT_PROT_TOP" val="144,625"/>
  <p:tag name="CDT_PROT_LEFT" val="266,25"/>
  <p:tag name="CDT_PROT_WIDTH" val="422,625"/>
  <p:tag name="CDT_PROT_HEIGHT" val="349,375"/>
</p:tagLst>
</file>

<file path=ppt/tags/tag324.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325.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326.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327.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625"/>
  <p:tag name="CDT_PROT_HEIGHT" val="76,5"/>
</p:tagLst>
</file>

<file path=ppt/tags/tag328.xml><?xml version="1.0" encoding="utf-8"?>
<p:tagLst xmlns:a="http://schemas.openxmlformats.org/drawingml/2006/main" xmlns:r="http://schemas.openxmlformats.org/officeDocument/2006/relationships" xmlns:p="http://schemas.openxmlformats.org/presentationml/2006/main">
  <p:tag name="CDT_COLBL" val="10"/>
  <p:tag name="CDT_EXTCOL" val="True"/>
  <p:tag name="CDT_COLFL" val="10"/>
  <p:tag name="CDT_FILLFIXED" val="True"/>
  <p:tag name="CDT_LINEFIXED" val="True"/>
  <p:tag name="CDT_FILLUNVISIBLE" val="True"/>
  <p:tag name="CDT_LINEUNVISIBLE" val="False"/>
  <p:tag name="CDT_PROT" val="2"/>
  <p:tag name="CDT_PROT_TOP" val="20,75"/>
  <p:tag name="CDT_PROT_LEFT" val="22,625"/>
  <p:tag name="CDT_PROT_WIDTH" val="697,625"/>
  <p:tag name="CDT_PROT_HEIGHT" val="76,5"/>
</p:tagLst>
</file>

<file path=ppt/tags/tag329.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33.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330.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331.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p:tag name="CDT_MASTER_NAME" val="SlideMaster Siemens"/>
  <p:tag name="CDT_MASTERSHAPE1" val="49154:493,75-371,375-46,25-348,625"/>
  <p:tag name="CDT_MASTERSHAPE2" val="49155:20,75-22,625-76,5-697,625"/>
  <p:tag name="CDT_MASTERSHAPE3" val="49156:20,75-22,625-76,5-697,625"/>
  <p:tag name="CDT_MASTERSHAPE4" val="49157:125,25-42,5-368,5-646,375"/>
  <p:tag name="CDT_MASTERSHAPE5" val="49158:511,625-371,375-28,375-348,625"/>
  <p:tag name="CDT_MASTERSHAPE6" val="49159:38,25-570,25-18,625-118,375"/>
  <p:tag name="CDT_MASTERSHAPE7" val="49160:511,625-0-28,375-371,375"/>
  <p:tag name="CDT_MASTERSHAPE8" val="49161:0-240-14,75-240"/>
  <p:tag name="CDT_MASTERSHAPE9" val="49163:0-0-0-0"/>
</p:tagLst>
</file>

<file path=ppt/tags/tag332.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333.xml><?xml version="1.0" encoding="utf-8"?>
<p:tagLst xmlns:a="http://schemas.openxmlformats.org/drawingml/2006/main" xmlns:r="http://schemas.openxmlformats.org/officeDocument/2006/relationships" xmlns:p="http://schemas.openxmlformats.org/presentationml/2006/main">
  <p:tag name="CDT_AUTODIALOG" val="3"/>
  <p:tag name="CDT_TARGETSHAPE" val="19"/>
  <p:tag name="CDT_FILLFIXED" val="True"/>
  <p:tag name="CDT_LINEFIXED" val="True"/>
  <p:tag name="CDT_FILLUNVISIBLE" val="True"/>
  <p:tag name="CDT_LINEUNVISIBLE" val="True"/>
  <p:tag name="CDT_PROT" val="3"/>
  <p:tag name="CDT_PROT_TOP" val="144,625"/>
  <p:tag name="CDT_PROT_LEFT" val="266,25"/>
  <p:tag name="CDT_PROT_WIDTH" val="422,625"/>
  <p:tag name="CDT_PROT_HEIGHT" val="349,375"/>
</p:tagLst>
</file>

<file path=ppt/tags/tag334.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335.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336.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337.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338.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339.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0.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I IA+DT - Split"/>
  <p:tag name="CDT_MASTER_NAME" val="TitleMaster Siemens I IA+DT - Split"/>
  <p:tag name="CDT_MASTERSHAPE1" val="836624:0-0-540-239,5"/>
  <p:tag name="CDT_MASTERSHAPE2" val="836611:144,625-266,25-349,375-422,625"/>
  <p:tag name="CDT_MASTERSHAPE3" val="836612:0-239,5-540-480,5"/>
  <p:tag name="CDT_MASTERSHAPE4" val="836613:-0,25-239,375-540,375-0"/>
  <p:tag name="CDT_MASTERSHAPE5" val="836614:216,375-239,5-277,375-449,375"/>
  <p:tag name="CDT_MASTERSHAPE6" val="836615:20,75-22,625-76,5-697,375"/>
  <p:tag name="CDT_MASTERSHAPE7" val="836616:97,25-239,5-112-449,375"/>
  <p:tag name="CDT_MASTERSHAPE8" val="836617:38,25-570,25-18,625-118,375"/>
  <p:tag name="CDT_MASTERSHAPE9" val="836618:493,75-371,375-46,25-348,625"/>
  <p:tag name="CDT_MASTERSHAPE10" val="836619:0-240-14,75-240"/>
  <p:tag name="CDT_MASTERSHAPE11" val="836627:0-0-0-0"/>
</p:tagLst>
</file>

<file path=ppt/tags/tag341.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342.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COLBL" val="10"/>
  <p:tag name="CDT_COLFF" val="8"/>
  <p:tag name="CDT_EXTCOL" val="True"/>
  <p:tag name="CDT_COLFL" val="10"/>
  <p:tag name="CDT_FILLFIXED" val="True"/>
  <p:tag name="CDT_LINEFIXED" val="True"/>
  <p:tag name="CDT_FILLUNVISIBLE" val="False"/>
  <p:tag name="CDT_LINEUNVISIBLE" val="False"/>
  <p:tag name="CDT_PROT" val="2"/>
  <p:tag name="CDT_PROT_TOP" val="20,75"/>
  <p:tag name="CDT_PROT_LEFT" val="22,625"/>
  <p:tag name="CDT_PROT_WIDTH" val="697,625"/>
  <p:tag name="CDT_PROT_HEIGHT" val="76,5"/>
</p:tagLst>
</file>

<file path=ppt/tags/tag343.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344.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p:tag name="CDT_MASTER_NAME" val="TitleMaster Siemens"/>
  <p:tag name="CDT_MASTERSHAPE1" val="50178:0-0-540-720"/>
  <p:tag name="CDT_MASTERSHAPE2" val="50179:97,25-42,5-112-646,375"/>
  <p:tag name="CDT_MASTERSHAPE3" val="50180:218,375-42,5-275,375-646,375"/>
  <p:tag name="CDT_MASTERSHAPE4" val="50181:20,75-22,625-76,5-697,625"/>
  <p:tag name="CDT_MASTERSHAPE5" val="50182:38,25-570,25-18,625-118,375"/>
  <p:tag name="CDT_MASTERSHAPE6" val="50183:0-240-14,75-240"/>
  <p:tag name="CDT_MASTERSHAPE7" val="50184:493,75-371,375-46,25-348,625"/>
  <p:tag name="CDT_MASTERSHAPE8" val="50186:0-0-0-0"/>
</p:tagLst>
</file>

<file path=ppt/tags/tag345.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346.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347.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348.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349.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35.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350.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351.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352.xml><?xml version="1.0" encoding="utf-8"?>
<p:tagLst xmlns:a="http://schemas.openxmlformats.org/drawingml/2006/main" xmlns:r="http://schemas.openxmlformats.org/officeDocument/2006/relationships" xmlns:p="http://schemas.openxmlformats.org/presentationml/2006/main">
  <p:tag name="CDT_AUTODIALOG" val="3"/>
  <p:tag name="CDT_TARGETSHAPE" val="19"/>
  <p:tag name="CDT_FILLFIXED" val="True"/>
  <p:tag name="CDT_LINEFIXED" val="True"/>
  <p:tag name="CDT_FILLUNVISIBLE" val="True"/>
  <p:tag name="CDT_LINEUNVISIBLE" val="True"/>
  <p:tag name="CDT_PROT" val="3"/>
  <p:tag name="CDT_PROT_TOP" val="144,625"/>
  <p:tag name="CDT_PROT_LEFT" val="266,25"/>
  <p:tag name="CDT_PROT_WIDTH" val="422,625"/>
  <p:tag name="CDT_PROT_HEIGHT" val="349,375"/>
</p:tagLst>
</file>

<file path=ppt/tags/tag353.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354.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355.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356.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625"/>
  <p:tag name="CDT_PROT_HEIGHT" val="76,5"/>
</p:tagLst>
</file>

<file path=ppt/tags/tag357.xml><?xml version="1.0" encoding="utf-8"?>
<p:tagLst xmlns:a="http://schemas.openxmlformats.org/drawingml/2006/main" xmlns:r="http://schemas.openxmlformats.org/officeDocument/2006/relationships" xmlns:p="http://schemas.openxmlformats.org/presentationml/2006/main">
  <p:tag name="CDT_COLBL" val="10"/>
  <p:tag name="CDT_EXTCOL" val="True"/>
  <p:tag name="CDT_COLFL" val="10"/>
  <p:tag name="CDT_FILLFIXED" val="True"/>
  <p:tag name="CDT_LINEFIXED" val="True"/>
  <p:tag name="CDT_FILLUNVISIBLE" val="True"/>
  <p:tag name="CDT_LINEUNVISIBLE" val="False"/>
  <p:tag name="CDT_PROT" val="2"/>
  <p:tag name="CDT_PROT_TOP" val="20,75"/>
  <p:tag name="CDT_PROT_LEFT" val="22,625"/>
  <p:tag name="CDT_PROT_WIDTH" val="697,625"/>
  <p:tag name="CDT_PROT_HEIGHT" val="76,5"/>
</p:tagLst>
</file>

<file path=ppt/tags/tag358.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359.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36.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360.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p:tag name="CDT_MASTER_NAME" val="SlideMaster Siemens"/>
  <p:tag name="CDT_MASTERSHAPE1" val="49154:493,75-371,375-46,25-348,625"/>
  <p:tag name="CDT_MASTERSHAPE2" val="49155:20,75-22,625-76,5-697,625"/>
  <p:tag name="CDT_MASTERSHAPE3" val="49156:20,75-22,625-76,5-697,625"/>
  <p:tag name="CDT_MASTERSHAPE4" val="49157:125,25-42,5-368,5-646,375"/>
  <p:tag name="CDT_MASTERSHAPE5" val="49158:511,625-371,375-28,375-348,625"/>
  <p:tag name="CDT_MASTERSHAPE6" val="49159:38,25-570,25-18,625-118,375"/>
  <p:tag name="CDT_MASTERSHAPE7" val="49160:511,625-0-28,375-371,375"/>
  <p:tag name="CDT_MASTERSHAPE8" val="49161:0-240-14,75-240"/>
  <p:tag name="CDT_MASTERSHAPE9" val="49163:0-0-0-0"/>
</p:tagLst>
</file>

<file path=ppt/tags/tag361.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362.xml><?xml version="1.0" encoding="utf-8"?>
<p:tagLst xmlns:a="http://schemas.openxmlformats.org/drawingml/2006/main" xmlns:r="http://schemas.openxmlformats.org/officeDocument/2006/relationships" xmlns:p="http://schemas.openxmlformats.org/presentationml/2006/main">
  <p:tag name="CDT_AUTODIALOG" val="3"/>
  <p:tag name="CDT_TARGETSHAPE" val="19"/>
  <p:tag name="CDT_FILLFIXED" val="True"/>
  <p:tag name="CDT_LINEFIXED" val="True"/>
  <p:tag name="CDT_FILLUNVISIBLE" val="True"/>
  <p:tag name="CDT_LINEUNVISIBLE" val="True"/>
  <p:tag name="CDT_PROT" val="3"/>
  <p:tag name="CDT_PROT_TOP" val="144,625"/>
  <p:tag name="CDT_PROT_LEFT" val="266,25"/>
  <p:tag name="CDT_PROT_WIDTH" val="422,625"/>
  <p:tag name="CDT_PROT_HEIGHT" val="349,375"/>
</p:tagLst>
</file>

<file path=ppt/tags/tag363.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364.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365.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366.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367.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368.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369.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I IA+DT - Split"/>
  <p:tag name="CDT_MASTER_NAME" val="TitleMaster Siemens I IA+DT - Split"/>
  <p:tag name="CDT_MASTERSHAPE1" val="836624:0-0-540-239,5"/>
  <p:tag name="CDT_MASTERSHAPE2" val="836611:144,625-266,25-349,375-422,625"/>
  <p:tag name="CDT_MASTERSHAPE3" val="836612:0-239,5-540-480,5"/>
  <p:tag name="CDT_MASTERSHAPE4" val="836613:-0,25-239,375-540,375-0"/>
  <p:tag name="CDT_MASTERSHAPE5" val="836614:216,375-239,5-277,375-449,375"/>
  <p:tag name="CDT_MASTERSHAPE6" val="836615:20,75-22,625-76,5-697,375"/>
  <p:tag name="CDT_MASTERSHAPE7" val="836616:97,25-239,5-112-449,375"/>
  <p:tag name="CDT_MASTERSHAPE8" val="836617:38,25-570,25-18,625-118,375"/>
  <p:tag name="CDT_MASTERSHAPE9" val="836618:493,75-371,375-46,25-348,625"/>
  <p:tag name="CDT_MASTERSHAPE10" val="836619:0-240-14,75-240"/>
  <p:tag name="CDT_MASTERSHAPE11" val="836627:0-0-0-0"/>
</p:tagLst>
</file>

<file path=ppt/tags/tag37.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370.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371.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COLBL" val="10"/>
  <p:tag name="CDT_COLFF" val="8"/>
  <p:tag name="CDT_EXTCOL" val="True"/>
  <p:tag name="CDT_COLFL" val="10"/>
  <p:tag name="CDT_FILLFIXED" val="True"/>
  <p:tag name="CDT_LINEFIXED" val="True"/>
  <p:tag name="CDT_FILLUNVISIBLE" val="False"/>
  <p:tag name="CDT_LINEUNVISIBLE" val="False"/>
  <p:tag name="CDT_PROT" val="2"/>
  <p:tag name="CDT_PROT_TOP" val="20,75"/>
  <p:tag name="CDT_PROT_LEFT" val="22,625"/>
  <p:tag name="CDT_PROT_WIDTH" val="697,625"/>
  <p:tag name="CDT_PROT_HEIGHT" val="76,5"/>
</p:tagLst>
</file>

<file path=ppt/tags/tag372.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373.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p:tag name="CDT_MASTER_NAME" val="TitleMaster Siemens"/>
  <p:tag name="CDT_MASTERSHAPE1" val="50178:0-0-540-720"/>
  <p:tag name="CDT_MASTERSHAPE2" val="50179:97,25-42,5-112-646,375"/>
  <p:tag name="CDT_MASTERSHAPE3" val="50180:218,375-42,5-275,375-646,375"/>
  <p:tag name="CDT_MASTERSHAPE4" val="50181:20,75-22,625-76,5-697,625"/>
  <p:tag name="CDT_MASTERSHAPE5" val="50182:38,25-570,25-18,625-118,375"/>
  <p:tag name="CDT_MASTERSHAPE6" val="50183:0-240-14,75-240"/>
  <p:tag name="CDT_MASTERSHAPE7" val="50184:493,75-371,375-46,25-348,625"/>
  <p:tag name="CDT_MASTERSHAPE8" val="50186:0-0-0-0"/>
</p:tagLst>
</file>

<file path=ppt/tags/tag374.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375.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376.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377.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378.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379.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0.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381.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382.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383.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384.xml><?xml version="1.0" encoding="utf-8"?>
<p:tagLst xmlns:a="http://schemas.openxmlformats.org/drawingml/2006/main" xmlns:r="http://schemas.openxmlformats.org/officeDocument/2006/relationships" xmlns:p="http://schemas.openxmlformats.org/presentationml/2006/main">
  <p:tag name="CDT_AUTODIALOG" val="3"/>
  <p:tag name="CDT_TARGETSHAPE" val="19"/>
  <p:tag name="CDT_FILLFIXED" val="True"/>
  <p:tag name="CDT_LINEFIXED" val="True"/>
  <p:tag name="CDT_FILLUNVISIBLE" val="True"/>
  <p:tag name="CDT_LINEUNVISIBLE" val="True"/>
  <p:tag name="CDT_PROT" val="3"/>
  <p:tag name="CDT_PROT_TOP" val="144,625"/>
  <p:tag name="CDT_PROT_LEFT" val="266,25"/>
  <p:tag name="CDT_PROT_WIDTH" val="422,625"/>
  <p:tag name="CDT_PROT_HEIGHT" val="349,375"/>
</p:tagLst>
</file>

<file path=ppt/tags/tag385.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386.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387.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388.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625"/>
  <p:tag name="CDT_PROT_HEIGHT" val="76,5"/>
</p:tagLst>
</file>

<file path=ppt/tags/tag389.xml><?xml version="1.0" encoding="utf-8"?>
<p:tagLst xmlns:a="http://schemas.openxmlformats.org/drawingml/2006/main" xmlns:r="http://schemas.openxmlformats.org/officeDocument/2006/relationships" xmlns:p="http://schemas.openxmlformats.org/presentationml/2006/main">
  <p:tag name="CDT_COLBL" val="10"/>
  <p:tag name="CDT_EXTCOL" val="True"/>
  <p:tag name="CDT_COLFL" val="10"/>
  <p:tag name="CDT_FILLFIXED" val="True"/>
  <p:tag name="CDT_LINEFIXED" val="True"/>
  <p:tag name="CDT_FILLUNVISIBLE" val="True"/>
  <p:tag name="CDT_LINEUNVISIBLE" val="False"/>
  <p:tag name="CDT_PROT" val="2"/>
  <p:tag name="CDT_PROT_TOP" val="20,75"/>
  <p:tag name="CDT_PROT_LEFT" val="22,625"/>
  <p:tag name="CDT_PROT_WIDTH" val="697,625"/>
  <p:tag name="CDT_PROT_HEIGHT" val="76,5"/>
</p:tagLst>
</file>

<file path=ppt/tags/tag39.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625"/>
  <p:tag name="CDT_PROT_HEIGHT" val="76,5"/>
</p:tagLst>
</file>

<file path=ppt/tags/tag390.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391.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392.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p:tag name="CDT_MASTER_NAME" val="SlideMaster Siemens"/>
  <p:tag name="CDT_MASTERSHAPE1" val="49154:493,75-371,375-46,25-348,625"/>
  <p:tag name="CDT_MASTERSHAPE2" val="49155:20,75-22,625-76,5-697,625"/>
  <p:tag name="CDT_MASTERSHAPE3" val="49156:20,75-22,625-76,5-697,625"/>
  <p:tag name="CDT_MASTERSHAPE4" val="49157:125,25-42,5-368,5-646,375"/>
  <p:tag name="CDT_MASTERSHAPE5" val="49158:511,625-371,375-28,375-348,625"/>
  <p:tag name="CDT_MASTERSHAPE6" val="49159:38,25-570,25-18,625-118,375"/>
  <p:tag name="CDT_MASTERSHAPE7" val="49160:511,625-0-28,375-371,375"/>
  <p:tag name="CDT_MASTERSHAPE8" val="49161:0-240-14,75-240"/>
  <p:tag name="CDT_MASTERSHAPE9" val="49163:0-0-0-0"/>
</p:tagLst>
</file>

<file path=ppt/tags/tag393.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394.xml><?xml version="1.0" encoding="utf-8"?>
<p:tagLst xmlns:a="http://schemas.openxmlformats.org/drawingml/2006/main" xmlns:r="http://schemas.openxmlformats.org/officeDocument/2006/relationships" xmlns:p="http://schemas.openxmlformats.org/presentationml/2006/main">
  <p:tag name="CDT_AUTODIALOG" val="3"/>
  <p:tag name="CDT_TARGETSHAPE" val="19"/>
  <p:tag name="CDT_FILLFIXED" val="True"/>
  <p:tag name="CDT_LINEFIXED" val="True"/>
  <p:tag name="CDT_FILLUNVISIBLE" val="True"/>
  <p:tag name="CDT_LINEUNVISIBLE" val="True"/>
  <p:tag name="CDT_PROT" val="3"/>
  <p:tag name="CDT_PROT_TOP" val="144,625"/>
  <p:tag name="CDT_PROT_LEFT" val="266,25"/>
  <p:tag name="CDT_PROT_WIDTH" val="422,625"/>
  <p:tag name="CDT_PROT_HEIGHT" val="349,375"/>
</p:tagLst>
</file>

<file path=ppt/tags/tag395.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396.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397.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398.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399.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4.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40.xml><?xml version="1.0" encoding="utf-8"?>
<p:tagLst xmlns:a="http://schemas.openxmlformats.org/drawingml/2006/main" xmlns:r="http://schemas.openxmlformats.org/officeDocument/2006/relationships" xmlns:p="http://schemas.openxmlformats.org/presentationml/2006/main">
  <p:tag name="CDT_COLBL" val="10"/>
  <p:tag name="CDT_EXTCOL" val="True"/>
  <p:tag name="CDT_COLFL" val="10"/>
  <p:tag name="CDT_FILLFIXED" val="True"/>
  <p:tag name="CDT_LINEFIXED" val="True"/>
  <p:tag name="CDT_FILLUNVISIBLE" val="True"/>
  <p:tag name="CDT_LINEUNVISIBLE" val="False"/>
  <p:tag name="CDT_PROT" val="2"/>
  <p:tag name="CDT_PROT_TOP" val="20,75"/>
  <p:tag name="CDT_PROT_LEFT" val="22,625"/>
  <p:tag name="CDT_PROT_WIDTH" val="697,625"/>
  <p:tag name="CDT_PROT_HEIGHT" val="76,5"/>
</p:tagLst>
</file>

<file path=ppt/tags/tag400.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401.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I IA+DT - Split"/>
  <p:tag name="CDT_MASTER_NAME" val="TitleMaster Siemens I IA+DT - Split"/>
  <p:tag name="CDT_MASTERSHAPE1" val="836624:0-0-540-239,5"/>
  <p:tag name="CDT_MASTERSHAPE2" val="836611:144,625-266,25-349,375-422,625"/>
  <p:tag name="CDT_MASTERSHAPE3" val="836612:0-239,5-540-480,5"/>
  <p:tag name="CDT_MASTERSHAPE4" val="836613:-0,25-239,375-540,375-0"/>
  <p:tag name="CDT_MASTERSHAPE5" val="836614:216,375-239,5-277,375-449,375"/>
  <p:tag name="CDT_MASTERSHAPE6" val="836615:20,75-22,625-76,5-697,375"/>
  <p:tag name="CDT_MASTERSHAPE7" val="836616:97,25-239,5-112-449,375"/>
  <p:tag name="CDT_MASTERSHAPE8" val="836617:38,25-570,25-18,625-118,375"/>
  <p:tag name="CDT_MASTERSHAPE9" val="836618:493,75-371,375-46,25-348,625"/>
  <p:tag name="CDT_MASTERSHAPE10" val="836619:0-240-14,75-240"/>
  <p:tag name="CDT_MASTERSHAPE11" val="836627:0-0-0-0"/>
</p:tagLst>
</file>

<file path=ppt/tags/tag402.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403.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COLBL" val="10"/>
  <p:tag name="CDT_COLFF" val="8"/>
  <p:tag name="CDT_EXTCOL" val="True"/>
  <p:tag name="CDT_COLFL" val="10"/>
  <p:tag name="CDT_FILLFIXED" val="True"/>
  <p:tag name="CDT_LINEFIXED" val="True"/>
  <p:tag name="CDT_FILLUNVISIBLE" val="False"/>
  <p:tag name="CDT_LINEUNVISIBLE" val="False"/>
  <p:tag name="CDT_PROT" val="2"/>
  <p:tag name="CDT_PROT_TOP" val="20,75"/>
  <p:tag name="CDT_PROT_LEFT" val="22,625"/>
  <p:tag name="CDT_PROT_WIDTH" val="697,625"/>
  <p:tag name="CDT_PROT_HEIGHT" val="76,5"/>
</p:tagLst>
</file>

<file path=ppt/tags/tag404.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405.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p:tag name="CDT_MASTER_NAME" val="TitleMaster Siemens"/>
  <p:tag name="CDT_MASTERSHAPE1" val="50178:0-0-540-720"/>
  <p:tag name="CDT_MASTERSHAPE2" val="50179:97,25-42,5-112-646,375"/>
  <p:tag name="CDT_MASTERSHAPE3" val="50180:218,375-42,5-275,375-646,375"/>
  <p:tag name="CDT_MASTERSHAPE4" val="50181:20,75-22,625-76,5-697,625"/>
  <p:tag name="CDT_MASTERSHAPE5" val="50182:38,25-570,25-18,625-118,375"/>
  <p:tag name="CDT_MASTERSHAPE6" val="50183:0-240-14,75-240"/>
  <p:tag name="CDT_MASTERSHAPE7" val="50184:493,75-371,375-46,25-348,625"/>
  <p:tag name="CDT_MASTERSHAPE8" val="50186:0-0-0-0"/>
</p:tagLst>
</file>

<file path=ppt/tags/tag406.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407.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408.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409.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41.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410.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411.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412.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413.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414.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415.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416.xml><?xml version="1.0" encoding="utf-8"?>
<p:tagLst xmlns:a="http://schemas.openxmlformats.org/drawingml/2006/main" xmlns:r="http://schemas.openxmlformats.org/officeDocument/2006/relationships" xmlns:p="http://schemas.openxmlformats.org/presentationml/2006/main">
  <p:tag name="CDT_AUTODIALOG" val="3"/>
  <p:tag name="CDT_TARGETSHAPE" val="19"/>
  <p:tag name="CDT_FILLFIXED" val="True"/>
  <p:tag name="CDT_LINEFIXED" val="True"/>
  <p:tag name="CDT_FILLUNVISIBLE" val="True"/>
  <p:tag name="CDT_LINEUNVISIBLE" val="True"/>
  <p:tag name="CDT_PROT" val="3"/>
  <p:tag name="CDT_PROT_TOP" val="144,625"/>
  <p:tag name="CDT_PROT_LEFT" val="266,25"/>
  <p:tag name="CDT_PROT_WIDTH" val="422,625"/>
  <p:tag name="CDT_PROT_HEIGHT" val="349,375"/>
</p:tagLst>
</file>

<file path=ppt/tags/tag417.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418.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419.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42.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420.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625"/>
  <p:tag name="CDT_PROT_HEIGHT" val="76,5"/>
</p:tagLst>
</file>

<file path=ppt/tags/tag421.xml><?xml version="1.0" encoding="utf-8"?>
<p:tagLst xmlns:a="http://schemas.openxmlformats.org/drawingml/2006/main" xmlns:r="http://schemas.openxmlformats.org/officeDocument/2006/relationships" xmlns:p="http://schemas.openxmlformats.org/presentationml/2006/main">
  <p:tag name="CDT_COLBL" val="10"/>
  <p:tag name="CDT_EXTCOL" val="True"/>
  <p:tag name="CDT_COLFL" val="10"/>
  <p:tag name="CDT_FILLFIXED" val="True"/>
  <p:tag name="CDT_LINEFIXED" val="True"/>
  <p:tag name="CDT_FILLUNVISIBLE" val="True"/>
  <p:tag name="CDT_LINEUNVISIBLE" val="False"/>
  <p:tag name="CDT_PROT" val="2"/>
  <p:tag name="CDT_PROT_TOP" val="20,75"/>
  <p:tag name="CDT_PROT_LEFT" val="22,625"/>
  <p:tag name="CDT_PROT_WIDTH" val="697,625"/>
  <p:tag name="CDT_PROT_HEIGHT" val="76,5"/>
</p:tagLst>
</file>

<file path=ppt/tags/tag422.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423.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424.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p:tag name="CDT_MASTER_NAME" val="SlideMaster Siemens"/>
  <p:tag name="CDT_MASTERSHAPE1" val="49154:493,75-371,375-46,25-348,625"/>
  <p:tag name="CDT_MASTERSHAPE2" val="49155:20,75-22,625-76,5-697,625"/>
  <p:tag name="CDT_MASTERSHAPE3" val="49156:20,75-22,625-76,5-697,625"/>
  <p:tag name="CDT_MASTERSHAPE4" val="49157:125,25-42,5-368,5-646,375"/>
  <p:tag name="CDT_MASTERSHAPE5" val="49158:511,625-371,375-28,375-348,625"/>
  <p:tag name="CDT_MASTERSHAPE6" val="49159:38,25-570,25-18,625-118,375"/>
  <p:tag name="CDT_MASTERSHAPE7" val="49160:511,625-0-28,375-371,375"/>
  <p:tag name="CDT_MASTERSHAPE8" val="49161:0-240-14,75-240"/>
  <p:tag name="CDT_MASTERSHAPE9" val="49163:0-0-0-0"/>
</p:tagLst>
</file>

<file path=ppt/tags/tag425.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426.xml><?xml version="1.0" encoding="utf-8"?>
<p:tagLst xmlns:a="http://schemas.openxmlformats.org/drawingml/2006/main" xmlns:r="http://schemas.openxmlformats.org/officeDocument/2006/relationships" xmlns:p="http://schemas.openxmlformats.org/presentationml/2006/main">
  <p:tag name="CDT_AUTODIALOG" val="3"/>
  <p:tag name="CDT_TARGETSHAPE" val="19"/>
  <p:tag name="CDT_FILLFIXED" val="True"/>
  <p:tag name="CDT_LINEFIXED" val="True"/>
  <p:tag name="CDT_FILLUNVISIBLE" val="True"/>
  <p:tag name="CDT_LINEUNVISIBLE" val="True"/>
  <p:tag name="CDT_PROT" val="3"/>
  <p:tag name="CDT_PROT_TOP" val="144,625"/>
  <p:tag name="CDT_PROT_LEFT" val="266,25"/>
  <p:tag name="CDT_PROT_WIDTH" val="422,625"/>
  <p:tag name="CDT_PROT_HEIGHT" val="349,375"/>
</p:tagLst>
</file>

<file path=ppt/tags/tag427.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428.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429.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43.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p:tag name="CDT_MASTER_NAME" val="SlideMaster Siemens"/>
  <p:tag name="CDT_MASTERSHAPE1" val="49154:493,75-371,375-46,25-348,625"/>
  <p:tag name="CDT_MASTERSHAPE2" val="49155:20,75-22,625-76,5-697,625"/>
  <p:tag name="CDT_MASTERSHAPE3" val="49156:20,75-22,625-76,5-697,625"/>
  <p:tag name="CDT_MASTERSHAPE4" val="49157:125,25-42,5-368,5-646,375"/>
  <p:tag name="CDT_MASTERSHAPE5" val="49158:511,625-371,375-28,375-348,625"/>
  <p:tag name="CDT_MASTERSHAPE6" val="49159:38,25-570,25-18,625-118,375"/>
  <p:tag name="CDT_MASTERSHAPE7" val="49160:511,625-0-28,375-371,375"/>
  <p:tag name="CDT_MASTERSHAPE8" val="49161:0-240-14,75-240"/>
  <p:tag name="CDT_MASTERSHAPE9" val="49163:0-0-0-0"/>
</p:tagLst>
</file>

<file path=ppt/tags/tag430.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431.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432.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433.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I IA+DT - Split"/>
  <p:tag name="CDT_MASTER_NAME" val="TitleMaster Siemens I IA+DT - Split"/>
  <p:tag name="CDT_MASTERSHAPE1" val="836624:0-0-540-239,5"/>
  <p:tag name="CDT_MASTERSHAPE2" val="836611:144,625-266,25-349,375-422,625"/>
  <p:tag name="CDT_MASTERSHAPE3" val="836612:0-239,5-540-480,5"/>
  <p:tag name="CDT_MASTERSHAPE4" val="836613:-0,25-239,375-540,375-0"/>
  <p:tag name="CDT_MASTERSHAPE5" val="836614:216,375-239,5-277,375-449,375"/>
  <p:tag name="CDT_MASTERSHAPE6" val="836615:20,75-22,625-76,5-697,375"/>
  <p:tag name="CDT_MASTERSHAPE7" val="836616:97,25-239,5-112-449,375"/>
  <p:tag name="CDT_MASTERSHAPE8" val="836617:38,25-570,25-18,625-118,375"/>
  <p:tag name="CDT_MASTERSHAPE9" val="836618:493,75-371,375-46,25-348,625"/>
  <p:tag name="CDT_MASTERSHAPE10" val="836619:0-240-14,75-240"/>
  <p:tag name="CDT_MASTERSHAPE11" val="836627:0-0-0-0"/>
</p:tagLst>
</file>

<file path=ppt/tags/tag434.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435.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COLBL" val="10"/>
  <p:tag name="CDT_COLFF" val="8"/>
  <p:tag name="CDT_EXTCOL" val="True"/>
  <p:tag name="CDT_COLFL" val="10"/>
  <p:tag name="CDT_FILLFIXED" val="True"/>
  <p:tag name="CDT_LINEFIXED" val="True"/>
  <p:tag name="CDT_FILLUNVISIBLE" val="False"/>
  <p:tag name="CDT_LINEUNVISIBLE" val="False"/>
  <p:tag name="CDT_PROT" val="2"/>
  <p:tag name="CDT_PROT_TOP" val="20,75"/>
  <p:tag name="CDT_PROT_LEFT" val="22,625"/>
  <p:tag name="CDT_PROT_WIDTH" val="697,625"/>
  <p:tag name="CDT_PROT_HEIGHT" val="76,5"/>
</p:tagLst>
</file>

<file path=ppt/tags/tag436.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437.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p:tag name="CDT_MASTER_NAME" val="TitleMaster Siemens"/>
  <p:tag name="CDT_MASTERSHAPE1" val="50178:0-0-540-720"/>
  <p:tag name="CDT_MASTERSHAPE2" val="50179:97,25-42,5-112-646,375"/>
  <p:tag name="CDT_MASTERSHAPE3" val="50180:218,375-42,5-275,375-646,375"/>
  <p:tag name="CDT_MASTERSHAPE4" val="50181:20,75-22,625-76,5-697,625"/>
  <p:tag name="CDT_MASTERSHAPE5" val="50182:38,25-570,25-18,625-118,375"/>
  <p:tag name="CDT_MASTERSHAPE6" val="50183:0-240-14,75-240"/>
  <p:tag name="CDT_MASTERSHAPE7" val="50184:493,75-371,375-46,25-348,625"/>
  <p:tag name="CDT_MASTERSHAPE8" val="50186:0-0-0-0"/>
</p:tagLst>
</file>

<file path=ppt/tags/tag438.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439.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44.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440.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441.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442.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443.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444.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445.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446.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447.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448.xml><?xml version="1.0" encoding="utf-8"?>
<p:tagLst xmlns:a="http://schemas.openxmlformats.org/drawingml/2006/main" xmlns:r="http://schemas.openxmlformats.org/officeDocument/2006/relationships" xmlns:p="http://schemas.openxmlformats.org/presentationml/2006/main">
  <p:tag name="CDT_AUTODIALOG" val="3"/>
  <p:tag name="CDT_TARGETSHAPE" val="19"/>
  <p:tag name="CDT_FILLFIXED" val="True"/>
  <p:tag name="CDT_LINEFIXED" val="True"/>
  <p:tag name="CDT_FILLUNVISIBLE" val="True"/>
  <p:tag name="CDT_LINEUNVISIBLE" val="True"/>
  <p:tag name="CDT_PROT" val="3"/>
  <p:tag name="CDT_PROT_TOP" val="144,625"/>
  <p:tag name="CDT_PROT_LEFT" val="266,25"/>
  <p:tag name="CDT_PROT_WIDTH" val="422,625"/>
  <p:tag name="CDT_PROT_HEIGHT" val="349,375"/>
</p:tagLst>
</file>

<file path=ppt/tags/tag449.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45.xml><?xml version="1.0" encoding="utf-8"?>
<p:tagLst xmlns:a="http://schemas.openxmlformats.org/drawingml/2006/main" xmlns:r="http://schemas.openxmlformats.org/officeDocument/2006/relationships" xmlns:p="http://schemas.openxmlformats.org/presentationml/2006/main">
  <p:tag name="CDT_AUTODIALOG" val="3"/>
  <p:tag name="CDT_TARGETSHAPE" val="19"/>
  <p:tag name="CDT_FILLFIXED" val="True"/>
  <p:tag name="CDT_LINEFIXED" val="True"/>
  <p:tag name="CDT_FILLUNVISIBLE" val="True"/>
  <p:tag name="CDT_LINEUNVISIBLE" val="True"/>
  <p:tag name="CDT_PROT" val="3"/>
  <p:tag name="CDT_PROT_TOP" val="144,625"/>
  <p:tag name="CDT_PROT_LEFT" val="266,25"/>
  <p:tag name="CDT_PROT_WIDTH" val="422,625"/>
  <p:tag name="CDT_PROT_HEIGHT" val="349,375"/>
</p:tagLst>
</file>

<file path=ppt/tags/tag450.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451.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452.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625"/>
  <p:tag name="CDT_PROT_HEIGHT" val="76,5"/>
</p:tagLst>
</file>

<file path=ppt/tags/tag453.xml><?xml version="1.0" encoding="utf-8"?>
<p:tagLst xmlns:a="http://schemas.openxmlformats.org/drawingml/2006/main" xmlns:r="http://schemas.openxmlformats.org/officeDocument/2006/relationships" xmlns:p="http://schemas.openxmlformats.org/presentationml/2006/main">
  <p:tag name="CDT_COLBL" val="10"/>
  <p:tag name="CDT_EXTCOL" val="True"/>
  <p:tag name="CDT_COLFL" val="10"/>
  <p:tag name="CDT_FILLFIXED" val="True"/>
  <p:tag name="CDT_LINEFIXED" val="True"/>
  <p:tag name="CDT_FILLUNVISIBLE" val="True"/>
  <p:tag name="CDT_LINEUNVISIBLE" val="False"/>
  <p:tag name="CDT_PROT" val="2"/>
  <p:tag name="CDT_PROT_TOP" val="20,75"/>
  <p:tag name="CDT_PROT_LEFT" val="22,625"/>
  <p:tag name="CDT_PROT_WIDTH" val="697,625"/>
  <p:tag name="CDT_PROT_HEIGHT" val="76,5"/>
</p:tagLst>
</file>

<file path=ppt/tags/tag454.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455.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456.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p:tag name="CDT_MASTER_NAME" val="SlideMaster Siemens"/>
  <p:tag name="CDT_MASTERSHAPE1" val="49154:493,75-371,375-46,25-348,625"/>
  <p:tag name="CDT_MASTERSHAPE2" val="49155:20,75-22,625-76,5-697,625"/>
  <p:tag name="CDT_MASTERSHAPE3" val="49156:20,75-22,625-76,5-697,625"/>
  <p:tag name="CDT_MASTERSHAPE4" val="49157:125,25-42,5-368,5-646,375"/>
  <p:tag name="CDT_MASTERSHAPE5" val="49158:511,625-371,375-28,375-348,625"/>
  <p:tag name="CDT_MASTERSHAPE6" val="49159:38,25-570,25-18,625-118,375"/>
  <p:tag name="CDT_MASTERSHAPE7" val="49160:511,625-0-28,375-371,375"/>
  <p:tag name="CDT_MASTERSHAPE8" val="49161:0-240-14,75-240"/>
  <p:tag name="CDT_MASTERSHAPE9" val="49163:0-0-0-0"/>
</p:tagLst>
</file>

<file path=ppt/tags/tag457.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458.xml><?xml version="1.0" encoding="utf-8"?>
<p:tagLst xmlns:a="http://schemas.openxmlformats.org/drawingml/2006/main" xmlns:r="http://schemas.openxmlformats.org/officeDocument/2006/relationships" xmlns:p="http://schemas.openxmlformats.org/presentationml/2006/main">
  <p:tag name="CDT_AUTODIALOG" val="3"/>
  <p:tag name="CDT_TARGETSHAPE" val="19"/>
  <p:tag name="CDT_FILLFIXED" val="True"/>
  <p:tag name="CDT_LINEFIXED" val="True"/>
  <p:tag name="CDT_FILLUNVISIBLE" val="True"/>
  <p:tag name="CDT_LINEUNVISIBLE" val="True"/>
  <p:tag name="CDT_PROT" val="3"/>
  <p:tag name="CDT_PROT_TOP" val="144,625"/>
  <p:tag name="CDT_PROT_LEFT" val="266,25"/>
  <p:tag name="CDT_PROT_WIDTH" val="422,625"/>
  <p:tag name="CDT_PROT_HEIGHT" val="349,375"/>
</p:tagLst>
</file>

<file path=ppt/tags/tag459.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46.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460.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461.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462.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463.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464.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465.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I IA+DT - Split"/>
  <p:tag name="CDT_MASTER_NAME" val="TitleMaster Siemens I IA+DT - Split"/>
  <p:tag name="CDT_MASTERSHAPE1" val="836624:0-0-540-239,5"/>
  <p:tag name="CDT_MASTERSHAPE2" val="836611:144,625-266,25-349,375-422,625"/>
  <p:tag name="CDT_MASTERSHAPE3" val="836612:0-239,5-540-480,5"/>
  <p:tag name="CDT_MASTERSHAPE4" val="836613:-0,25-239,375-540,375-0"/>
  <p:tag name="CDT_MASTERSHAPE5" val="836614:216,375-239,5-277,375-449,375"/>
  <p:tag name="CDT_MASTERSHAPE6" val="836615:20,75-22,625-76,5-697,375"/>
  <p:tag name="CDT_MASTERSHAPE7" val="836616:97,25-239,5-112-449,375"/>
  <p:tag name="CDT_MASTERSHAPE8" val="836617:38,25-570,25-18,625-118,375"/>
  <p:tag name="CDT_MASTERSHAPE9" val="836618:493,75-371,375-46,25-348,625"/>
  <p:tag name="CDT_MASTERSHAPE10" val="836619:0-240-14,75-240"/>
  <p:tag name="CDT_MASTERSHAPE11" val="836627:0-0-0-0"/>
</p:tagLst>
</file>

<file path=ppt/tags/tag466.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467.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COLBL" val="10"/>
  <p:tag name="CDT_COLFF" val="8"/>
  <p:tag name="CDT_EXTCOL" val="True"/>
  <p:tag name="CDT_COLFL" val="10"/>
  <p:tag name="CDT_FILLFIXED" val="True"/>
  <p:tag name="CDT_LINEFIXED" val="True"/>
  <p:tag name="CDT_FILLUNVISIBLE" val="False"/>
  <p:tag name="CDT_LINEUNVISIBLE" val="False"/>
  <p:tag name="CDT_PROT" val="2"/>
  <p:tag name="CDT_PROT_TOP" val="20,75"/>
  <p:tag name="CDT_PROT_LEFT" val="22,625"/>
  <p:tag name="CDT_PROT_WIDTH" val="697,625"/>
  <p:tag name="CDT_PROT_HEIGHT" val="76,5"/>
</p:tagLst>
</file>

<file path=ppt/tags/tag468.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469.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p:tag name="CDT_MASTER_NAME" val="TitleMaster Siemens"/>
  <p:tag name="CDT_MASTERSHAPE1" val="50178:0-0-540-720"/>
  <p:tag name="CDT_MASTERSHAPE2" val="50179:97,25-42,5-112-646,375"/>
  <p:tag name="CDT_MASTERSHAPE3" val="50180:218,375-42,5-275,375-646,375"/>
  <p:tag name="CDT_MASTERSHAPE4" val="50181:20,75-22,625-76,5-697,625"/>
  <p:tag name="CDT_MASTERSHAPE5" val="50182:38,25-570,25-18,625-118,375"/>
  <p:tag name="CDT_MASTERSHAPE6" val="50183:0-240-14,75-240"/>
  <p:tag name="CDT_MASTERSHAPE7" val="50184:493,75-371,375-46,25-348,625"/>
  <p:tag name="CDT_MASTERSHAPE8" val="50186:0-0-0-0"/>
</p:tagLst>
</file>

<file path=ppt/tags/tag47.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470.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471.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472.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473.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474.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475.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476.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477.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478.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479.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48.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480.xml><?xml version="1.0" encoding="utf-8"?>
<p:tagLst xmlns:a="http://schemas.openxmlformats.org/drawingml/2006/main" xmlns:r="http://schemas.openxmlformats.org/officeDocument/2006/relationships" xmlns:p="http://schemas.openxmlformats.org/presentationml/2006/main">
  <p:tag name="CDT_AUTODIALOG" val="3"/>
  <p:tag name="CDT_TARGETSHAPE" val="19"/>
  <p:tag name="CDT_FILLFIXED" val="True"/>
  <p:tag name="CDT_LINEFIXED" val="True"/>
  <p:tag name="CDT_FILLUNVISIBLE" val="True"/>
  <p:tag name="CDT_LINEUNVISIBLE" val="True"/>
  <p:tag name="CDT_PROT" val="3"/>
  <p:tag name="CDT_PROT_TOP" val="144,625"/>
  <p:tag name="CDT_PROT_LEFT" val="266,25"/>
  <p:tag name="CDT_PROT_WIDTH" val="422,625"/>
  <p:tag name="CDT_PROT_HEIGHT" val="349,375"/>
</p:tagLst>
</file>

<file path=ppt/tags/tag481.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482.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483.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484.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625"/>
  <p:tag name="CDT_PROT_HEIGHT" val="76,5"/>
</p:tagLst>
</file>

<file path=ppt/tags/tag485.xml><?xml version="1.0" encoding="utf-8"?>
<p:tagLst xmlns:a="http://schemas.openxmlformats.org/drawingml/2006/main" xmlns:r="http://schemas.openxmlformats.org/officeDocument/2006/relationships" xmlns:p="http://schemas.openxmlformats.org/presentationml/2006/main">
  <p:tag name="CDT_COLBL" val="10"/>
  <p:tag name="CDT_EXTCOL" val="True"/>
  <p:tag name="CDT_COLFL" val="10"/>
  <p:tag name="CDT_FILLFIXED" val="True"/>
  <p:tag name="CDT_LINEFIXED" val="True"/>
  <p:tag name="CDT_FILLUNVISIBLE" val="True"/>
  <p:tag name="CDT_LINEUNVISIBLE" val="False"/>
  <p:tag name="CDT_PROT" val="2"/>
  <p:tag name="CDT_PROT_TOP" val="20,75"/>
  <p:tag name="CDT_PROT_LEFT" val="22,625"/>
  <p:tag name="CDT_PROT_WIDTH" val="697,625"/>
  <p:tag name="CDT_PROT_HEIGHT" val="76,5"/>
</p:tagLst>
</file>

<file path=ppt/tags/tag486.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487.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488.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p:tag name="CDT_MASTER_NAME" val="SlideMaster Siemens"/>
  <p:tag name="CDT_MASTERSHAPE1" val="49154:493,75-371,375-46,25-348,625"/>
  <p:tag name="CDT_MASTERSHAPE2" val="49155:20,75-22,625-76,5-697,625"/>
  <p:tag name="CDT_MASTERSHAPE3" val="49156:20,75-22,625-76,5-697,625"/>
  <p:tag name="CDT_MASTERSHAPE4" val="49157:125,25-42,5-368,5-646,375"/>
  <p:tag name="CDT_MASTERSHAPE5" val="49158:511,625-371,375-28,375-348,625"/>
  <p:tag name="CDT_MASTERSHAPE6" val="49159:38,25-570,25-18,625-118,375"/>
  <p:tag name="CDT_MASTERSHAPE7" val="49160:511,625-0-28,375-371,375"/>
  <p:tag name="CDT_MASTERSHAPE8" val="49161:0-240-14,75-240"/>
  <p:tag name="CDT_MASTERSHAPE9" val="49163:0-0-0-0"/>
</p:tagLst>
</file>

<file path=ppt/tags/tag489.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49.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490.xml><?xml version="1.0" encoding="utf-8"?>
<p:tagLst xmlns:a="http://schemas.openxmlformats.org/drawingml/2006/main" xmlns:r="http://schemas.openxmlformats.org/officeDocument/2006/relationships" xmlns:p="http://schemas.openxmlformats.org/presentationml/2006/main">
  <p:tag name="CDT_AUTODIALOG" val="3"/>
  <p:tag name="CDT_TARGETSHAPE" val="19"/>
  <p:tag name="CDT_FILLFIXED" val="True"/>
  <p:tag name="CDT_LINEFIXED" val="True"/>
  <p:tag name="CDT_FILLUNVISIBLE" val="True"/>
  <p:tag name="CDT_LINEUNVISIBLE" val="True"/>
  <p:tag name="CDT_PROT" val="3"/>
  <p:tag name="CDT_PROT_TOP" val="144,625"/>
  <p:tag name="CDT_PROT_LEFT" val="266,25"/>
  <p:tag name="CDT_PROT_WIDTH" val="422,625"/>
  <p:tag name="CDT_PROT_HEIGHT" val="349,375"/>
</p:tagLst>
</file>

<file path=ppt/tags/tag491.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492.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493.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494.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495.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496.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497.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I IA+DT - Split"/>
  <p:tag name="CDT_MASTER_NAME" val="TitleMaster Siemens I IA+DT - Split"/>
  <p:tag name="CDT_MASTERSHAPE1" val="836624:0-0-540-239,5"/>
  <p:tag name="CDT_MASTERSHAPE2" val="836611:144,625-266,25-349,375-422,625"/>
  <p:tag name="CDT_MASTERSHAPE3" val="836612:0-239,5-540-480,5"/>
  <p:tag name="CDT_MASTERSHAPE4" val="836613:-0,25-239,375-540,375-0"/>
  <p:tag name="CDT_MASTERSHAPE5" val="836614:216,375-239,5-277,375-449,375"/>
  <p:tag name="CDT_MASTERSHAPE6" val="836615:20,75-22,625-76,5-697,375"/>
  <p:tag name="CDT_MASTERSHAPE7" val="836616:97,25-239,5-112-449,375"/>
  <p:tag name="CDT_MASTERSHAPE8" val="836617:38,25-570,25-18,625-118,375"/>
  <p:tag name="CDT_MASTERSHAPE9" val="836618:493,75-371,375-46,25-348,625"/>
  <p:tag name="CDT_MASTERSHAPE10" val="836619:0-240-14,75-240"/>
  <p:tag name="CDT_MASTERSHAPE11" val="836627:0-0-0-0"/>
</p:tagLst>
</file>

<file path=ppt/tags/tag498.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499.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COLBL" val="10"/>
  <p:tag name="CDT_COLFF" val="8"/>
  <p:tag name="CDT_EXTCOL" val="True"/>
  <p:tag name="CDT_COLFL" val="10"/>
  <p:tag name="CDT_FILLFIXED" val="True"/>
  <p:tag name="CDT_LINEFIXED" val="True"/>
  <p:tag name="CDT_FILLUNVISIBLE" val="False"/>
  <p:tag name="CDT_LINEUNVISIBLE" val="False"/>
  <p:tag name="CDT_PROT" val="2"/>
  <p:tag name="CDT_PROT_TOP" val="20,75"/>
  <p:tag name="CDT_PROT_LEFT" val="22,625"/>
  <p:tag name="CDT_PROT_WIDTH" val="697,625"/>
  <p:tag name="CDT_PROT_HEIGHT" val="76,5"/>
</p:tagLst>
</file>

<file path=ppt/tags/tag5.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50.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500.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501.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p:tag name="CDT_MASTER_NAME" val="TitleMaster Siemens"/>
  <p:tag name="CDT_MASTERSHAPE1" val="50178:0-0-540-720"/>
  <p:tag name="CDT_MASTERSHAPE2" val="50179:97,25-42,5-112-646,375"/>
  <p:tag name="CDT_MASTERSHAPE3" val="50180:218,375-42,5-275,375-646,375"/>
  <p:tag name="CDT_MASTERSHAPE4" val="50181:20,75-22,625-76,5-697,625"/>
  <p:tag name="CDT_MASTERSHAPE5" val="50182:38,25-570,25-18,625-118,375"/>
  <p:tag name="CDT_MASTERSHAPE6" val="50183:0-240-14,75-240"/>
  <p:tag name="CDT_MASTERSHAPE7" val="50184:493,75-371,375-46,25-348,625"/>
  <p:tag name="CDT_MASTERSHAPE8" val="50186:0-0-0-0"/>
</p:tagLst>
</file>

<file path=ppt/tags/tag502.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503.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504.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505.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506.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507.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508.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509.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51.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510.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511.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512.xml><?xml version="1.0" encoding="utf-8"?>
<p:tagLst xmlns:a="http://schemas.openxmlformats.org/drawingml/2006/main" xmlns:r="http://schemas.openxmlformats.org/officeDocument/2006/relationships" xmlns:p="http://schemas.openxmlformats.org/presentationml/2006/main">
  <p:tag name="CDT_AUTODIALOG" val="3"/>
  <p:tag name="CDT_TARGETSHAPE" val="19"/>
  <p:tag name="CDT_FILLFIXED" val="True"/>
  <p:tag name="CDT_LINEFIXED" val="True"/>
  <p:tag name="CDT_FILLUNVISIBLE" val="True"/>
  <p:tag name="CDT_LINEUNVISIBLE" val="True"/>
  <p:tag name="CDT_PROT" val="3"/>
  <p:tag name="CDT_PROT_TOP" val="144,625"/>
  <p:tag name="CDT_PROT_LEFT" val="266,25"/>
  <p:tag name="CDT_PROT_WIDTH" val="422,625"/>
  <p:tag name="CDT_PROT_HEIGHT" val="349,375"/>
</p:tagLst>
</file>

<file path=ppt/tags/tag513.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514.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515.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516.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625"/>
  <p:tag name="CDT_PROT_HEIGHT" val="76,5"/>
</p:tagLst>
</file>

<file path=ppt/tags/tag517.xml><?xml version="1.0" encoding="utf-8"?>
<p:tagLst xmlns:a="http://schemas.openxmlformats.org/drawingml/2006/main" xmlns:r="http://schemas.openxmlformats.org/officeDocument/2006/relationships" xmlns:p="http://schemas.openxmlformats.org/presentationml/2006/main">
  <p:tag name="CDT_COLBL" val="10"/>
  <p:tag name="CDT_EXTCOL" val="True"/>
  <p:tag name="CDT_COLFL" val="10"/>
  <p:tag name="CDT_FILLFIXED" val="True"/>
  <p:tag name="CDT_LINEFIXED" val="True"/>
  <p:tag name="CDT_FILLUNVISIBLE" val="True"/>
  <p:tag name="CDT_LINEUNVISIBLE" val="False"/>
  <p:tag name="CDT_PROT" val="2"/>
  <p:tag name="CDT_PROT_TOP" val="20,75"/>
  <p:tag name="CDT_PROT_LEFT" val="22,625"/>
  <p:tag name="CDT_PROT_WIDTH" val="697,625"/>
  <p:tag name="CDT_PROT_HEIGHT" val="76,5"/>
</p:tagLst>
</file>

<file path=ppt/tags/tag518.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519.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52.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I IA+DT - Split"/>
  <p:tag name="CDT_MASTER_NAME" val="TitleMaster Siemens I IA+DT - Split"/>
  <p:tag name="CDT_MASTERSHAPE1" val="836624:0-0-540-239,5"/>
  <p:tag name="CDT_MASTERSHAPE2" val="836611:144,625-266,25-349,375-422,625"/>
  <p:tag name="CDT_MASTERSHAPE3" val="836612:0-239,5-540-480,5"/>
  <p:tag name="CDT_MASTERSHAPE4" val="836613:-0,25-239,375-540,375-0"/>
  <p:tag name="CDT_MASTERSHAPE5" val="836614:216,375-239,5-277,375-449,375"/>
  <p:tag name="CDT_MASTERSHAPE6" val="836615:20,75-22,625-76,5-697,375"/>
  <p:tag name="CDT_MASTERSHAPE7" val="836616:97,25-239,5-112-449,375"/>
  <p:tag name="CDT_MASTERSHAPE8" val="836617:38,25-570,25-18,625-118,375"/>
  <p:tag name="CDT_MASTERSHAPE9" val="836618:493,75-371,375-46,25-348,625"/>
  <p:tag name="CDT_MASTERSHAPE10" val="836619:0-240-14,75-240"/>
  <p:tag name="CDT_MASTERSHAPE11" val="836627:0-0-0-0"/>
</p:tagLst>
</file>

<file path=ppt/tags/tag520.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p:tag name="CDT_MASTER_NAME" val="SlideMaster Siemens"/>
  <p:tag name="CDT_MASTERSHAPE1" val="49154:493,75-371,375-46,25-348,625"/>
  <p:tag name="CDT_MASTERSHAPE2" val="49155:20,75-22,625-76,5-697,625"/>
  <p:tag name="CDT_MASTERSHAPE3" val="49156:20,75-22,625-76,5-697,625"/>
  <p:tag name="CDT_MASTERSHAPE4" val="49157:125,25-42,5-368,5-646,375"/>
  <p:tag name="CDT_MASTERSHAPE5" val="49158:511,625-371,375-28,375-348,625"/>
  <p:tag name="CDT_MASTERSHAPE6" val="49159:38,25-570,25-18,625-118,375"/>
  <p:tag name="CDT_MASTERSHAPE7" val="49160:511,625-0-28,375-371,375"/>
  <p:tag name="CDT_MASTERSHAPE8" val="49161:0-240-14,75-240"/>
  <p:tag name="CDT_MASTERSHAPE9" val="49163:0-0-0-0"/>
</p:tagLst>
</file>

<file path=ppt/tags/tag521.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522.xml><?xml version="1.0" encoding="utf-8"?>
<p:tagLst xmlns:a="http://schemas.openxmlformats.org/drawingml/2006/main" xmlns:r="http://schemas.openxmlformats.org/officeDocument/2006/relationships" xmlns:p="http://schemas.openxmlformats.org/presentationml/2006/main">
  <p:tag name="CDT_AUTODIALOG" val="3"/>
  <p:tag name="CDT_TARGETSHAPE" val="19"/>
  <p:tag name="CDT_FILLFIXED" val="True"/>
  <p:tag name="CDT_LINEFIXED" val="True"/>
  <p:tag name="CDT_FILLUNVISIBLE" val="True"/>
  <p:tag name="CDT_LINEUNVISIBLE" val="True"/>
  <p:tag name="CDT_PROT" val="3"/>
  <p:tag name="CDT_PROT_TOP" val="144,625"/>
  <p:tag name="CDT_PROT_LEFT" val="266,25"/>
  <p:tag name="CDT_PROT_WIDTH" val="422,625"/>
  <p:tag name="CDT_PROT_HEIGHT" val="349,375"/>
</p:tagLst>
</file>

<file path=ppt/tags/tag523.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524.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525.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526.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527.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528.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529.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I IA+DT - Split"/>
  <p:tag name="CDT_MASTER_NAME" val="TitleMaster Siemens I IA+DT - Split"/>
  <p:tag name="CDT_MASTERSHAPE1" val="836624:0-0-540-239,5"/>
  <p:tag name="CDT_MASTERSHAPE2" val="836611:144,625-266,25-349,375-422,625"/>
  <p:tag name="CDT_MASTERSHAPE3" val="836612:0-239,5-540-480,5"/>
  <p:tag name="CDT_MASTERSHAPE4" val="836613:-0,25-239,375-540,375-0"/>
  <p:tag name="CDT_MASTERSHAPE5" val="836614:216,375-239,5-277,375-449,375"/>
  <p:tag name="CDT_MASTERSHAPE6" val="836615:20,75-22,625-76,5-697,375"/>
  <p:tag name="CDT_MASTERSHAPE7" val="836616:97,25-239,5-112-449,375"/>
  <p:tag name="CDT_MASTERSHAPE8" val="836617:38,25-570,25-18,625-118,375"/>
  <p:tag name="CDT_MASTERSHAPE9" val="836618:493,75-371,375-46,25-348,625"/>
  <p:tag name="CDT_MASTERSHAPE10" val="836619:0-240-14,75-240"/>
  <p:tag name="CDT_MASTERSHAPE11" val="836627:0-0-0-0"/>
</p:tagLst>
</file>

<file path=ppt/tags/tag53.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530.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531.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COLBL" val="10"/>
  <p:tag name="CDT_COLFF" val="8"/>
  <p:tag name="CDT_EXTCOL" val="True"/>
  <p:tag name="CDT_COLFL" val="10"/>
  <p:tag name="CDT_FILLFIXED" val="True"/>
  <p:tag name="CDT_LINEFIXED" val="True"/>
  <p:tag name="CDT_FILLUNVISIBLE" val="False"/>
  <p:tag name="CDT_LINEUNVISIBLE" val="False"/>
  <p:tag name="CDT_PROT" val="2"/>
  <p:tag name="CDT_PROT_TOP" val="20,75"/>
  <p:tag name="CDT_PROT_LEFT" val="22,625"/>
  <p:tag name="CDT_PROT_WIDTH" val="697,625"/>
  <p:tag name="CDT_PROT_HEIGHT" val="76,5"/>
</p:tagLst>
</file>

<file path=ppt/tags/tag532.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533.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p:tag name="CDT_MASTER_NAME" val="TitleMaster Siemens"/>
  <p:tag name="CDT_MASTERSHAPE1" val="50178:0-0-540-720"/>
  <p:tag name="CDT_MASTERSHAPE2" val="50179:97,25-42,5-112-646,375"/>
  <p:tag name="CDT_MASTERSHAPE3" val="50180:218,375-42,5-275,375-646,375"/>
  <p:tag name="CDT_MASTERSHAPE4" val="50181:20,75-22,625-76,5-697,625"/>
  <p:tag name="CDT_MASTERSHAPE5" val="50182:38,25-570,25-18,625-118,375"/>
  <p:tag name="CDT_MASTERSHAPE6" val="50183:0-240-14,75-240"/>
  <p:tag name="CDT_MASTERSHAPE7" val="50184:493,75-371,375-46,25-348,625"/>
  <p:tag name="CDT_MASTERSHAPE8" val="50186:0-0-0-0"/>
</p:tagLst>
</file>

<file path=ppt/tags/tag534.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535.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536.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537.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538.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539.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54.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COLBL" val="10"/>
  <p:tag name="CDT_COLFF" val="8"/>
  <p:tag name="CDT_EXTCOL" val="True"/>
  <p:tag name="CDT_COLFL" val="10"/>
  <p:tag name="CDT_FILLFIXED" val="True"/>
  <p:tag name="CDT_LINEFIXED" val="True"/>
  <p:tag name="CDT_FILLUNVISIBLE" val="False"/>
  <p:tag name="CDT_LINEUNVISIBLE" val="False"/>
  <p:tag name="CDT_PROT" val="2"/>
  <p:tag name="CDT_PROT_TOP" val="20,75"/>
  <p:tag name="CDT_PROT_LEFT" val="22,625"/>
  <p:tag name="CDT_PROT_WIDTH" val="697,625"/>
  <p:tag name="CDT_PROT_HEIGHT" val="76,5"/>
</p:tagLst>
</file>

<file path=ppt/tags/tag540.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541.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542.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543.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544.xml><?xml version="1.0" encoding="utf-8"?>
<p:tagLst xmlns:a="http://schemas.openxmlformats.org/drawingml/2006/main" xmlns:r="http://schemas.openxmlformats.org/officeDocument/2006/relationships" xmlns:p="http://schemas.openxmlformats.org/presentationml/2006/main">
  <p:tag name="CDT_AUTODIALOG" val="3"/>
  <p:tag name="CDT_TARGETSHAPE" val="19"/>
  <p:tag name="CDT_FILLFIXED" val="True"/>
  <p:tag name="CDT_LINEFIXED" val="True"/>
  <p:tag name="CDT_FILLUNVISIBLE" val="True"/>
  <p:tag name="CDT_LINEUNVISIBLE" val="True"/>
  <p:tag name="CDT_PROT" val="3"/>
  <p:tag name="CDT_PROT_TOP" val="144,625"/>
  <p:tag name="CDT_PROT_LEFT" val="266,25"/>
  <p:tag name="CDT_PROT_WIDTH" val="422,625"/>
  <p:tag name="CDT_PROT_HEIGHT" val="349,375"/>
</p:tagLst>
</file>

<file path=ppt/tags/tag545.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546.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547.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548.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625"/>
  <p:tag name="CDT_PROT_HEIGHT" val="76,5"/>
</p:tagLst>
</file>

<file path=ppt/tags/tag549.xml><?xml version="1.0" encoding="utf-8"?>
<p:tagLst xmlns:a="http://schemas.openxmlformats.org/drawingml/2006/main" xmlns:r="http://schemas.openxmlformats.org/officeDocument/2006/relationships" xmlns:p="http://schemas.openxmlformats.org/presentationml/2006/main">
  <p:tag name="CDT_COLBL" val="10"/>
  <p:tag name="CDT_EXTCOL" val="True"/>
  <p:tag name="CDT_COLFL" val="10"/>
  <p:tag name="CDT_FILLFIXED" val="True"/>
  <p:tag name="CDT_LINEFIXED" val="True"/>
  <p:tag name="CDT_FILLUNVISIBLE" val="True"/>
  <p:tag name="CDT_LINEUNVISIBLE" val="False"/>
  <p:tag name="CDT_PROT" val="2"/>
  <p:tag name="CDT_PROT_TOP" val="20,75"/>
  <p:tag name="CDT_PROT_LEFT" val="22,625"/>
  <p:tag name="CDT_PROT_WIDTH" val="697,625"/>
  <p:tag name="CDT_PROT_HEIGHT" val="76,5"/>
</p:tagLst>
</file>

<file path=ppt/tags/tag55.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550.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551.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552.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p:tag name="CDT_MASTER_NAME" val="SlideMaster Siemens"/>
  <p:tag name="CDT_MASTERSHAPE1" val="49154:493,75-371,375-46,25-348,625"/>
  <p:tag name="CDT_MASTERSHAPE2" val="49155:20,75-22,625-76,5-697,625"/>
  <p:tag name="CDT_MASTERSHAPE3" val="49156:20,75-22,625-76,5-697,625"/>
  <p:tag name="CDT_MASTERSHAPE4" val="49157:125,25-42,5-368,5-646,375"/>
  <p:tag name="CDT_MASTERSHAPE5" val="49158:511,625-371,375-28,375-348,625"/>
  <p:tag name="CDT_MASTERSHAPE6" val="49159:38,25-570,25-18,625-118,375"/>
  <p:tag name="CDT_MASTERSHAPE7" val="49160:511,625-0-28,375-371,375"/>
  <p:tag name="CDT_MASTERSHAPE8" val="49161:0-240-14,75-240"/>
  <p:tag name="CDT_MASTERSHAPE9" val="49163:0-0-0-0"/>
</p:tagLst>
</file>

<file path=ppt/tags/tag553.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554.xml><?xml version="1.0" encoding="utf-8"?>
<p:tagLst xmlns:a="http://schemas.openxmlformats.org/drawingml/2006/main" xmlns:r="http://schemas.openxmlformats.org/officeDocument/2006/relationships" xmlns:p="http://schemas.openxmlformats.org/presentationml/2006/main">
  <p:tag name="CDT_AUTODIALOG" val="3"/>
  <p:tag name="CDT_TARGETSHAPE" val="19"/>
  <p:tag name="CDT_FILLFIXED" val="True"/>
  <p:tag name="CDT_LINEFIXED" val="True"/>
  <p:tag name="CDT_FILLUNVISIBLE" val="True"/>
  <p:tag name="CDT_LINEUNVISIBLE" val="True"/>
  <p:tag name="CDT_PROT" val="3"/>
  <p:tag name="CDT_PROT_TOP" val="144,625"/>
  <p:tag name="CDT_PROT_LEFT" val="266,25"/>
  <p:tag name="CDT_PROT_WIDTH" val="422,625"/>
  <p:tag name="CDT_PROT_HEIGHT" val="349,375"/>
</p:tagLst>
</file>

<file path=ppt/tags/tag555.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556.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557.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558.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559.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56.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p:tag name="CDT_MASTER_NAME" val="TitleMaster Siemens"/>
  <p:tag name="CDT_MASTERSHAPE1" val="50178:0-0-540-720"/>
  <p:tag name="CDT_MASTERSHAPE2" val="50179:97,25-42,5-112-646,375"/>
  <p:tag name="CDT_MASTERSHAPE3" val="50180:218,375-42,5-275,375-646,375"/>
  <p:tag name="CDT_MASTERSHAPE4" val="50181:20,75-22,625-76,5-697,625"/>
  <p:tag name="CDT_MASTERSHAPE5" val="50182:38,25-570,25-18,625-118,375"/>
  <p:tag name="CDT_MASTERSHAPE6" val="50183:0-240-14,75-240"/>
  <p:tag name="CDT_MASTERSHAPE7" val="50184:493,75-371,375-46,25-348,625"/>
  <p:tag name="CDT_MASTERSHAPE8" val="50186:0-0-0-0"/>
</p:tagLst>
</file>

<file path=ppt/tags/tag560.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561.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I IA+DT - Split"/>
  <p:tag name="CDT_MASTER_NAME" val="TitleMaster Siemens I IA+DT - Split"/>
  <p:tag name="CDT_MASTERSHAPE1" val="836624:0-0-540-239,5"/>
  <p:tag name="CDT_MASTERSHAPE2" val="836611:144,625-266,25-349,375-422,625"/>
  <p:tag name="CDT_MASTERSHAPE3" val="836612:0-239,5-540-480,5"/>
  <p:tag name="CDT_MASTERSHAPE4" val="836613:-0,25-239,375-540,375-0"/>
  <p:tag name="CDT_MASTERSHAPE5" val="836614:216,375-239,5-277,375-449,375"/>
  <p:tag name="CDT_MASTERSHAPE6" val="836615:20,75-22,625-76,5-697,375"/>
  <p:tag name="CDT_MASTERSHAPE7" val="836616:97,25-239,5-112-449,375"/>
  <p:tag name="CDT_MASTERSHAPE8" val="836617:38,25-570,25-18,625-118,375"/>
  <p:tag name="CDT_MASTERSHAPE9" val="836618:493,75-371,375-46,25-348,625"/>
  <p:tag name="CDT_MASTERSHAPE10" val="836619:0-240-14,75-240"/>
  <p:tag name="CDT_MASTERSHAPE11" val="836627:0-0-0-0"/>
</p:tagLst>
</file>

<file path=ppt/tags/tag562.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563.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COLBL" val="10"/>
  <p:tag name="CDT_COLFF" val="8"/>
  <p:tag name="CDT_EXTCOL" val="True"/>
  <p:tag name="CDT_COLFL" val="10"/>
  <p:tag name="CDT_FILLFIXED" val="True"/>
  <p:tag name="CDT_LINEFIXED" val="True"/>
  <p:tag name="CDT_FILLUNVISIBLE" val="False"/>
  <p:tag name="CDT_LINEUNVISIBLE" val="False"/>
  <p:tag name="CDT_PROT" val="2"/>
  <p:tag name="CDT_PROT_TOP" val="20,75"/>
  <p:tag name="CDT_PROT_LEFT" val="22,625"/>
  <p:tag name="CDT_PROT_WIDTH" val="697,625"/>
  <p:tag name="CDT_PROT_HEIGHT" val="76,5"/>
</p:tagLst>
</file>

<file path=ppt/tags/tag564.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565.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p:tag name="CDT_MASTER_NAME" val="TitleMaster Siemens"/>
  <p:tag name="CDT_MASTERSHAPE1" val="50178:0-0-540-720"/>
  <p:tag name="CDT_MASTERSHAPE2" val="50179:97,25-42,5-112-646,375"/>
  <p:tag name="CDT_MASTERSHAPE3" val="50180:218,375-42,5-275,375-646,375"/>
  <p:tag name="CDT_MASTERSHAPE4" val="50181:20,75-22,625-76,5-697,625"/>
  <p:tag name="CDT_MASTERSHAPE5" val="50182:38,25-570,25-18,625-118,375"/>
  <p:tag name="CDT_MASTERSHAPE6" val="50183:0-240-14,75-240"/>
  <p:tag name="CDT_MASTERSHAPE7" val="50184:493,75-371,375-46,25-348,625"/>
  <p:tag name="CDT_MASTERSHAPE8" val="50186:0-0-0-0"/>
</p:tagLst>
</file>

<file path=ppt/tags/tag566.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567.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568.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569.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570.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571.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572.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573.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574.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575.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576.xml><?xml version="1.0" encoding="utf-8"?>
<p:tagLst xmlns:a="http://schemas.openxmlformats.org/drawingml/2006/main" xmlns:r="http://schemas.openxmlformats.org/officeDocument/2006/relationships" xmlns:p="http://schemas.openxmlformats.org/presentationml/2006/main">
  <p:tag name="CDT_AUTODIALOG" val="3"/>
  <p:tag name="CDT_TARGETSHAPE" val="19"/>
  <p:tag name="CDT_FILLFIXED" val="True"/>
  <p:tag name="CDT_LINEFIXED" val="True"/>
  <p:tag name="CDT_FILLUNVISIBLE" val="True"/>
  <p:tag name="CDT_LINEUNVISIBLE" val="True"/>
  <p:tag name="CDT_PROT" val="3"/>
  <p:tag name="CDT_PROT_TOP" val="144,625"/>
  <p:tag name="CDT_PROT_LEFT" val="266,25"/>
  <p:tag name="CDT_PROT_WIDTH" val="422,625"/>
  <p:tag name="CDT_PROT_HEIGHT" val="349,375"/>
</p:tagLst>
</file>

<file path=ppt/tags/tag577.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578.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579.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58.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59.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6.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p:tag name="CDT_MASTER_NAME" val="SlideMaster Siemens"/>
  <p:tag name="CDT_MASTERSHAPE1" val="49154:493,75-371,375-46,25-348,625"/>
  <p:tag name="CDT_MASTERSHAPE2" val="49155:20,75-22,625-76,5-697,625"/>
  <p:tag name="CDT_MASTERSHAPE3" val="49156:20,75-22,625-76,5-697,625"/>
  <p:tag name="CDT_MASTERSHAPE4" val="49157:125,25-42,5-368,5-646,375"/>
  <p:tag name="CDT_MASTERSHAPE5" val="49158:511,625-371,375-28,375-348,625"/>
  <p:tag name="CDT_MASTERSHAPE6" val="49159:38,25-570,25-18,625-118,375"/>
  <p:tag name="CDT_MASTERSHAPE7" val="49160:511,625-0-28,375-371,375"/>
  <p:tag name="CDT_MASTERSHAPE8" val="49161:0-240-14,75-240"/>
  <p:tag name="CDT_MASTERSHAPE9" val="49163:0-0-0-0"/>
</p:tagLst>
</file>

<file path=ppt/tags/tag60.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61.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62.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63.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64.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65.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66.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67.xml><?xml version="1.0" encoding="utf-8"?>
<p:tagLst xmlns:a="http://schemas.openxmlformats.org/drawingml/2006/main" xmlns:r="http://schemas.openxmlformats.org/officeDocument/2006/relationships" xmlns:p="http://schemas.openxmlformats.org/presentationml/2006/main">
  <p:tag name="CDT_AUTODIALOG" val="3"/>
  <p:tag name="CDT_TARGETSHAPE" val="19"/>
  <p:tag name="CDT_FILLFIXED" val="True"/>
  <p:tag name="CDT_LINEFIXED" val="True"/>
  <p:tag name="CDT_FILLUNVISIBLE" val="True"/>
  <p:tag name="CDT_LINEUNVISIBLE" val="True"/>
  <p:tag name="CDT_PROT" val="3"/>
  <p:tag name="CDT_PROT_TOP" val="144,625"/>
  <p:tag name="CDT_PROT_LEFT" val="266,25"/>
  <p:tag name="CDT_PROT_WIDTH" val="422,625"/>
  <p:tag name="CDT_PROT_HEIGHT" val="349,375"/>
</p:tagLst>
</file>

<file path=ppt/tags/tag68.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69.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7.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70.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71.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625"/>
  <p:tag name="CDT_PROT_HEIGHT" val="76,5"/>
</p:tagLst>
</file>

<file path=ppt/tags/tag72.xml><?xml version="1.0" encoding="utf-8"?>
<p:tagLst xmlns:a="http://schemas.openxmlformats.org/drawingml/2006/main" xmlns:r="http://schemas.openxmlformats.org/officeDocument/2006/relationships" xmlns:p="http://schemas.openxmlformats.org/presentationml/2006/main">
  <p:tag name="CDT_COLBL" val="10"/>
  <p:tag name="CDT_EXTCOL" val="True"/>
  <p:tag name="CDT_COLFL" val="10"/>
  <p:tag name="CDT_FILLFIXED" val="True"/>
  <p:tag name="CDT_LINEFIXED" val="True"/>
  <p:tag name="CDT_FILLUNVISIBLE" val="True"/>
  <p:tag name="CDT_LINEUNVISIBLE" val="False"/>
  <p:tag name="CDT_PROT" val="2"/>
  <p:tag name="CDT_PROT_TOP" val="20,75"/>
  <p:tag name="CDT_PROT_LEFT" val="22,625"/>
  <p:tag name="CDT_PROT_WIDTH" val="697,625"/>
  <p:tag name="CDT_PROT_HEIGHT" val="76,5"/>
</p:tagLst>
</file>

<file path=ppt/tags/tag73.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74.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75.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p:tag name="CDT_MASTER_NAME" val="SlideMaster Siemens"/>
  <p:tag name="CDT_MASTERSHAPE1" val="49154:493,75-371,375-46,25-348,625"/>
  <p:tag name="CDT_MASTERSHAPE2" val="49155:20,75-22,625-76,5-697,625"/>
  <p:tag name="CDT_MASTERSHAPE3" val="49156:20,75-22,625-76,5-697,625"/>
  <p:tag name="CDT_MASTERSHAPE4" val="49157:125,25-42,5-368,5-646,375"/>
  <p:tag name="CDT_MASTERSHAPE5" val="49158:511,625-371,375-28,375-348,625"/>
  <p:tag name="CDT_MASTERSHAPE6" val="49159:38,25-570,25-18,625-118,375"/>
  <p:tag name="CDT_MASTERSHAPE7" val="49160:511,625-0-28,375-371,375"/>
  <p:tag name="CDT_MASTERSHAPE8" val="49161:0-240-14,75-240"/>
  <p:tag name="CDT_MASTERSHAPE9" val="49163:0-0-0-0"/>
</p:tagLst>
</file>

<file path=ppt/tags/tag76.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77.xml><?xml version="1.0" encoding="utf-8"?>
<p:tagLst xmlns:a="http://schemas.openxmlformats.org/drawingml/2006/main" xmlns:r="http://schemas.openxmlformats.org/officeDocument/2006/relationships" xmlns:p="http://schemas.openxmlformats.org/presentationml/2006/main">
  <p:tag name="CDT_AUTODIALOG" val="3"/>
  <p:tag name="CDT_TARGETSHAPE" val="19"/>
  <p:tag name="CDT_FILLFIXED" val="True"/>
  <p:tag name="CDT_LINEFIXED" val="True"/>
  <p:tag name="CDT_FILLUNVISIBLE" val="True"/>
  <p:tag name="CDT_LINEUNVISIBLE" val="True"/>
  <p:tag name="CDT_PROT" val="3"/>
  <p:tag name="CDT_PROT_TOP" val="144,625"/>
  <p:tag name="CDT_PROT_LEFT" val="266,25"/>
  <p:tag name="CDT_PROT_WIDTH" val="422,625"/>
  <p:tag name="CDT_PROT_HEIGHT" val="349,375"/>
</p:tagLst>
</file>

<file path=ppt/tags/tag78.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79.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8.xml><?xml version="1.0" encoding="utf-8"?>
<p:tagLst xmlns:a="http://schemas.openxmlformats.org/drawingml/2006/main" xmlns:r="http://schemas.openxmlformats.org/officeDocument/2006/relationships" xmlns:p="http://schemas.openxmlformats.org/presentationml/2006/main">
  <p:tag name="CDT_AUTODIALOG" val="3"/>
  <p:tag name="CDT_TARGETSHAPE" val="19"/>
  <p:tag name="CDT_FILLFIXED" val="True"/>
  <p:tag name="CDT_LINEFIXED" val="True"/>
  <p:tag name="CDT_FILLUNVISIBLE" val="True"/>
  <p:tag name="CDT_LINEUNVISIBLE" val="True"/>
  <p:tag name="CDT_PROT" val="3"/>
  <p:tag name="CDT_PROT_TOP" val="144,625"/>
  <p:tag name="CDT_PROT_LEFT" val="266,25"/>
  <p:tag name="CDT_PROT_WIDTH" val="422,625"/>
  <p:tag name="CDT_PROT_HEIGHT" val="349,375"/>
</p:tagLst>
</file>

<file path=ppt/tags/tag80.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81.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82.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83.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84.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I IA+DT - Split"/>
  <p:tag name="CDT_MASTER_NAME" val="TitleMaster Siemens I IA+DT - Split"/>
  <p:tag name="CDT_MASTERSHAPE1" val="836624:0-0-540-239,5"/>
  <p:tag name="CDT_MASTERSHAPE2" val="836611:144,625-266,25-349,375-422,625"/>
  <p:tag name="CDT_MASTERSHAPE3" val="836612:0-239,5-540-480,5"/>
  <p:tag name="CDT_MASTERSHAPE4" val="836613:-0,25-239,375-540,375-0"/>
  <p:tag name="CDT_MASTERSHAPE5" val="836614:216,375-239,5-277,375-449,375"/>
  <p:tag name="CDT_MASTERSHAPE6" val="836615:20,75-22,625-76,5-697,375"/>
  <p:tag name="CDT_MASTERSHAPE7" val="836616:97,25-239,5-112-449,375"/>
  <p:tag name="CDT_MASTERSHAPE8" val="836617:38,25-570,25-18,625-118,375"/>
  <p:tag name="CDT_MASTERSHAPE9" val="836618:493,75-371,375-46,25-348,625"/>
  <p:tag name="CDT_MASTERSHAPE10" val="836619:0-240-14,75-240"/>
  <p:tag name="CDT_MASTERSHAPE11" val="836627:0-0-0-0"/>
</p:tagLst>
</file>

<file path=ppt/tags/tag85.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86.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COLBL" val="10"/>
  <p:tag name="CDT_COLFF" val="8"/>
  <p:tag name="CDT_EXTCOL" val="True"/>
  <p:tag name="CDT_COLFL" val="10"/>
  <p:tag name="CDT_FILLFIXED" val="True"/>
  <p:tag name="CDT_LINEFIXED" val="True"/>
  <p:tag name="CDT_FILLUNVISIBLE" val="False"/>
  <p:tag name="CDT_LINEUNVISIBLE" val="False"/>
  <p:tag name="CDT_PROT" val="2"/>
  <p:tag name="CDT_PROT_TOP" val="20,75"/>
  <p:tag name="CDT_PROT_LEFT" val="22,625"/>
  <p:tag name="CDT_PROT_WIDTH" val="697,625"/>
  <p:tag name="CDT_PROT_HEIGHT" val="76,5"/>
</p:tagLst>
</file>

<file path=ppt/tags/tag87.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88.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p:tag name="CDT_MASTER_NAME" val="TitleMaster Siemens"/>
  <p:tag name="CDT_MASTERSHAPE1" val="50178:0-0-540-720"/>
  <p:tag name="CDT_MASTERSHAPE2" val="50179:97,25-42,5-112-646,375"/>
  <p:tag name="CDT_MASTERSHAPE3" val="50180:218,375-42,5-275,375-646,375"/>
  <p:tag name="CDT_MASTERSHAPE4" val="50181:20,75-22,625-76,5-697,625"/>
  <p:tag name="CDT_MASTERSHAPE5" val="50182:38,25-570,25-18,625-118,375"/>
  <p:tag name="CDT_MASTERSHAPE6" val="50183:0-240-14,75-240"/>
  <p:tag name="CDT_MASTERSHAPE7" val="50184:493,75-371,375-46,25-348,625"/>
  <p:tag name="CDT_MASTERSHAPE8" val="50186:0-0-0-0"/>
</p:tagLst>
</file>

<file path=ppt/tags/tag89.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 name="CDT_COLBF" val="8"/>
  <p:tag name="CDT_EXTCOL" val="True"/>
  <p:tag name="CDT_COLFF" val="8"/>
  <p:tag name="CDT_FILLFIXED" val="True"/>
  <p:tag name="CDT_LINEFIXED" val="True"/>
  <p:tag name="CDT_FILLUNVISIBLE" val="False"/>
  <p:tag name="CDT_LINEUNVISIBLE" val="True"/>
  <p:tag name="CDT_PROT" val="3"/>
  <p:tag name="CDT_PROT_TOP" val="20,75"/>
  <p:tag name="CDT_PROT_LEFT" val="22,625"/>
  <p:tag name="CDT_PROT_WIDTH" val="697,375"/>
  <p:tag name="CDT_PROT_HEIGHT" val="76,5"/>
</p:tagLst>
</file>

<file path=ppt/tags/tag9.xml><?xml version="1.0" encoding="utf-8"?>
<p:tagLst xmlns:a="http://schemas.openxmlformats.org/drawingml/2006/main" xmlns:r="http://schemas.openxmlformats.org/officeDocument/2006/relationships" xmlns:p="http://schemas.openxmlformats.org/presentationml/2006/main">
  <p:tag name="CDT_COLBL" val="8"/>
  <p:tag name="CDT_EXTCOL" val="True"/>
  <p:tag name="CDT_COLFL" val="8"/>
  <p:tag name="CDT_FILLFIXED" val="True"/>
  <p:tag name="CDT_LINEFIXED" val="True"/>
  <p:tag name="CDT_FILLUNVISIBLE" val="True"/>
  <p:tag name="CDT_LINEUNVISIBLE" val="False"/>
  <p:tag name="CDT_PROT" val="3"/>
  <p:tag name="CDT_PROT_TOP" val="-0,25"/>
  <p:tag name="CDT_PROT_LEFT" val="239,375"/>
  <p:tag name="CDT_PROT_WIDTH" val="0"/>
  <p:tag name="CDT_PROT_HEIGHT" val="540,375"/>
</p:tagLst>
</file>

<file path=ppt/tags/tag90.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91.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92.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93.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94.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95.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38,25"/>
  <p:tag name="CDT_PROT_LEFT" val="570,25"/>
  <p:tag name="CDT_PROT_WIDTH" val="118,375"/>
  <p:tag name="CDT_PROT_HEIGHT" val="18,625"/>
</p:tagLst>
</file>

<file path=ppt/tags/tag96.xml><?xml version="1.0" encoding="utf-8"?>
<p:tagLst xmlns:a="http://schemas.openxmlformats.org/drawingml/2006/main" xmlns:r="http://schemas.openxmlformats.org/officeDocument/2006/relationships" xmlns:p="http://schemas.openxmlformats.org/presentationml/2006/main">
  <p:tag name="CDT_AUTODIALOG" val="1"/>
  <p:tag name="CDT_TARGETSHAPE" val="4"/>
  <p:tag name="CDT_EXTCOL" val="True"/>
  <p:tag name="CDT_COLTX" val="15"/>
  <p:tag name="CDT_FILLFIXED" val="True"/>
  <p:tag name="CDT_LINEFIXED" val="True"/>
  <p:tag name="CDT_FILLUNVISIBLE" val="True"/>
  <p:tag name="CDT_LINEUNVISIBLE" val="True"/>
  <p:tag name="CDT_PROT" val="3"/>
  <p:tag name="CDT_PROT_TOP" val="511,625"/>
  <p:tag name="CDT_PROT_LEFT" val="371,375"/>
  <p:tag name="CDT_PROT_WIDTH" val="348,625"/>
  <p:tag name="CDT_PROT_HEIGHT" val="28,375"/>
</p:tagLst>
</file>

<file path=ppt/tags/tag97.xml><?xml version="1.0" encoding="utf-8"?>
<p:tagLst xmlns:a="http://schemas.openxmlformats.org/drawingml/2006/main" xmlns:r="http://schemas.openxmlformats.org/officeDocument/2006/relationships" xmlns:p="http://schemas.openxmlformats.org/presentationml/2006/main">
  <p:tag name="CDT_AUTODIALOG" val="1"/>
  <p:tag name="CDT_TARGETSHAPE" val="7"/>
  <p:tag name="CDT_EXTCOL" val="True"/>
  <p:tag name="CDT_COLTX" val="15"/>
  <p:tag name="CDT_FILLFIXED" val="True"/>
  <p:tag name="CDT_LINEFIXED" val="True"/>
  <p:tag name="CDT_FILLUNVISIBLE" val="True"/>
  <p:tag name="CDT_LINEUNVISIBLE" val="True"/>
  <p:tag name="CDT_PROT" val="3"/>
  <p:tag name="CDT_PROT_TOP" val="511,625"/>
  <p:tag name="CDT_PROT_LEFT" val="0"/>
  <p:tag name="CDT_PROT_WIDTH" val="371,375"/>
  <p:tag name="CDT_PROT_HEIGHT" val="28,375"/>
</p:tagLst>
</file>

<file path=ppt/tags/tag98.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DUMMYPICTURE" val="True"/>
  <p:tag name="CDT_AUTODIALOG" val="2"/>
  <p:tag name="CDT_TARGETSHAPE" val="12"/>
  <p:tag name="CDT_FILLUNVISIBLE" val="True"/>
  <p:tag name="CDT_LINEUNVISIBLE" val="True"/>
  <p:tag name="CDT_PROT" val="3"/>
  <p:tag name="CDT_PROT_TOP" val="0"/>
  <p:tag name="CDT_PROT_LEFT" val="0"/>
  <p:tag name="CDT_PROT_WIDTH" val="239,5"/>
  <p:tag name="CDT_PROT_HEIGHT" val="540"/>
</p:tagLst>
</file>

<file path=ppt/tags/tag99.xml><?xml version="1.0" encoding="utf-8"?>
<p:tagLst xmlns:a="http://schemas.openxmlformats.org/drawingml/2006/main" xmlns:r="http://schemas.openxmlformats.org/officeDocument/2006/relationships" xmlns:p="http://schemas.openxmlformats.org/presentationml/2006/main">
  <p:tag name="CDT_AUTODIALOG" val="3"/>
  <p:tag name="CDT_TARGETSHAPE" val="19"/>
  <p:tag name="CDT_FILLFIXED" val="True"/>
  <p:tag name="CDT_LINEFIXED" val="True"/>
  <p:tag name="CDT_FILLUNVISIBLE" val="True"/>
  <p:tag name="CDT_LINEUNVISIBLE" val="True"/>
  <p:tag name="CDT_PROT" val="3"/>
  <p:tag name="CDT_PROT_TOP" val="144,625"/>
  <p:tag name="CDT_PROT_LEFT" val="266,25"/>
  <p:tag name="CDT_PROT_WIDTH" val="422,625"/>
  <p:tag name="CDT_PROT_HEIGHT" val="349,375"/>
</p:tagLst>
</file>

<file path=ppt/theme/theme1.xml><?xml version="1.0" encoding="utf-8"?>
<a:theme xmlns:a="http://schemas.openxmlformats.org/drawingml/2006/main" name="Siemens">
  <a:themeElements>
    <a:clrScheme name="">
      <a:dk1>
        <a:srgbClr val="000000"/>
      </a:dk1>
      <a:lt1>
        <a:srgbClr val="FFFFFF"/>
      </a:lt1>
      <a:dk2>
        <a:srgbClr val="000000"/>
      </a:dk2>
      <a:lt2>
        <a:srgbClr val="FFFFFF"/>
      </a:lt2>
      <a:accent1>
        <a:srgbClr val="949EAA"/>
      </a:accent1>
      <a:accent2>
        <a:srgbClr val="3366AA"/>
      </a:accent2>
      <a:accent3>
        <a:srgbClr val="FFFFFF"/>
      </a:accent3>
      <a:accent4>
        <a:srgbClr val="000000"/>
      </a:accent4>
      <a:accent5>
        <a:srgbClr val="C8CCD2"/>
      </a:accent5>
      <a:accent6>
        <a:srgbClr val="2D5C9A"/>
      </a:accent6>
      <a:hlink>
        <a:srgbClr val="003399"/>
      </a:hlink>
      <a:folHlink>
        <a:srgbClr val="003399"/>
      </a:folHlink>
    </a:clrScheme>
    <a:fontScheme name="Siemens">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iemens 1">
        <a:dk1>
          <a:srgbClr val="000000"/>
        </a:dk1>
        <a:lt1>
          <a:srgbClr val="D0D3DA"/>
        </a:lt1>
        <a:dk2>
          <a:srgbClr val="000000"/>
        </a:dk2>
        <a:lt2>
          <a:srgbClr val="FFFFFF"/>
        </a:lt2>
        <a:accent1>
          <a:srgbClr val="949EAA"/>
        </a:accent1>
        <a:accent2>
          <a:srgbClr val="3366AA"/>
        </a:accent2>
        <a:accent3>
          <a:srgbClr val="E4E6EA"/>
        </a:accent3>
        <a:accent4>
          <a:srgbClr val="000000"/>
        </a:accent4>
        <a:accent5>
          <a:srgbClr val="C8CCD2"/>
        </a:accent5>
        <a:accent6>
          <a:srgbClr val="2D5C9A"/>
        </a:accent6>
        <a:hlink>
          <a:srgbClr val="003399"/>
        </a:hlink>
        <a:folHlink>
          <a:srgbClr val="00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0.xml><?xml version="1.0" encoding="utf-8"?>
<a:theme xmlns:a="http://schemas.openxmlformats.org/drawingml/2006/main" name="8_Siemens">
  <a:themeElements>
    <a:clrScheme name="">
      <a:dk1>
        <a:srgbClr val="000000"/>
      </a:dk1>
      <a:lt1>
        <a:srgbClr val="FFFFFF"/>
      </a:lt1>
      <a:dk2>
        <a:srgbClr val="000000"/>
      </a:dk2>
      <a:lt2>
        <a:srgbClr val="FFFFFF"/>
      </a:lt2>
      <a:accent1>
        <a:srgbClr val="949EAA"/>
      </a:accent1>
      <a:accent2>
        <a:srgbClr val="3366AA"/>
      </a:accent2>
      <a:accent3>
        <a:srgbClr val="FFFFFF"/>
      </a:accent3>
      <a:accent4>
        <a:srgbClr val="000000"/>
      </a:accent4>
      <a:accent5>
        <a:srgbClr val="C8CCD2"/>
      </a:accent5>
      <a:accent6>
        <a:srgbClr val="2D5C9A"/>
      </a:accent6>
      <a:hlink>
        <a:srgbClr val="003399"/>
      </a:hlink>
      <a:folHlink>
        <a:srgbClr val="003399"/>
      </a:folHlink>
    </a:clrScheme>
    <a:fontScheme name="Siemens">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iemens 1">
        <a:dk1>
          <a:srgbClr val="000000"/>
        </a:dk1>
        <a:lt1>
          <a:srgbClr val="D0D3DA"/>
        </a:lt1>
        <a:dk2>
          <a:srgbClr val="000000"/>
        </a:dk2>
        <a:lt2>
          <a:srgbClr val="FFFFFF"/>
        </a:lt2>
        <a:accent1>
          <a:srgbClr val="949EAA"/>
        </a:accent1>
        <a:accent2>
          <a:srgbClr val="3366AA"/>
        </a:accent2>
        <a:accent3>
          <a:srgbClr val="E4E6EA"/>
        </a:accent3>
        <a:accent4>
          <a:srgbClr val="000000"/>
        </a:accent4>
        <a:accent5>
          <a:srgbClr val="C8CCD2"/>
        </a:accent5>
        <a:accent6>
          <a:srgbClr val="2D5C9A"/>
        </a:accent6>
        <a:hlink>
          <a:srgbClr val="003399"/>
        </a:hlink>
        <a:folHlink>
          <a:srgbClr val="00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1.xml><?xml version="1.0" encoding="utf-8"?>
<a:theme xmlns:a="http://schemas.openxmlformats.org/drawingml/2006/main" name="9_Siemens">
  <a:themeElements>
    <a:clrScheme name="">
      <a:dk1>
        <a:srgbClr val="000000"/>
      </a:dk1>
      <a:lt1>
        <a:srgbClr val="FFFFFF"/>
      </a:lt1>
      <a:dk2>
        <a:srgbClr val="000000"/>
      </a:dk2>
      <a:lt2>
        <a:srgbClr val="FFFFFF"/>
      </a:lt2>
      <a:accent1>
        <a:srgbClr val="949EAA"/>
      </a:accent1>
      <a:accent2>
        <a:srgbClr val="3366AA"/>
      </a:accent2>
      <a:accent3>
        <a:srgbClr val="FFFFFF"/>
      </a:accent3>
      <a:accent4>
        <a:srgbClr val="000000"/>
      </a:accent4>
      <a:accent5>
        <a:srgbClr val="C8CCD2"/>
      </a:accent5>
      <a:accent6>
        <a:srgbClr val="2D5C9A"/>
      </a:accent6>
      <a:hlink>
        <a:srgbClr val="003399"/>
      </a:hlink>
      <a:folHlink>
        <a:srgbClr val="003399"/>
      </a:folHlink>
    </a:clrScheme>
    <a:fontScheme name="Siemens">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iemens 1">
        <a:dk1>
          <a:srgbClr val="000000"/>
        </a:dk1>
        <a:lt1>
          <a:srgbClr val="D0D3DA"/>
        </a:lt1>
        <a:dk2>
          <a:srgbClr val="000000"/>
        </a:dk2>
        <a:lt2>
          <a:srgbClr val="FFFFFF"/>
        </a:lt2>
        <a:accent1>
          <a:srgbClr val="949EAA"/>
        </a:accent1>
        <a:accent2>
          <a:srgbClr val="3366AA"/>
        </a:accent2>
        <a:accent3>
          <a:srgbClr val="E4E6EA"/>
        </a:accent3>
        <a:accent4>
          <a:srgbClr val="000000"/>
        </a:accent4>
        <a:accent5>
          <a:srgbClr val="C8CCD2"/>
        </a:accent5>
        <a:accent6>
          <a:srgbClr val="2D5C9A"/>
        </a:accent6>
        <a:hlink>
          <a:srgbClr val="003399"/>
        </a:hlink>
        <a:folHlink>
          <a:srgbClr val="00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2.xml><?xml version="1.0" encoding="utf-8"?>
<a:theme xmlns:a="http://schemas.openxmlformats.org/drawingml/2006/main" name="10_Siemens">
  <a:themeElements>
    <a:clrScheme name="">
      <a:dk1>
        <a:srgbClr val="000000"/>
      </a:dk1>
      <a:lt1>
        <a:srgbClr val="FFFFFF"/>
      </a:lt1>
      <a:dk2>
        <a:srgbClr val="000000"/>
      </a:dk2>
      <a:lt2>
        <a:srgbClr val="FFFFFF"/>
      </a:lt2>
      <a:accent1>
        <a:srgbClr val="949EAA"/>
      </a:accent1>
      <a:accent2>
        <a:srgbClr val="3366AA"/>
      </a:accent2>
      <a:accent3>
        <a:srgbClr val="FFFFFF"/>
      </a:accent3>
      <a:accent4>
        <a:srgbClr val="000000"/>
      </a:accent4>
      <a:accent5>
        <a:srgbClr val="C8CCD2"/>
      </a:accent5>
      <a:accent6>
        <a:srgbClr val="2D5C9A"/>
      </a:accent6>
      <a:hlink>
        <a:srgbClr val="003399"/>
      </a:hlink>
      <a:folHlink>
        <a:srgbClr val="003399"/>
      </a:folHlink>
    </a:clrScheme>
    <a:fontScheme name="Siemens">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iemens 1">
        <a:dk1>
          <a:srgbClr val="000000"/>
        </a:dk1>
        <a:lt1>
          <a:srgbClr val="D0D3DA"/>
        </a:lt1>
        <a:dk2>
          <a:srgbClr val="000000"/>
        </a:dk2>
        <a:lt2>
          <a:srgbClr val="FFFFFF"/>
        </a:lt2>
        <a:accent1>
          <a:srgbClr val="949EAA"/>
        </a:accent1>
        <a:accent2>
          <a:srgbClr val="3366AA"/>
        </a:accent2>
        <a:accent3>
          <a:srgbClr val="E4E6EA"/>
        </a:accent3>
        <a:accent4>
          <a:srgbClr val="000000"/>
        </a:accent4>
        <a:accent5>
          <a:srgbClr val="C8CCD2"/>
        </a:accent5>
        <a:accent6>
          <a:srgbClr val="2D5C9A"/>
        </a:accent6>
        <a:hlink>
          <a:srgbClr val="003399"/>
        </a:hlink>
        <a:folHlink>
          <a:srgbClr val="00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3.xml><?xml version="1.0" encoding="utf-8"?>
<a:theme xmlns:a="http://schemas.openxmlformats.org/drawingml/2006/main" name="11_Siemens">
  <a:themeElements>
    <a:clrScheme name="">
      <a:dk1>
        <a:srgbClr val="000000"/>
      </a:dk1>
      <a:lt1>
        <a:srgbClr val="FFFFFF"/>
      </a:lt1>
      <a:dk2>
        <a:srgbClr val="000000"/>
      </a:dk2>
      <a:lt2>
        <a:srgbClr val="FFFFFF"/>
      </a:lt2>
      <a:accent1>
        <a:srgbClr val="949EAA"/>
      </a:accent1>
      <a:accent2>
        <a:srgbClr val="3366AA"/>
      </a:accent2>
      <a:accent3>
        <a:srgbClr val="FFFFFF"/>
      </a:accent3>
      <a:accent4>
        <a:srgbClr val="000000"/>
      </a:accent4>
      <a:accent5>
        <a:srgbClr val="C8CCD2"/>
      </a:accent5>
      <a:accent6>
        <a:srgbClr val="2D5C9A"/>
      </a:accent6>
      <a:hlink>
        <a:srgbClr val="003399"/>
      </a:hlink>
      <a:folHlink>
        <a:srgbClr val="003399"/>
      </a:folHlink>
    </a:clrScheme>
    <a:fontScheme name="Siemens">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iemens 1">
        <a:dk1>
          <a:srgbClr val="000000"/>
        </a:dk1>
        <a:lt1>
          <a:srgbClr val="D0D3DA"/>
        </a:lt1>
        <a:dk2>
          <a:srgbClr val="000000"/>
        </a:dk2>
        <a:lt2>
          <a:srgbClr val="FFFFFF"/>
        </a:lt2>
        <a:accent1>
          <a:srgbClr val="949EAA"/>
        </a:accent1>
        <a:accent2>
          <a:srgbClr val="3366AA"/>
        </a:accent2>
        <a:accent3>
          <a:srgbClr val="E4E6EA"/>
        </a:accent3>
        <a:accent4>
          <a:srgbClr val="000000"/>
        </a:accent4>
        <a:accent5>
          <a:srgbClr val="C8CCD2"/>
        </a:accent5>
        <a:accent6>
          <a:srgbClr val="2D5C9A"/>
        </a:accent6>
        <a:hlink>
          <a:srgbClr val="003399"/>
        </a:hlink>
        <a:folHlink>
          <a:srgbClr val="00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4.xml><?xml version="1.0" encoding="utf-8"?>
<a:theme xmlns:a="http://schemas.openxmlformats.org/drawingml/2006/main" name="12_Siemens">
  <a:themeElements>
    <a:clrScheme name="">
      <a:dk1>
        <a:srgbClr val="000000"/>
      </a:dk1>
      <a:lt1>
        <a:srgbClr val="FFFFFF"/>
      </a:lt1>
      <a:dk2>
        <a:srgbClr val="000000"/>
      </a:dk2>
      <a:lt2>
        <a:srgbClr val="FFFFFF"/>
      </a:lt2>
      <a:accent1>
        <a:srgbClr val="949EAA"/>
      </a:accent1>
      <a:accent2>
        <a:srgbClr val="3366AA"/>
      </a:accent2>
      <a:accent3>
        <a:srgbClr val="FFFFFF"/>
      </a:accent3>
      <a:accent4>
        <a:srgbClr val="000000"/>
      </a:accent4>
      <a:accent5>
        <a:srgbClr val="C8CCD2"/>
      </a:accent5>
      <a:accent6>
        <a:srgbClr val="2D5C9A"/>
      </a:accent6>
      <a:hlink>
        <a:srgbClr val="003399"/>
      </a:hlink>
      <a:folHlink>
        <a:srgbClr val="003399"/>
      </a:folHlink>
    </a:clrScheme>
    <a:fontScheme name="Siemens">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iemens 1">
        <a:dk1>
          <a:srgbClr val="000000"/>
        </a:dk1>
        <a:lt1>
          <a:srgbClr val="D0D3DA"/>
        </a:lt1>
        <a:dk2>
          <a:srgbClr val="000000"/>
        </a:dk2>
        <a:lt2>
          <a:srgbClr val="FFFFFF"/>
        </a:lt2>
        <a:accent1>
          <a:srgbClr val="949EAA"/>
        </a:accent1>
        <a:accent2>
          <a:srgbClr val="3366AA"/>
        </a:accent2>
        <a:accent3>
          <a:srgbClr val="E4E6EA"/>
        </a:accent3>
        <a:accent4>
          <a:srgbClr val="000000"/>
        </a:accent4>
        <a:accent5>
          <a:srgbClr val="C8CCD2"/>
        </a:accent5>
        <a:accent6>
          <a:srgbClr val="2D5C9A"/>
        </a:accent6>
        <a:hlink>
          <a:srgbClr val="003399"/>
        </a:hlink>
        <a:folHlink>
          <a:srgbClr val="00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5.xml><?xml version="1.0" encoding="utf-8"?>
<a:theme xmlns:a="http://schemas.openxmlformats.org/drawingml/2006/main" name="13_Siemens">
  <a:themeElements>
    <a:clrScheme name="">
      <a:dk1>
        <a:srgbClr val="000000"/>
      </a:dk1>
      <a:lt1>
        <a:srgbClr val="FFFFFF"/>
      </a:lt1>
      <a:dk2>
        <a:srgbClr val="000000"/>
      </a:dk2>
      <a:lt2>
        <a:srgbClr val="FFFFFF"/>
      </a:lt2>
      <a:accent1>
        <a:srgbClr val="949EAA"/>
      </a:accent1>
      <a:accent2>
        <a:srgbClr val="3366AA"/>
      </a:accent2>
      <a:accent3>
        <a:srgbClr val="FFFFFF"/>
      </a:accent3>
      <a:accent4>
        <a:srgbClr val="000000"/>
      </a:accent4>
      <a:accent5>
        <a:srgbClr val="C8CCD2"/>
      </a:accent5>
      <a:accent6>
        <a:srgbClr val="2D5C9A"/>
      </a:accent6>
      <a:hlink>
        <a:srgbClr val="003399"/>
      </a:hlink>
      <a:folHlink>
        <a:srgbClr val="003399"/>
      </a:folHlink>
    </a:clrScheme>
    <a:fontScheme name="Siemens">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iemens 1">
        <a:dk1>
          <a:srgbClr val="000000"/>
        </a:dk1>
        <a:lt1>
          <a:srgbClr val="D0D3DA"/>
        </a:lt1>
        <a:dk2>
          <a:srgbClr val="000000"/>
        </a:dk2>
        <a:lt2>
          <a:srgbClr val="FFFFFF"/>
        </a:lt2>
        <a:accent1>
          <a:srgbClr val="949EAA"/>
        </a:accent1>
        <a:accent2>
          <a:srgbClr val="3366AA"/>
        </a:accent2>
        <a:accent3>
          <a:srgbClr val="E4E6EA"/>
        </a:accent3>
        <a:accent4>
          <a:srgbClr val="000000"/>
        </a:accent4>
        <a:accent5>
          <a:srgbClr val="C8CCD2"/>
        </a:accent5>
        <a:accent6>
          <a:srgbClr val="2D5C9A"/>
        </a:accent6>
        <a:hlink>
          <a:srgbClr val="003399"/>
        </a:hlink>
        <a:folHlink>
          <a:srgbClr val="00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6.xml><?xml version="1.0" encoding="utf-8"?>
<a:theme xmlns:a="http://schemas.openxmlformats.org/drawingml/2006/main" name="14_Siemens">
  <a:themeElements>
    <a:clrScheme name="">
      <a:dk1>
        <a:srgbClr val="000000"/>
      </a:dk1>
      <a:lt1>
        <a:srgbClr val="FFFFFF"/>
      </a:lt1>
      <a:dk2>
        <a:srgbClr val="000000"/>
      </a:dk2>
      <a:lt2>
        <a:srgbClr val="FFFFFF"/>
      </a:lt2>
      <a:accent1>
        <a:srgbClr val="949EAA"/>
      </a:accent1>
      <a:accent2>
        <a:srgbClr val="3366AA"/>
      </a:accent2>
      <a:accent3>
        <a:srgbClr val="FFFFFF"/>
      </a:accent3>
      <a:accent4>
        <a:srgbClr val="000000"/>
      </a:accent4>
      <a:accent5>
        <a:srgbClr val="C8CCD2"/>
      </a:accent5>
      <a:accent6>
        <a:srgbClr val="2D5C9A"/>
      </a:accent6>
      <a:hlink>
        <a:srgbClr val="003399"/>
      </a:hlink>
      <a:folHlink>
        <a:srgbClr val="003399"/>
      </a:folHlink>
    </a:clrScheme>
    <a:fontScheme name="Siemens">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iemens 1">
        <a:dk1>
          <a:srgbClr val="000000"/>
        </a:dk1>
        <a:lt1>
          <a:srgbClr val="D0D3DA"/>
        </a:lt1>
        <a:dk2>
          <a:srgbClr val="000000"/>
        </a:dk2>
        <a:lt2>
          <a:srgbClr val="FFFFFF"/>
        </a:lt2>
        <a:accent1>
          <a:srgbClr val="949EAA"/>
        </a:accent1>
        <a:accent2>
          <a:srgbClr val="3366AA"/>
        </a:accent2>
        <a:accent3>
          <a:srgbClr val="E4E6EA"/>
        </a:accent3>
        <a:accent4>
          <a:srgbClr val="000000"/>
        </a:accent4>
        <a:accent5>
          <a:srgbClr val="C8CCD2"/>
        </a:accent5>
        <a:accent6>
          <a:srgbClr val="2D5C9A"/>
        </a:accent6>
        <a:hlink>
          <a:srgbClr val="003399"/>
        </a:hlink>
        <a:folHlink>
          <a:srgbClr val="00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7.xml><?xml version="1.0" encoding="utf-8"?>
<a:theme xmlns:a="http://schemas.openxmlformats.org/drawingml/2006/main" name="15_Siemens">
  <a:themeElements>
    <a:clrScheme name="">
      <a:dk1>
        <a:srgbClr val="000000"/>
      </a:dk1>
      <a:lt1>
        <a:srgbClr val="FFFFFF"/>
      </a:lt1>
      <a:dk2>
        <a:srgbClr val="000000"/>
      </a:dk2>
      <a:lt2>
        <a:srgbClr val="FFFFFF"/>
      </a:lt2>
      <a:accent1>
        <a:srgbClr val="949EAA"/>
      </a:accent1>
      <a:accent2>
        <a:srgbClr val="3366AA"/>
      </a:accent2>
      <a:accent3>
        <a:srgbClr val="FFFFFF"/>
      </a:accent3>
      <a:accent4>
        <a:srgbClr val="000000"/>
      </a:accent4>
      <a:accent5>
        <a:srgbClr val="C8CCD2"/>
      </a:accent5>
      <a:accent6>
        <a:srgbClr val="2D5C9A"/>
      </a:accent6>
      <a:hlink>
        <a:srgbClr val="003399"/>
      </a:hlink>
      <a:folHlink>
        <a:srgbClr val="003399"/>
      </a:folHlink>
    </a:clrScheme>
    <a:fontScheme name="Siemens">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iemens 1">
        <a:dk1>
          <a:srgbClr val="000000"/>
        </a:dk1>
        <a:lt1>
          <a:srgbClr val="D0D3DA"/>
        </a:lt1>
        <a:dk2>
          <a:srgbClr val="000000"/>
        </a:dk2>
        <a:lt2>
          <a:srgbClr val="FFFFFF"/>
        </a:lt2>
        <a:accent1>
          <a:srgbClr val="949EAA"/>
        </a:accent1>
        <a:accent2>
          <a:srgbClr val="3366AA"/>
        </a:accent2>
        <a:accent3>
          <a:srgbClr val="E4E6EA"/>
        </a:accent3>
        <a:accent4>
          <a:srgbClr val="000000"/>
        </a:accent4>
        <a:accent5>
          <a:srgbClr val="C8CCD2"/>
        </a:accent5>
        <a:accent6>
          <a:srgbClr val="2D5C9A"/>
        </a:accent6>
        <a:hlink>
          <a:srgbClr val="003399"/>
        </a:hlink>
        <a:folHlink>
          <a:srgbClr val="00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8.xml><?xml version="1.0" encoding="utf-8"?>
<a:theme xmlns:a="http://schemas.openxmlformats.org/drawingml/2006/main" name="16_Siemens">
  <a:themeElements>
    <a:clrScheme name="">
      <a:dk1>
        <a:srgbClr val="000000"/>
      </a:dk1>
      <a:lt1>
        <a:srgbClr val="FFFFFF"/>
      </a:lt1>
      <a:dk2>
        <a:srgbClr val="000000"/>
      </a:dk2>
      <a:lt2>
        <a:srgbClr val="FFFFFF"/>
      </a:lt2>
      <a:accent1>
        <a:srgbClr val="949EAA"/>
      </a:accent1>
      <a:accent2>
        <a:srgbClr val="3366AA"/>
      </a:accent2>
      <a:accent3>
        <a:srgbClr val="FFFFFF"/>
      </a:accent3>
      <a:accent4>
        <a:srgbClr val="000000"/>
      </a:accent4>
      <a:accent5>
        <a:srgbClr val="C8CCD2"/>
      </a:accent5>
      <a:accent6>
        <a:srgbClr val="2D5C9A"/>
      </a:accent6>
      <a:hlink>
        <a:srgbClr val="003399"/>
      </a:hlink>
      <a:folHlink>
        <a:srgbClr val="003399"/>
      </a:folHlink>
    </a:clrScheme>
    <a:fontScheme name="Siemens">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iemens 1">
        <a:dk1>
          <a:srgbClr val="000000"/>
        </a:dk1>
        <a:lt1>
          <a:srgbClr val="D0D3DA"/>
        </a:lt1>
        <a:dk2>
          <a:srgbClr val="000000"/>
        </a:dk2>
        <a:lt2>
          <a:srgbClr val="FFFFFF"/>
        </a:lt2>
        <a:accent1>
          <a:srgbClr val="949EAA"/>
        </a:accent1>
        <a:accent2>
          <a:srgbClr val="3366AA"/>
        </a:accent2>
        <a:accent3>
          <a:srgbClr val="E4E6EA"/>
        </a:accent3>
        <a:accent4>
          <a:srgbClr val="000000"/>
        </a:accent4>
        <a:accent5>
          <a:srgbClr val="C8CCD2"/>
        </a:accent5>
        <a:accent6>
          <a:srgbClr val="2D5C9A"/>
        </a:accent6>
        <a:hlink>
          <a:srgbClr val="003399"/>
        </a:hlink>
        <a:folHlink>
          <a:srgbClr val="00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9.xml><?xml version="1.0" encoding="utf-8"?>
<a:theme xmlns:a="http://schemas.openxmlformats.org/drawingml/2006/main" name="17_Siemens">
  <a:themeElements>
    <a:clrScheme name="">
      <a:dk1>
        <a:srgbClr val="000000"/>
      </a:dk1>
      <a:lt1>
        <a:srgbClr val="FFFFFF"/>
      </a:lt1>
      <a:dk2>
        <a:srgbClr val="000000"/>
      </a:dk2>
      <a:lt2>
        <a:srgbClr val="FFFFFF"/>
      </a:lt2>
      <a:accent1>
        <a:srgbClr val="949EAA"/>
      </a:accent1>
      <a:accent2>
        <a:srgbClr val="3366AA"/>
      </a:accent2>
      <a:accent3>
        <a:srgbClr val="FFFFFF"/>
      </a:accent3>
      <a:accent4>
        <a:srgbClr val="000000"/>
      </a:accent4>
      <a:accent5>
        <a:srgbClr val="C8CCD2"/>
      </a:accent5>
      <a:accent6>
        <a:srgbClr val="2D5C9A"/>
      </a:accent6>
      <a:hlink>
        <a:srgbClr val="003399"/>
      </a:hlink>
      <a:folHlink>
        <a:srgbClr val="003399"/>
      </a:folHlink>
    </a:clrScheme>
    <a:fontScheme name="Siemens">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iemens 1">
        <a:dk1>
          <a:srgbClr val="000000"/>
        </a:dk1>
        <a:lt1>
          <a:srgbClr val="D0D3DA"/>
        </a:lt1>
        <a:dk2>
          <a:srgbClr val="000000"/>
        </a:dk2>
        <a:lt2>
          <a:srgbClr val="FFFFFF"/>
        </a:lt2>
        <a:accent1>
          <a:srgbClr val="949EAA"/>
        </a:accent1>
        <a:accent2>
          <a:srgbClr val="3366AA"/>
        </a:accent2>
        <a:accent3>
          <a:srgbClr val="E4E6EA"/>
        </a:accent3>
        <a:accent4>
          <a:srgbClr val="000000"/>
        </a:accent4>
        <a:accent5>
          <a:srgbClr val="C8CCD2"/>
        </a:accent5>
        <a:accent6>
          <a:srgbClr val="2D5C9A"/>
        </a:accent6>
        <a:hlink>
          <a:srgbClr val="003399"/>
        </a:hlink>
        <a:folHlink>
          <a:srgbClr val="00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Siemens 2013 – 4:3">
  <a:themeElements>
    <a:clrScheme name="Siemens 2013 – 4:3 2">
      <a:dk1>
        <a:srgbClr val="000000"/>
      </a:dk1>
      <a:lt1>
        <a:srgbClr val="FFFFFF"/>
      </a:lt1>
      <a:dk2>
        <a:srgbClr val="000000"/>
      </a:dk2>
      <a:lt2>
        <a:srgbClr val="ADBECB"/>
      </a:lt2>
      <a:accent1>
        <a:srgbClr val="879BAA"/>
      </a:accent1>
      <a:accent2>
        <a:srgbClr val="BECDD7"/>
      </a:accent2>
      <a:accent3>
        <a:srgbClr val="FFFFFF"/>
      </a:accent3>
      <a:accent4>
        <a:srgbClr val="000000"/>
      </a:accent4>
      <a:accent5>
        <a:srgbClr val="C3CBD2"/>
      </a:accent5>
      <a:accent6>
        <a:srgbClr val="ACBAC3"/>
      </a:accent6>
      <a:hlink>
        <a:srgbClr val="EB780A"/>
      </a:hlink>
      <a:folHlink>
        <a:srgbClr val="641946"/>
      </a:folHlink>
    </a:clrScheme>
    <a:fontScheme name="Siemens 2013 – 4:3">
      <a:majorFont>
        <a:latin typeface="Arial"/>
        <a:ea typeface=""/>
        <a:cs typeface="Arial"/>
      </a:majorFont>
      <a:minorFont>
        <a:latin typeface="Arial"/>
        <a:ea typeface=""/>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108000" tIns="54000" rIns="108000" bIns="54000" numCol="1" anchor="ctr" anchorCtr="0" compatLnSpc="1">
        <a:prstTxWarp prst="textNoShape">
          <a:avLst/>
        </a:prstTxWarp>
      </a:bodyPr>
      <a:lstStyle>
        <a:defPPr marL="0" marR="0" indent="0" algn="ctr" defTabSz="914400" rtl="0" eaLnBrk="1" fontAlgn="base" latinLnBrk="0" hangingPunct="1">
          <a:lnSpc>
            <a:spcPct val="110000"/>
          </a:lnSpc>
          <a:spcBef>
            <a:spcPct val="5000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2"/>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108000" tIns="54000" rIns="108000" bIns="54000" numCol="1" anchor="ctr" anchorCtr="0" compatLnSpc="1">
        <a:prstTxWarp prst="textNoShape">
          <a:avLst/>
        </a:prstTxWarp>
      </a:bodyPr>
      <a:lstStyle>
        <a:defPPr marL="0" marR="0" indent="0" algn="ctr" defTabSz="914400" rtl="0" eaLnBrk="1" fontAlgn="base" latinLnBrk="0" hangingPunct="1">
          <a:lnSpc>
            <a:spcPct val="110000"/>
          </a:lnSpc>
          <a:spcBef>
            <a:spcPct val="5000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Siemens 2013 – 4:3 1">
        <a:dk1>
          <a:srgbClr val="000000"/>
        </a:dk1>
        <a:lt1>
          <a:srgbClr val="FFFFFF"/>
        </a:lt1>
        <a:dk2>
          <a:srgbClr val="641946"/>
        </a:dk2>
        <a:lt2>
          <a:srgbClr val="EB780A"/>
        </a:lt2>
        <a:accent1>
          <a:srgbClr val="879BAA"/>
        </a:accent1>
        <a:accent2>
          <a:srgbClr val="BECDD7"/>
        </a:accent2>
        <a:accent3>
          <a:srgbClr val="FFFFFF"/>
        </a:accent3>
        <a:accent4>
          <a:srgbClr val="000000"/>
        </a:accent4>
        <a:accent5>
          <a:srgbClr val="C3CBD2"/>
        </a:accent5>
        <a:accent6>
          <a:srgbClr val="ACBAC3"/>
        </a:accent6>
        <a:hlink>
          <a:srgbClr val="006487"/>
        </a:hlink>
        <a:folHlink>
          <a:srgbClr val="647D2D"/>
        </a:folHlink>
      </a:clrScheme>
      <a:clrMap bg1="lt1" tx1="dk1" bg2="lt2" tx2="dk2" accent1="accent1" accent2="accent2" accent3="accent3" accent4="accent4" accent5="accent5" accent6="accent6" hlink="hlink" folHlink="folHlink"/>
    </a:extraClrScheme>
    <a:extraClrScheme>
      <a:clrScheme name="Siemens 2013 – 4:3 2">
        <a:dk1>
          <a:srgbClr val="000000"/>
        </a:dk1>
        <a:lt1>
          <a:srgbClr val="FFFFFF"/>
        </a:lt1>
        <a:dk2>
          <a:srgbClr val="000000"/>
        </a:dk2>
        <a:lt2>
          <a:srgbClr val="ADBECB"/>
        </a:lt2>
        <a:accent1>
          <a:srgbClr val="879BAA"/>
        </a:accent1>
        <a:accent2>
          <a:srgbClr val="BECDD7"/>
        </a:accent2>
        <a:accent3>
          <a:srgbClr val="FFFFFF"/>
        </a:accent3>
        <a:accent4>
          <a:srgbClr val="000000"/>
        </a:accent4>
        <a:accent5>
          <a:srgbClr val="C3CBD2"/>
        </a:accent5>
        <a:accent6>
          <a:srgbClr val="ACBAC3"/>
        </a:accent6>
        <a:hlink>
          <a:srgbClr val="EB780A"/>
        </a:hlink>
        <a:folHlink>
          <a:srgbClr val="641946"/>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1.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Siemens">
  <a:themeElements>
    <a:clrScheme name="">
      <a:dk1>
        <a:srgbClr val="000000"/>
      </a:dk1>
      <a:lt1>
        <a:srgbClr val="FFFFFF"/>
      </a:lt1>
      <a:dk2>
        <a:srgbClr val="000000"/>
      </a:dk2>
      <a:lt2>
        <a:srgbClr val="FFFFFF"/>
      </a:lt2>
      <a:accent1>
        <a:srgbClr val="949EAA"/>
      </a:accent1>
      <a:accent2>
        <a:srgbClr val="3366AA"/>
      </a:accent2>
      <a:accent3>
        <a:srgbClr val="FFFFFF"/>
      </a:accent3>
      <a:accent4>
        <a:srgbClr val="000000"/>
      </a:accent4>
      <a:accent5>
        <a:srgbClr val="C8CCD2"/>
      </a:accent5>
      <a:accent6>
        <a:srgbClr val="2D5C9A"/>
      </a:accent6>
      <a:hlink>
        <a:srgbClr val="003399"/>
      </a:hlink>
      <a:folHlink>
        <a:srgbClr val="003399"/>
      </a:folHlink>
    </a:clrScheme>
    <a:fontScheme name="Siemens">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iemens 1">
        <a:dk1>
          <a:srgbClr val="000000"/>
        </a:dk1>
        <a:lt1>
          <a:srgbClr val="D0D3DA"/>
        </a:lt1>
        <a:dk2>
          <a:srgbClr val="000000"/>
        </a:dk2>
        <a:lt2>
          <a:srgbClr val="FFFFFF"/>
        </a:lt2>
        <a:accent1>
          <a:srgbClr val="949EAA"/>
        </a:accent1>
        <a:accent2>
          <a:srgbClr val="3366AA"/>
        </a:accent2>
        <a:accent3>
          <a:srgbClr val="E4E6EA"/>
        </a:accent3>
        <a:accent4>
          <a:srgbClr val="000000"/>
        </a:accent4>
        <a:accent5>
          <a:srgbClr val="C8CCD2"/>
        </a:accent5>
        <a:accent6>
          <a:srgbClr val="2D5C9A"/>
        </a:accent6>
        <a:hlink>
          <a:srgbClr val="003399"/>
        </a:hlink>
        <a:folHlink>
          <a:srgbClr val="00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2_Siemens">
  <a:themeElements>
    <a:clrScheme name="">
      <a:dk1>
        <a:srgbClr val="000000"/>
      </a:dk1>
      <a:lt1>
        <a:srgbClr val="FFFFFF"/>
      </a:lt1>
      <a:dk2>
        <a:srgbClr val="000000"/>
      </a:dk2>
      <a:lt2>
        <a:srgbClr val="FFFFFF"/>
      </a:lt2>
      <a:accent1>
        <a:srgbClr val="949EAA"/>
      </a:accent1>
      <a:accent2>
        <a:srgbClr val="3366AA"/>
      </a:accent2>
      <a:accent3>
        <a:srgbClr val="FFFFFF"/>
      </a:accent3>
      <a:accent4>
        <a:srgbClr val="000000"/>
      </a:accent4>
      <a:accent5>
        <a:srgbClr val="C8CCD2"/>
      </a:accent5>
      <a:accent6>
        <a:srgbClr val="2D5C9A"/>
      </a:accent6>
      <a:hlink>
        <a:srgbClr val="003399"/>
      </a:hlink>
      <a:folHlink>
        <a:srgbClr val="003399"/>
      </a:folHlink>
    </a:clrScheme>
    <a:fontScheme name="Siemens">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iemens 1">
        <a:dk1>
          <a:srgbClr val="000000"/>
        </a:dk1>
        <a:lt1>
          <a:srgbClr val="D0D3DA"/>
        </a:lt1>
        <a:dk2>
          <a:srgbClr val="000000"/>
        </a:dk2>
        <a:lt2>
          <a:srgbClr val="FFFFFF"/>
        </a:lt2>
        <a:accent1>
          <a:srgbClr val="949EAA"/>
        </a:accent1>
        <a:accent2>
          <a:srgbClr val="3366AA"/>
        </a:accent2>
        <a:accent3>
          <a:srgbClr val="E4E6EA"/>
        </a:accent3>
        <a:accent4>
          <a:srgbClr val="000000"/>
        </a:accent4>
        <a:accent5>
          <a:srgbClr val="C8CCD2"/>
        </a:accent5>
        <a:accent6>
          <a:srgbClr val="2D5C9A"/>
        </a:accent6>
        <a:hlink>
          <a:srgbClr val="003399"/>
        </a:hlink>
        <a:folHlink>
          <a:srgbClr val="00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3_Siemens">
  <a:themeElements>
    <a:clrScheme name="">
      <a:dk1>
        <a:srgbClr val="000000"/>
      </a:dk1>
      <a:lt1>
        <a:srgbClr val="FFFFFF"/>
      </a:lt1>
      <a:dk2>
        <a:srgbClr val="000000"/>
      </a:dk2>
      <a:lt2>
        <a:srgbClr val="FFFFFF"/>
      </a:lt2>
      <a:accent1>
        <a:srgbClr val="949EAA"/>
      </a:accent1>
      <a:accent2>
        <a:srgbClr val="3366AA"/>
      </a:accent2>
      <a:accent3>
        <a:srgbClr val="FFFFFF"/>
      </a:accent3>
      <a:accent4>
        <a:srgbClr val="000000"/>
      </a:accent4>
      <a:accent5>
        <a:srgbClr val="C8CCD2"/>
      </a:accent5>
      <a:accent6>
        <a:srgbClr val="2D5C9A"/>
      </a:accent6>
      <a:hlink>
        <a:srgbClr val="003399"/>
      </a:hlink>
      <a:folHlink>
        <a:srgbClr val="003399"/>
      </a:folHlink>
    </a:clrScheme>
    <a:fontScheme name="Siemens">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iemens 1">
        <a:dk1>
          <a:srgbClr val="000000"/>
        </a:dk1>
        <a:lt1>
          <a:srgbClr val="D0D3DA"/>
        </a:lt1>
        <a:dk2>
          <a:srgbClr val="000000"/>
        </a:dk2>
        <a:lt2>
          <a:srgbClr val="FFFFFF"/>
        </a:lt2>
        <a:accent1>
          <a:srgbClr val="949EAA"/>
        </a:accent1>
        <a:accent2>
          <a:srgbClr val="3366AA"/>
        </a:accent2>
        <a:accent3>
          <a:srgbClr val="E4E6EA"/>
        </a:accent3>
        <a:accent4>
          <a:srgbClr val="000000"/>
        </a:accent4>
        <a:accent5>
          <a:srgbClr val="C8CCD2"/>
        </a:accent5>
        <a:accent6>
          <a:srgbClr val="2D5C9A"/>
        </a:accent6>
        <a:hlink>
          <a:srgbClr val="003399"/>
        </a:hlink>
        <a:folHlink>
          <a:srgbClr val="00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4_Siemens">
  <a:themeElements>
    <a:clrScheme name="">
      <a:dk1>
        <a:srgbClr val="000000"/>
      </a:dk1>
      <a:lt1>
        <a:srgbClr val="FFFFFF"/>
      </a:lt1>
      <a:dk2>
        <a:srgbClr val="000000"/>
      </a:dk2>
      <a:lt2>
        <a:srgbClr val="FFFFFF"/>
      </a:lt2>
      <a:accent1>
        <a:srgbClr val="949EAA"/>
      </a:accent1>
      <a:accent2>
        <a:srgbClr val="3366AA"/>
      </a:accent2>
      <a:accent3>
        <a:srgbClr val="FFFFFF"/>
      </a:accent3>
      <a:accent4>
        <a:srgbClr val="000000"/>
      </a:accent4>
      <a:accent5>
        <a:srgbClr val="C8CCD2"/>
      </a:accent5>
      <a:accent6>
        <a:srgbClr val="2D5C9A"/>
      </a:accent6>
      <a:hlink>
        <a:srgbClr val="003399"/>
      </a:hlink>
      <a:folHlink>
        <a:srgbClr val="003399"/>
      </a:folHlink>
    </a:clrScheme>
    <a:fontScheme name="Siemens">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iemens 1">
        <a:dk1>
          <a:srgbClr val="000000"/>
        </a:dk1>
        <a:lt1>
          <a:srgbClr val="D0D3DA"/>
        </a:lt1>
        <a:dk2>
          <a:srgbClr val="000000"/>
        </a:dk2>
        <a:lt2>
          <a:srgbClr val="FFFFFF"/>
        </a:lt2>
        <a:accent1>
          <a:srgbClr val="949EAA"/>
        </a:accent1>
        <a:accent2>
          <a:srgbClr val="3366AA"/>
        </a:accent2>
        <a:accent3>
          <a:srgbClr val="E4E6EA"/>
        </a:accent3>
        <a:accent4>
          <a:srgbClr val="000000"/>
        </a:accent4>
        <a:accent5>
          <a:srgbClr val="C8CCD2"/>
        </a:accent5>
        <a:accent6>
          <a:srgbClr val="2D5C9A"/>
        </a:accent6>
        <a:hlink>
          <a:srgbClr val="003399"/>
        </a:hlink>
        <a:folHlink>
          <a:srgbClr val="00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7.xml><?xml version="1.0" encoding="utf-8"?>
<a:theme xmlns:a="http://schemas.openxmlformats.org/drawingml/2006/main" name="5_Siemens">
  <a:themeElements>
    <a:clrScheme name="">
      <a:dk1>
        <a:srgbClr val="000000"/>
      </a:dk1>
      <a:lt1>
        <a:srgbClr val="FFFFFF"/>
      </a:lt1>
      <a:dk2>
        <a:srgbClr val="000000"/>
      </a:dk2>
      <a:lt2>
        <a:srgbClr val="FFFFFF"/>
      </a:lt2>
      <a:accent1>
        <a:srgbClr val="949EAA"/>
      </a:accent1>
      <a:accent2>
        <a:srgbClr val="3366AA"/>
      </a:accent2>
      <a:accent3>
        <a:srgbClr val="FFFFFF"/>
      </a:accent3>
      <a:accent4>
        <a:srgbClr val="000000"/>
      </a:accent4>
      <a:accent5>
        <a:srgbClr val="C8CCD2"/>
      </a:accent5>
      <a:accent6>
        <a:srgbClr val="2D5C9A"/>
      </a:accent6>
      <a:hlink>
        <a:srgbClr val="003399"/>
      </a:hlink>
      <a:folHlink>
        <a:srgbClr val="003399"/>
      </a:folHlink>
    </a:clrScheme>
    <a:fontScheme name="Siemens">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iemens 1">
        <a:dk1>
          <a:srgbClr val="000000"/>
        </a:dk1>
        <a:lt1>
          <a:srgbClr val="D0D3DA"/>
        </a:lt1>
        <a:dk2>
          <a:srgbClr val="000000"/>
        </a:dk2>
        <a:lt2>
          <a:srgbClr val="FFFFFF"/>
        </a:lt2>
        <a:accent1>
          <a:srgbClr val="949EAA"/>
        </a:accent1>
        <a:accent2>
          <a:srgbClr val="3366AA"/>
        </a:accent2>
        <a:accent3>
          <a:srgbClr val="E4E6EA"/>
        </a:accent3>
        <a:accent4>
          <a:srgbClr val="000000"/>
        </a:accent4>
        <a:accent5>
          <a:srgbClr val="C8CCD2"/>
        </a:accent5>
        <a:accent6>
          <a:srgbClr val="2D5C9A"/>
        </a:accent6>
        <a:hlink>
          <a:srgbClr val="003399"/>
        </a:hlink>
        <a:folHlink>
          <a:srgbClr val="00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8.xml><?xml version="1.0" encoding="utf-8"?>
<a:theme xmlns:a="http://schemas.openxmlformats.org/drawingml/2006/main" name="6_Siemens">
  <a:themeElements>
    <a:clrScheme name="">
      <a:dk1>
        <a:srgbClr val="000000"/>
      </a:dk1>
      <a:lt1>
        <a:srgbClr val="FFFFFF"/>
      </a:lt1>
      <a:dk2>
        <a:srgbClr val="000000"/>
      </a:dk2>
      <a:lt2>
        <a:srgbClr val="FFFFFF"/>
      </a:lt2>
      <a:accent1>
        <a:srgbClr val="949EAA"/>
      </a:accent1>
      <a:accent2>
        <a:srgbClr val="3366AA"/>
      </a:accent2>
      <a:accent3>
        <a:srgbClr val="FFFFFF"/>
      </a:accent3>
      <a:accent4>
        <a:srgbClr val="000000"/>
      </a:accent4>
      <a:accent5>
        <a:srgbClr val="C8CCD2"/>
      </a:accent5>
      <a:accent6>
        <a:srgbClr val="2D5C9A"/>
      </a:accent6>
      <a:hlink>
        <a:srgbClr val="003399"/>
      </a:hlink>
      <a:folHlink>
        <a:srgbClr val="003399"/>
      </a:folHlink>
    </a:clrScheme>
    <a:fontScheme name="Siemens">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iemens 1">
        <a:dk1>
          <a:srgbClr val="000000"/>
        </a:dk1>
        <a:lt1>
          <a:srgbClr val="D0D3DA"/>
        </a:lt1>
        <a:dk2>
          <a:srgbClr val="000000"/>
        </a:dk2>
        <a:lt2>
          <a:srgbClr val="FFFFFF"/>
        </a:lt2>
        <a:accent1>
          <a:srgbClr val="949EAA"/>
        </a:accent1>
        <a:accent2>
          <a:srgbClr val="3366AA"/>
        </a:accent2>
        <a:accent3>
          <a:srgbClr val="E4E6EA"/>
        </a:accent3>
        <a:accent4>
          <a:srgbClr val="000000"/>
        </a:accent4>
        <a:accent5>
          <a:srgbClr val="C8CCD2"/>
        </a:accent5>
        <a:accent6>
          <a:srgbClr val="2D5C9A"/>
        </a:accent6>
        <a:hlink>
          <a:srgbClr val="003399"/>
        </a:hlink>
        <a:folHlink>
          <a:srgbClr val="00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9.xml><?xml version="1.0" encoding="utf-8"?>
<a:theme xmlns:a="http://schemas.openxmlformats.org/drawingml/2006/main" name="7_Siemens">
  <a:themeElements>
    <a:clrScheme name="">
      <a:dk1>
        <a:srgbClr val="000000"/>
      </a:dk1>
      <a:lt1>
        <a:srgbClr val="FFFFFF"/>
      </a:lt1>
      <a:dk2>
        <a:srgbClr val="000000"/>
      </a:dk2>
      <a:lt2>
        <a:srgbClr val="FFFFFF"/>
      </a:lt2>
      <a:accent1>
        <a:srgbClr val="949EAA"/>
      </a:accent1>
      <a:accent2>
        <a:srgbClr val="3366AA"/>
      </a:accent2>
      <a:accent3>
        <a:srgbClr val="FFFFFF"/>
      </a:accent3>
      <a:accent4>
        <a:srgbClr val="000000"/>
      </a:accent4>
      <a:accent5>
        <a:srgbClr val="C8CCD2"/>
      </a:accent5>
      <a:accent6>
        <a:srgbClr val="2D5C9A"/>
      </a:accent6>
      <a:hlink>
        <a:srgbClr val="003399"/>
      </a:hlink>
      <a:folHlink>
        <a:srgbClr val="003399"/>
      </a:folHlink>
    </a:clrScheme>
    <a:fontScheme name="Siemens">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iemens 1">
        <a:dk1>
          <a:srgbClr val="000000"/>
        </a:dk1>
        <a:lt1>
          <a:srgbClr val="D0D3DA"/>
        </a:lt1>
        <a:dk2>
          <a:srgbClr val="000000"/>
        </a:dk2>
        <a:lt2>
          <a:srgbClr val="FFFFFF"/>
        </a:lt2>
        <a:accent1>
          <a:srgbClr val="949EAA"/>
        </a:accent1>
        <a:accent2>
          <a:srgbClr val="3366AA"/>
        </a:accent2>
        <a:accent3>
          <a:srgbClr val="E4E6EA"/>
        </a:accent3>
        <a:accent4>
          <a:srgbClr val="000000"/>
        </a:accent4>
        <a:accent5>
          <a:srgbClr val="C8CCD2"/>
        </a:accent5>
        <a:accent6>
          <a:srgbClr val="2D5C9A"/>
        </a:accent6>
        <a:hlink>
          <a:srgbClr val="003399"/>
        </a:hlink>
        <a:folHlink>
          <a:srgbClr val="00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F207C84853EE334F94F9496529FD8D27" ma:contentTypeVersion="0" ma:contentTypeDescription="Ein neues Dokument erstellen." ma:contentTypeScope="" ma:versionID="344cd1a2a503a8316f703c01f9589c7f">
  <xsd:schema xmlns:xsd="http://www.w3.org/2001/XMLSchema" xmlns:xs="http://www.w3.org/2001/XMLSchema" xmlns:p="http://schemas.microsoft.com/office/2006/metadata/properties" targetNamespace="http://schemas.microsoft.com/office/2006/metadata/properties" ma:root="true" ma:fieldsID="afe2a49b824ff76717bf9f4f1ab0ceb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E1E90CC-23B1-4D04-9C17-7E604E9F9E08}">
  <ds:schemaRefs>
    <ds:schemaRef ds:uri="http://schemas.microsoft.com/sharepoint/v3/contenttype/forms"/>
  </ds:schemaRefs>
</ds:datastoreItem>
</file>

<file path=customXml/itemProps2.xml><?xml version="1.0" encoding="utf-8"?>
<ds:datastoreItem xmlns:ds="http://schemas.openxmlformats.org/officeDocument/2006/customXml" ds:itemID="{AFEEBCAF-ADCF-4454-87E1-F8E8515BE461}">
  <ds:schemaRefs>
    <ds:schemaRef ds:uri="http://schemas.microsoft.com/office/2006/metadata/properties"/>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5FF61C77-E2F2-4300-8941-EDE834013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Siemens_I_IA+DT_Template_V1.2.0_de</Template>
  <TotalTime>0</TotalTime>
  <Words>984</Words>
  <Application>Microsoft Office PowerPoint</Application>
  <PresentationFormat>Bildschirmpräsentation (4:3)</PresentationFormat>
  <Paragraphs>130</Paragraphs>
  <Slides>12</Slides>
  <Notes>1</Notes>
  <HiddenSlides>1</HiddenSlides>
  <MMClips>0</MMClips>
  <ScaleCrop>false</ScaleCrop>
  <HeadingPairs>
    <vt:vector size="6" baseType="variant">
      <vt:variant>
        <vt:lpstr>Design</vt:lpstr>
      </vt:variant>
      <vt:variant>
        <vt:i4>19</vt:i4>
      </vt:variant>
      <vt:variant>
        <vt:lpstr>Eingebettete OLE-Server</vt:lpstr>
      </vt:variant>
      <vt:variant>
        <vt:i4>1</vt:i4>
      </vt:variant>
      <vt:variant>
        <vt:lpstr>Folientitel</vt:lpstr>
      </vt:variant>
      <vt:variant>
        <vt:i4>12</vt:i4>
      </vt:variant>
    </vt:vector>
  </HeadingPairs>
  <TitlesOfParts>
    <vt:vector size="32" baseType="lpstr">
      <vt:lpstr>Siemens</vt:lpstr>
      <vt:lpstr>Siemens 2013 – 4:3</vt:lpstr>
      <vt:lpstr>1_Siemens</vt:lpstr>
      <vt:lpstr>2_Siemens</vt:lpstr>
      <vt:lpstr>3_Siemens</vt:lpstr>
      <vt:lpstr>4_Siemens</vt:lpstr>
      <vt:lpstr>5_Siemens</vt:lpstr>
      <vt:lpstr>6_Siemens</vt:lpstr>
      <vt:lpstr>7_Siemens</vt:lpstr>
      <vt:lpstr>8_Siemens</vt:lpstr>
      <vt:lpstr>9_Siemens</vt:lpstr>
      <vt:lpstr>10_Siemens</vt:lpstr>
      <vt:lpstr>11_Siemens</vt:lpstr>
      <vt:lpstr>12_Siemens</vt:lpstr>
      <vt:lpstr>13_Siemens</vt:lpstr>
      <vt:lpstr>14_Siemens</vt:lpstr>
      <vt:lpstr>15_Siemens</vt:lpstr>
      <vt:lpstr>16_Siemens</vt:lpstr>
      <vt:lpstr>17_Siemens</vt:lpstr>
      <vt:lpstr>think-cell Slide</vt:lpstr>
      <vt:lpstr>Warum Vorverarbeitung - Herausförderungen</vt:lpstr>
      <vt:lpstr>Datenbereinigung: Fehlende Werte</vt:lpstr>
      <vt:lpstr>Datenbereinigung: Verrauschte Daten</vt:lpstr>
      <vt:lpstr>Mögliche Behandlung Strategien</vt:lpstr>
      <vt:lpstr>Mögliche Behandlung Strategien</vt:lpstr>
      <vt:lpstr>Datenreduktion</vt:lpstr>
      <vt:lpstr>Datenreduktion: Generalisierung</vt:lpstr>
      <vt:lpstr>Datenreduktion: Aggregation</vt:lpstr>
      <vt:lpstr>Datenreduktion: Dimensionsreduktion</vt:lpstr>
      <vt:lpstr>Datenreduktion: Daten Sampling</vt:lpstr>
      <vt:lpstr>Datenintegration auf verschiedene Ebenen</vt:lpstr>
      <vt:lpstr>Zeitstempel Synchronisation der erfassten Sensordaten</vt:lpstr>
    </vt:vector>
  </TitlesOfParts>
  <Company>Siemens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Christian Hock</dc:creator>
  <dc:description>Created using Productivity4PP V3.1.2.1</dc:description>
  <cp:lastModifiedBy>Bakakeu Ngassam, Romuald Jupiter (ext)</cp:lastModifiedBy>
  <cp:revision>1210</cp:revision>
  <cp:lastPrinted>2016-06-13T08:07:47Z</cp:lastPrinted>
  <dcterms:created xsi:type="dcterms:W3CDTF">2009-03-03T14:18:42Z</dcterms:created>
  <dcterms:modified xsi:type="dcterms:W3CDTF">2017-03-17T13:08:09Z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_AdHocReviewCycleID">
    <vt:i4>-274726991</vt:i4>
  </property>
  <property fmtid="{D5CDD505-2E9C-101B-9397-08002B2CF9AE}" pid="4" name="_NewReviewCycle">
    <vt:lpwstr/>
  </property>
  <property fmtid="{D5CDD505-2E9C-101B-9397-08002B2CF9AE}" pid="5" name="_EmailSubject">
    <vt:lpwstr>SP99_AusprägungenUndArbeitspaktete_V1_2.pptx</vt:lpwstr>
  </property>
  <property fmtid="{D5CDD505-2E9C-101B-9397-08002B2CF9AE}" pid="6" name="_AuthorEmail">
    <vt:lpwstr>christian.hock@siemens.com</vt:lpwstr>
  </property>
  <property fmtid="{D5CDD505-2E9C-101B-9397-08002B2CF9AE}" pid="7" name="_AuthorEmailDisplayName">
    <vt:lpwstr>Hock, Christian</vt:lpwstr>
  </property>
  <property fmtid="{D5CDD505-2E9C-101B-9397-08002B2CF9AE}" pid="8" name="_PreviousAdHocReviewCycleID">
    <vt:i4>-832653032</vt:i4>
  </property>
  <property fmtid="{D5CDD505-2E9C-101B-9397-08002B2CF9AE}" pid="9" name="ContentTypeId">
    <vt:lpwstr>0x010100F207C84853EE334F94F9496529FD8D27</vt:lpwstr>
  </property>
</Properties>
</file>