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5" name="Shape 25"/>
          <p:cNvGrpSpPr/>
          <p:nvPr/>
        </p:nvGrpSpPr>
        <p:grpSpPr>
          <a:xfrm rot="10800000" flipH="1">
            <a:off y="-534" x="0"/>
            <a:ext cy="3086303" cx="9162288"/>
            <a:chOff y="4255637" x="-7937"/>
            <a:chExt cy="2606675" cx="9144000"/>
          </a:xfrm>
        </p:grpSpPr>
        <p:sp>
          <p:nvSpPr>
            <p:cNvPr id="26" name="Shape 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2400" i="1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sz="2400" i="1"/>
            </a:lvl4pPr>
            <a:lvl5pPr algn="ctr">
              <a:spcBef>
                <a:spcPts val="0"/>
              </a:spcBef>
              <a:buSzPct val="100000"/>
              <a:buNone/>
              <a:defRPr sz="2400" i="1"/>
            </a:lvl5pPr>
            <a:lvl6pPr algn="ctr">
              <a:spcBef>
                <a:spcPts val="0"/>
              </a:spcBef>
              <a:buSzPct val="100000"/>
              <a:buNone/>
              <a:defRPr sz="2400" i="1"/>
            </a:lvl6pPr>
            <a:lvl7pPr algn="ctr">
              <a:spcBef>
                <a:spcPts val="0"/>
              </a:spcBef>
              <a:buSzPct val="100000"/>
              <a:buNone/>
              <a:defRPr sz="2400" i="1"/>
            </a:lvl7pPr>
            <a:lvl8pPr algn="ctr">
              <a:spcBef>
                <a:spcPts val="0"/>
              </a:spcBef>
              <a:buSzPct val="100000"/>
              <a:buNone/>
              <a:defRPr sz="2400" i="1"/>
            </a:lvl8pPr>
            <a:lvl9pPr algn="ctr">
              <a:spcBef>
                <a:spcPts val="0"/>
              </a:spcBef>
              <a:buSzPct val="100000"/>
              <a:buNone/>
              <a:defRPr sz="2400" i="1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97780" x="457200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297780" x="4645148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9" name="Shape 69"/>
          <p:cNvGrpSpPr/>
          <p:nvPr/>
        </p:nvGrpSpPr>
        <p:grpSpPr>
          <a:xfrm>
            <a:off y="4082016" x="0"/>
            <a:ext cy="1073168" cx="9162288"/>
            <a:chOff y="4255637" x="-7937"/>
            <a:chExt cy="2606675" cx="9144000"/>
          </a:xfrm>
        </p:grpSpPr>
        <p:sp>
          <p:nvSpPr>
            <p:cNvPr id="70" name="Shape 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y="4246565" x="457200"/>
            <a:ext cy="6792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5148512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y="457200" x="3175"/>
            <a:ext cy="2840831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s://github.com/jupiterhub" Type="http://schemas.openxmlformats.org/officeDocument/2006/relationships/hyperlink" TargetMode="External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06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https://www.udacity.com/course/ud853" Type="http://schemas.openxmlformats.org/officeDocument/2006/relationships/hyperlink" TargetMode="External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https://developer.android.com/about/dashboards/index.html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eveloper.android.com/design/patterns/actionbar.html" Type="http://schemas.openxmlformats.org/officeDocument/2006/relationships/hyperlink" TargetMode="External" Id="rId4"/><Relationship Target="../media/image04.png" Type="http://schemas.openxmlformats.org/officeDocument/2006/relationships/image" Id="rId3"/><Relationship Target="../media/image10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https://developer.android.com/design/patterns/actionbar.html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https://developer.android.com/design/patterns/actionbar.html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https://developer.android.com/design/downloads/index.html" Type="http://schemas.openxmlformats.org/officeDocument/2006/relationships/hyperlink" TargetMode="External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https://developer.android.com/reference/android/app/Activity.html#onOptionsItemSelected(android.view.MenuItem)" Type="http://schemas.openxmlformats.org/officeDocument/2006/relationships/hyperlink" TargetMode="External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Android Development Community (ADC)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Session 2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google.com/+JupiterTecson</a:t>
            </a:r>
          </a:p>
          <a:p>
            <a:pPr>
              <a:spcBef>
                <a:spcPts val="0"/>
              </a:spcBef>
              <a:buNone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https://github.com/jupiterhub</a:t>
            </a:r>
            <a:r>
              <a:rPr sz="1800"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Action Bar - Hands-on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1297775" x="457200"/>
            <a:ext cy="3302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Theming Text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Theming Background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22012" x="4900362"/>
            <a:ext cy="2143125" cx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y="4698325" x="3671625"/>
            <a:ext cy="331500" cx="5472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https://developer.android.com/training/basics/actionbar/styling.html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568725" x="747200"/>
            <a:ext cy="1394674" cx="36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y="4386950" x="3091275"/>
            <a:ext cy="426300" cx="6052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props: https://developer.android.com/guide/topics/ui/actionbar.html#Style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Action Bar - Hands-on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297775" x="457200"/>
            <a:ext cy="3302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Overlay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Top Margin (Padding)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y="4698325" x="3201225"/>
            <a:ext cy="331500" cx="5874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https://developer.android.com/training/basics/actionbar/overlaying.html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y="4520875" x="5747825"/>
            <a:ext cy="331500" cx="350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Background: http://subtlepatterns.com/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38400" x="5093975"/>
            <a:ext cy="2858000" cx="16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463445" x="1122945"/>
            <a:ext cy="1859825" cx="34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Topics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B7B7B7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B7B7B7"/>
                </a:solidFill>
              </a:rPr>
              <a:t>Now</a:t>
            </a:r>
          </a:p>
          <a:p>
            <a:pPr rtl="0" lvl="1" indent="-381000" marL="914400">
              <a:spcBef>
                <a:spcPts val="0"/>
              </a:spcBef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Android Version Share</a:t>
            </a:r>
          </a:p>
          <a:p>
            <a:pPr rtl="0" lvl="1" indent="-381000" marL="914400">
              <a:spcBef>
                <a:spcPts val="0"/>
              </a:spcBef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Action Bar (Theory)</a:t>
            </a:r>
          </a:p>
          <a:p>
            <a:pPr rtl="0" lvl="1" indent="-381000" marL="914400">
              <a:spcBef>
                <a:spcPts val="0"/>
              </a:spcBef>
              <a:buClr>
                <a:srgbClr val="B7B7B7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B7B7B7"/>
                </a:solidFill>
              </a:rPr>
              <a:t>Hands On (Action Bar, Up, Styling)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Next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Learn from the best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App Sharing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App Lessons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Learn from the best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https://www.udacity.com/course/ud853</a:t>
            </a:r>
            <a:r>
              <a:rPr lang="en"/>
              <a:t> 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033899" x="994849"/>
            <a:ext cy="2576349" cx="477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 - App Sharing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Api usage? Challenge? Suggestions?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Anyone who wants to share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Topics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Now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Android Version Share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Action Bar (Theory)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Hands On (Action Bar, Up, Styling)</a:t>
            </a:r>
          </a:p>
          <a:p>
            <a:pPr rtl="0" lvl="0" indent="-419100" marL="457200">
              <a:spcBef>
                <a:spcPts val="0"/>
              </a:spcBef>
              <a:buClr>
                <a:schemeClr val="accent5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accent5"/>
                </a:solidFill>
              </a:rPr>
              <a:t>Next</a:t>
            </a:r>
          </a:p>
          <a:p>
            <a:pPr rtl="0" lvl="1" indent="-381000" marL="914400">
              <a:spcBef>
                <a:spcPts val="0"/>
              </a:spcBef>
              <a:buClr>
                <a:schemeClr val="accent5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accent5"/>
                </a:solidFill>
              </a:rPr>
              <a:t>Learn from the best</a:t>
            </a:r>
          </a:p>
          <a:p>
            <a:pPr rtl="0" lvl="1" indent="-381000" marL="914400">
              <a:spcBef>
                <a:spcPts val="0"/>
              </a:spcBef>
              <a:buClr>
                <a:schemeClr val="accent5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accent5"/>
                </a:solidFill>
              </a:rPr>
              <a:t>App Sharing</a:t>
            </a:r>
          </a:p>
          <a:p>
            <a:pPr rtl="0" lvl="1" indent="-381000" marL="914400">
              <a:spcBef>
                <a:spcPts val="0"/>
              </a:spcBef>
              <a:buClr>
                <a:schemeClr val="accent5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accent5"/>
                </a:solidFill>
              </a:rPr>
              <a:t>App Lessons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Version Share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y="4695050" x="3995000"/>
            <a:ext cy="250499" cx="5021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https://developer.android.com/about/dashboards/index.html</a:t>
            </a:r>
            <a:r>
              <a:rPr lang="en"/>
              <a:t> 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081450" x="588824"/>
            <a:ext cy="3504099" cx="62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Action Bar - Components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0075" x="588774"/>
            <a:ext cy="3684124" cx="48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y="4695050" x="3995000"/>
            <a:ext cy="250499" cx="5021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https://developer.android.com/design/patterns/actionbar.html</a:t>
            </a:r>
            <a:r>
              <a:rPr lang="en"/>
              <a:t> 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366775" x="5544350"/>
            <a:ext cy="2377425" cx="28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Action Bar - Locations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y="4695050" x="3995000"/>
            <a:ext cy="250499" cx="5021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https://developer.android.com/design/patterns/actionbar.html</a:t>
            </a:r>
            <a:r>
              <a:rPr lang="en"/>
              <a:t> 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00225" x="558800"/>
            <a:ext cy="3446824" cx="21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y="1200225" x="2819100"/>
            <a:ext cy="1881299" cx="350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1. Main Action Bar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2. Top Action Bar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3. Bottom Action Bar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Action Bar - Contextual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y="4695050" x="3995000"/>
            <a:ext cy="250499" cx="5021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https://developer.android.com/design/patterns/actionbar.html</a:t>
            </a:r>
            <a:r>
              <a:rPr lang="en"/>
              <a:t> 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162125" x="515900"/>
            <a:ext cy="3589325" cx="43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Action Bar - Icon Pack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400" lang="en"/>
              <a:t>Download -  </a:t>
            </a:r>
            <a:r>
              <a:rPr u="sng" sz="1400" lang="en">
                <a:solidFill>
                  <a:schemeClr val="hlink"/>
                </a:solidFill>
                <a:hlinkClick r:id="rId3"/>
              </a:rPr>
              <a:t>https://developer.android.com/design/downloads/index.html</a:t>
            </a:r>
            <a:r>
              <a:rPr sz="1400" lang="en"/>
              <a:t> 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791962" x="624150"/>
            <a:ext cy="2886075" cx="75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Action Bar - Hands on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304555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Add Actions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Handle Action - </a:t>
            </a:r>
            <a:r>
              <a:rPr u="sng" sz="1400" lang="en">
                <a:solidFill>
                  <a:schemeClr val="accent1"/>
                </a:solidFill>
                <a:hlinkClick r:id="rId3"/>
              </a:rPr>
              <a:t>https://developer.android.com/reference/android/app/Activity.html#onOptionsItemSelected(android.view.MenuItem)</a:t>
            </a:r>
            <a:r>
              <a:rPr sz="1400" lang="en"/>
              <a:t> 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655962" x="3133712"/>
            <a:ext cy="2276475" cx="55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Action Bar - Hands on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Up Navigation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Handling Up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457950" x="1056775"/>
            <a:ext cy="2095500" cx="56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