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* Use update site when you have an existing eclipse installation;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* Use bundle when you want to get in the development fast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* Android Studio is still in beta but it will be public soon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* Use update site when you have an existing eclipse installation;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* Use bundle when you want to get in the development fast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* Android Studio is still in beta but it will be public soon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534" x="0"/>
            <a:ext cy="3086303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 i="1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sz="2400" i="1"/>
            </a:lvl4pPr>
            <a:lvl5pPr algn="ctr">
              <a:spcBef>
                <a:spcPts val="0"/>
              </a:spcBef>
              <a:buSzPct val="100000"/>
              <a:buNone/>
              <a:defRPr sz="2400" i="1"/>
            </a:lvl5pPr>
            <a:lvl6pPr algn="ctr">
              <a:spcBef>
                <a:spcPts val="0"/>
              </a:spcBef>
              <a:buSzPct val="100000"/>
              <a:buNone/>
              <a:defRPr sz="2400" i="1"/>
            </a:lvl6pPr>
            <a:lvl7pPr algn="ctr">
              <a:spcBef>
                <a:spcPts val="0"/>
              </a:spcBef>
              <a:buSzPct val="100000"/>
              <a:buNone/>
              <a:defRPr sz="2400" i="1"/>
            </a:lvl7pPr>
            <a:lvl8pPr algn="ctr">
              <a:spcBef>
                <a:spcPts val="0"/>
              </a:spcBef>
              <a:buSzPct val="100000"/>
              <a:buNone/>
              <a:defRPr sz="2400" i="1"/>
            </a:lvl8pPr>
            <a:lvl9pPr algn="ctr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97780" x="457200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297780" x="4645148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4082016" x="0"/>
            <a:ext cy="1073168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5148512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y="457200" x="3175"/>
            <a:ext cy="2840831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github.com/jupiterhub" Type="http://schemas.openxmlformats.org/officeDocument/2006/relationships/hyperlink" TargetMode="External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.android.com/guide/components/fragments.html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.android.com/training/basics/firstapp/creating-project.html" Type="http://schemas.openxmlformats.org/officeDocument/2006/relationships/hyperlink" TargetMode="External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.android.com/training/index.html" Type="http://schemas.openxmlformats.org/officeDocument/2006/relationships/hyperlink" TargetMode="External" Id="rId4"/><Relationship Target="https://developer.android.com/design/index.html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.android.com/sdk/index.html" Type="http://schemas.openxmlformats.org/officeDocument/2006/relationships/hyperlink" TargetMode="External" Id="rId4"/><Relationship Target="https://dl-ssl.google.com/android/eclipse/" Type="http://schemas.openxmlformats.org/officeDocument/2006/relationships/hyperlink" TargetMode="External" Id="rId3"/><Relationship Target="https://developer.android.com/sdk/index.html" Type="http://schemas.openxmlformats.org/officeDocument/2006/relationships/hyperlink" TargetMode="External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Android Development Community (ADC)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Kickstart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google.com/+JupiterTecson</a:t>
            </a:r>
          </a:p>
          <a:p>
            <a:pPr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https://github.com/jupiterhub</a:t>
            </a:r>
            <a:r>
              <a:rPr sz="1800"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Setup - After Update site 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87270" x="753995"/>
            <a:ext cy="1298549" cx="34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87275" x="4724221"/>
            <a:ext cy="3248525" cx="337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Now - Theory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Activity 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y="4696800" x="2850000"/>
            <a:ext cy="446700" cx="629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http://www.itcsolutions.eu/wp-content/uploads/2011/08/Example_sketch.jpg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77825" x="3634800"/>
            <a:ext cy="2933700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Now - Theory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Activity Lifecycle 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y="4696800" x="2850000"/>
            <a:ext cy="446700" cx="629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http://www.tutorialspoint.com/android/images/android_activity_lifecycle.jpg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25575" x="2689550"/>
            <a:ext cy="2381250" cx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Now - Theory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Activity 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y="4696800" x="2850000"/>
            <a:ext cy="446700" cx="629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http://www.itcsolutions.eu/wp-content/uploads/2011/08/Example_sketch.jpg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77825" x="3634800"/>
            <a:ext cy="2933700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Now - Theory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Fragment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y="4696800" x="2850000"/>
            <a:ext cy="446700" cx="629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https://developer.android.com/images/fundamentals/fragments.png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97775" x="2906625"/>
            <a:ext cy="3076575" cx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Now - Theory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Fragment Lifecycle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y="4696800" x="0"/>
            <a:ext cy="446700" cx="629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https://developer.android.com/images/fragment_lifecycle.png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0600" x="6296291"/>
            <a:ext cy="5143500" cx="1925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Now - Theory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Intent 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29900" x="2066450"/>
            <a:ext cy="1162050" cx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y="4696800" x="2850000"/>
            <a:ext cy="446700" cx="629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https://guardianproject.info/wp-content/uploads/2014/01/Android-Intents.png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Now - Output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13362" x="2125947"/>
            <a:ext cy="3681624" cx="20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021937" x="4673350"/>
            <a:ext cy="3664489" cx="20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Now - Hands on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Create Hello World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Update Layout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default weight for all views is 0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Add Button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public void actionName(view)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Now - Hands on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Add Intent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explicit intent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Add Another Activity with Fragment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Manifest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https://developer.android.com/guide/components/fragments.html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Now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What is this about?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Why Android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Setup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Theory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Hands-on</a:t>
            </a:r>
          </a:p>
          <a:p>
            <a:pPr rtl="0" lvl="0" indent="-419100" marL="457200">
              <a:spcBef>
                <a:spcPts val="0"/>
              </a:spcBef>
              <a:buClr>
                <a:schemeClr val="accent5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accent5"/>
                </a:solidFill>
              </a:rPr>
              <a:t>Next</a:t>
            </a:r>
          </a:p>
          <a:p>
            <a:pPr rtl="0" lvl="1" indent="-381000" marL="914400">
              <a:spcBef>
                <a:spcPts val="0"/>
              </a:spcBef>
              <a:buClr>
                <a:schemeClr val="accent5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accent5"/>
                </a:solidFill>
              </a:rPr>
              <a:t>App Sharing</a:t>
            </a:r>
          </a:p>
          <a:p>
            <a:pPr rtl="0" lvl="1" indent="-381000" marL="914400">
              <a:spcBef>
                <a:spcPts val="0"/>
              </a:spcBef>
              <a:buClr>
                <a:schemeClr val="accent5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accent5"/>
                </a:solidFill>
              </a:rPr>
              <a:t>App Lessons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Now - Hands on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https://developer.android.com/training/basics/firstapp/creating-project.html</a:t>
            </a:r>
            <a:r>
              <a:rPr lang="en"/>
              <a:t> 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Concise 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- App Sharing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Alec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Fukuma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Jupi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Sara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- App Lessons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Alec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Fukuma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Jupi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Sara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this about?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Goal for now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Study and show new stuff every week;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Goal for next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Create amazing applications that will make lives better… and a passive income would be good.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Why not Android?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Many form factor. Requires multiple design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Different OEM’s (HTC, LG, Samsung, Sony, etc.)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Software versions. 80% is running Android ICS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Android?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Strong language foundation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Mobile, Tablet, Wearables (Glass/Watch), Cars, TV (with controller)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Free / OSS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Activities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Open Discussions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Interaction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Experience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Encourage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Weekly Progress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Setup - Materials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Design Theory / Good Practices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https://developer.android.com/design/index.html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They have topics on Material Design 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Practical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https://developer.android.com/training/index.html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Setup - IDE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Eclipse Plugin: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https://dl-ssl.google.com/android/eclipse/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https://developer.android.com/sdk/index.html</a:t>
            </a:r>
            <a:r>
              <a:rPr lang="en"/>
              <a:t> 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Bundle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u="sng" lang="en">
                <a:solidFill>
                  <a:schemeClr val="hlink"/>
                </a:solidFill>
                <a:hlinkClick r:id="rId5"/>
              </a:rPr>
              <a:t>https://developer.android.com/sdk/index.html</a:t>
            </a:r>
            <a:r>
              <a:rPr lang="en"/>
              <a:t>  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They also have Android Studio (IntelliJ)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Setup - IDE Comparison 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88137" x="754987"/>
            <a:ext cy="3114675" cx="74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y="4731400" x="4582500"/>
            <a:ext cy="446700" cx="4561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https://developer.android.com/sdk/installing/studio.html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