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B731-80B3-A178-D5F5-F6A7D59B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DC1F-169E-ABF7-2A14-58408BCE8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4EB6F-7E31-F67D-C018-AB97870B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1512-76CE-169F-0DE5-0F2F9532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ED5C-1317-7C22-14C7-16B8EA8C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3AB4-2240-B8E8-321D-D244A01F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E9C55-7C57-5A32-60A6-7458D0B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9A4F-DF1F-160C-504B-A2B2C790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0DA9-FBFF-DEF5-BEEA-FE217EE9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21CD-3368-A7CB-3592-EFED84F7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8B59F-0D6B-ABEE-D9D2-EA540344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9892D-EAF1-71F8-F54E-00441732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2C075-5D4D-C921-199E-5F2EBB7D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392-1670-F12B-C2E6-128C4393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F5CB-6D27-D85A-D279-4EB4AD2B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8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4C68-A122-9084-83A4-AB541B33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F117-17FB-632B-4CCF-50DD78E4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AA47-D0C1-08EB-6622-49CACED3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F16D-0674-AD40-564A-C83A877A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73BC-4445-2104-35E3-30BEE4F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4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1A24-BB97-56AE-0382-C838916E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0DF45-1E75-8860-B9E0-D5D5263E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E1F4-D1D1-F92D-274D-BC329D33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C757-87D7-832E-E41D-60398800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DF0B-FE18-ABCB-44DF-B88E18BF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4758-8716-FAC3-3DA6-CD0C15B1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F801-5D68-AB6F-933D-528406A9C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BF94-7EE2-C9FD-B8BA-294D2978E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B287-33CB-6DE6-9362-E4EA4F2C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BFCE-0E34-B86A-9EE4-F5EE9C2E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298C-774D-B753-11C0-5A525263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00A4-8DEF-2164-C0A8-AC101B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92545-E508-9CD2-FF6D-4C89F82E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3DCD7-DC8C-40DE-99E1-2DCB4D0B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78707-E019-399F-8EB9-D92968D28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E5F98-AE78-6678-4A44-ED1F50862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A9B45-C016-6D4C-9F8C-1B885760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8E476-EECE-2972-4C35-C9DA9A31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A46B7-B18F-0551-6F85-E494ECD8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EE99-8CB3-3DCA-B905-46AF1A30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DD3A4-049A-D905-2B73-C71962F0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A3661-07B6-96C4-9961-37E9D1A9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20247-2E79-FBC4-C56E-3095FE17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CE10-3242-3800-905F-0D61607E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B83E1-4C71-B74B-B709-6F71EC3B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5A0B-4B03-9F28-27CD-F4889995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FC51-932B-5940-18CA-D9023E3B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8037-D571-81C7-BE2D-2AB88FE0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684DD-0C85-F63B-D91B-6B34AEE9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366D8-EB27-07F0-80DD-F5488E80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E4B8F-117F-048B-B2E9-28D2425A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03A62-A89B-8997-7B4C-806EE68C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7175-DE58-271E-52DB-17733519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6923D-DAD2-E8BF-B8D7-EDAA368B8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F0C31-6C62-F038-3EEB-41BB78795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3C753-4A7A-91E0-5B91-EFDDB01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CBA69-93A4-8784-B41F-5391967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70D2-8556-6C84-CFD0-4A1E2D87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795F8-97FA-F41E-E787-9B88C8EA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9833-CCB1-23AE-BD31-ADA20282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F2AD-2DF4-1E9A-BBE4-AD83C3B0A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CE640-1910-4951-80D6-245F8ACC23E3}" type="datetimeFigureOut">
              <a:rPr lang="en-US" smtClean="0"/>
              <a:t>2024-04-08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2AE9-F7CB-4BC9-FD0C-D0CFB49FC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1DA6-7E65-4186-BE37-1C3B0F38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9AAA8-BD06-401D-866F-AA1CF969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B791F7-0B35-B35F-F3F1-8BF22B6F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7" y="0"/>
            <a:ext cx="10278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9B5AE4-5DBB-4BAB-7EBA-B060674A6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7" y="0"/>
            <a:ext cx="10278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5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model&#10;&#10;Description automatically generated">
            <a:extLst>
              <a:ext uri="{FF2B5EF4-FFF2-40B4-BE49-F238E27FC236}">
                <a16:creationId xmlns:a16="http://schemas.microsoft.com/office/drawing/2014/main" id="{16BFF739-3F02-C30E-3109-9F3E184AB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97" y="0"/>
            <a:ext cx="10278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6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</dc:creator>
  <cp:lastModifiedBy>John W</cp:lastModifiedBy>
  <cp:revision>2</cp:revision>
  <dcterms:created xsi:type="dcterms:W3CDTF">2024-04-09T02:40:02Z</dcterms:created>
  <dcterms:modified xsi:type="dcterms:W3CDTF">2024-04-09T02:42:41Z</dcterms:modified>
</cp:coreProperties>
</file>