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7"/>
  </p:notesMasterIdLst>
  <p:sldIdLst>
    <p:sldId id="256" r:id="rId2"/>
    <p:sldId id="267" r:id="rId3"/>
    <p:sldId id="258" r:id="rId4"/>
    <p:sldId id="259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49A"/>
    <a:srgbClr val="660066"/>
    <a:srgbClr val="B671B9"/>
    <a:srgbClr val="4B8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0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6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D04C2-F2A9-3D42-86E4-D2B7C87505A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6A3EE-9DF1-A940-BC1B-97E4A68E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6A3EE-9DF1-A940-BC1B-97E4A68E11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6A3EE-9DF1-A940-BC1B-97E4A68E11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1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2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143" y="1862479"/>
            <a:ext cx="8904513" cy="1646302"/>
          </a:xfrm>
        </p:spPr>
        <p:txBody>
          <a:bodyPr/>
          <a:lstStyle/>
          <a:p>
            <a:r>
              <a:rPr lang="en-US" sz="3300" dirty="0">
                <a:latin typeface="Arial" charset="0"/>
                <a:ea typeface="Arial" charset="0"/>
                <a:cs typeface="Arial" charset="0"/>
              </a:rPr>
              <a:t>Content Marketing for Cryptocurrency Brokers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SixJupiter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CBEC8-4C0B-47B0-A8DE-4FF7BB0F3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6" y="0"/>
            <a:ext cx="1175551" cy="11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197" y="424804"/>
            <a:ext cx="10840215" cy="1320800"/>
          </a:xfrm>
        </p:spPr>
        <p:txBody>
          <a:bodyPr>
            <a:normAutofit/>
          </a:bodyPr>
          <a:lstStyle/>
          <a:p>
            <a:r>
              <a:rPr lang="en-US" sz="3200" dirty="0"/>
              <a:t>The Problem: Content for Cryptocurrency Marketers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04" y="1756480"/>
            <a:ext cx="4763934" cy="5589528"/>
          </a:xfrm>
        </p:spPr>
        <p:txBody>
          <a:bodyPr>
            <a:norm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Content for cryptocurrency marketing can be challenging to develop</a:t>
            </a:r>
            <a:br>
              <a:rPr lang="en-US" sz="2400" dirty="0">
                <a:ea typeface="Arial" charset="0"/>
                <a:cs typeface="Arial" charset="0"/>
              </a:rPr>
            </a:br>
            <a:endParaRPr lang="en-US" sz="2400" dirty="0">
              <a:ea typeface="Arial" charset="0"/>
              <a:cs typeface="Arial" charset="0"/>
            </a:endParaRPr>
          </a:p>
          <a:p>
            <a:r>
              <a:rPr lang="en-US" sz="2400" dirty="0">
                <a:ea typeface="Arial" charset="0"/>
                <a:cs typeface="Arial" charset="0"/>
              </a:rPr>
              <a:t>Lack of content makes it hard to build conversion funnels</a:t>
            </a:r>
          </a:p>
          <a:p>
            <a:pPr marL="0" indent="0">
              <a:buNone/>
            </a:pP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5" name="Right Triangle 4"/>
          <p:cNvSpPr/>
          <p:nvPr/>
        </p:nvSpPr>
        <p:spPr>
          <a:xfrm>
            <a:off x="0" y="2937753"/>
            <a:ext cx="1128409" cy="3920247"/>
          </a:xfrm>
          <a:prstGeom prst="rtTriangle">
            <a:avLst/>
          </a:prstGeom>
          <a:solidFill>
            <a:srgbClr val="B6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0F47E-BED1-4859-8D7A-E93308FA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6" y="248573"/>
            <a:ext cx="1116318" cy="1116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B9319-F15A-4CA1-8B43-1DCDA12224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2" b="2715"/>
          <a:stretch/>
        </p:blipFill>
        <p:spPr>
          <a:xfrm>
            <a:off x="5892344" y="1640096"/>
            <a:ext cx="6000750" cy="432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9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988E5-654D-4077-BD38-CE76BC9E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113" y="3198752"/>
            <a:ext cx="8607730" cy="3636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200" y="404390"/>
            <a:ext cx="10840215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The Solution: A Custom Content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35" y="1235136"/>
            <a:ext cx="10840215" cy="4309839"/>
          </a:xfrm>
        </p:spPr>
        <p:txBody>
          <a:bodyPr>
            <a:normAutofit/>
          </a:bodyPr>
          <a:lstStyle/>
          <a:p>
            <a:r>
              <a:rPr lang="en-US" sz="2400" dirty="0"/>
              <a:t>Use our data to build web pages that helps you target the keywords you are focused on</a:t>
            </a:r>
          </a:p>
          <a:p>
            <a:r>
              <a:rPr lang="en-US" sz="2400" dirty="0">
                <a:latin typeface="+mj-lt"/>
                <a:ea typeface="Arial" charset="0"/>
                <a:cs typeface="Arial" charset="0"/>
              </a:rPr>
              <a:t>Let us build custom metrics and reports that you can deliver to your subscribers regularly to stay in their minds and earn their trust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ight Triangle 4"/>
          <p:cNvSpPr/>
          <p:nvPr/>
        </p:nvSpPr>
        <p:spPr>
          <a:xfrm>
            <a:off x="0" y="2937753"/>
            <a:ext cx="1128409" cy="3920247"/>
          </a:xfrm>
          <a:prstGeom prst="rtTriangle">
            <a:avLst/>
          </a:prstGeom>
          <a:solidFill>
            <a:srgbClr val="B6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AC466A-E64A-4D1B-8AF1-06E42DA54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76" y="248573"/>
            <a:ext cx="1116318" cy="111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4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712" y="413269"/>
            <a:ext cx="10840215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About Us: Data Science + Financial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84625"/>
            <a:ext cx="7652089" cy="43098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  <a:ea typeface="Arial" charset="0"/>
                <a:cs typeface="Arial" charset="0"/>
              </a:rPr>
              <a:t>Distributed team with 7 members in United States, Pakistan, and India</a:t>
            </a:r>
            <a:br>
              <a:rPr lang="en-US" sz="2400" dirty="0">
                <a:latin typeface="+mj-lt"/>
                <a:ea typeface="Arial" charset="0"/>
                <a:cs typeface="Arial" charset="0"/>
              </a:rPr>
            </a:br>
            <a:endParaRPr lang="en-US" sz="2400" dirty="0">
              <a:latin typeface="+mj-lt"/>
              <a:ea typeface="Arial" charset="0"/>
              <a:cs typeface="Arial" charset="0"/>
            </a:endParaRPr>
          </a:p>
          <a:p>
            <a:r>
              <a:rPr lang="en-US" sz="2400" dirty="0">
                <a:latin typeface="+mj-lt"/>
                <a:ea typeface="Arial" charset="0"/>
                <a:cs typeface="Arial" charset="0"/>
              </a:rPr>
              <a:t>Founder: Simit Patel, data scientist/software developer with 12+ years experience in financial marketing</a:t>
            </a:r>
            <a:br>
              <a:rPr lang="en-US" sz="2400" dirty="0">
                <a:latin typeface="+mj-lt"/>
                <a:ea typeface="Arial" charset="0"/>
                <a:cs typeface="Arial" charset="0"/>
              </a:rPr>
            </a:br>
            <a:endParaRPr lang="en-US" sz="2400" dirty="0">
              <a:latin typeface="+mj-lt"/>
              <a:ea typeface="Arial" charset="0"/>
              <a:cs typeface="Arial" charset="0"/>
            </a:endParaRPr>
          </a:p>
          <a:p>
            <a:r>
              <a:rPr lang="en-US" sz="2400" dirty="0">
                <a:latin typeface="+mj-lt"/>
                <a:ea typeface="Arial" charset="0"/>
                <a:cs typeface="Arial" charset="0"/>
              </a:rPr>
              <a:t>A small, technical team that moves fast </a:t>
            </a:r>
          </a:p>
        </p:txBody>
      </p:sp>
      <p:sp>
        <p:nvSpPr>
          <p:cNvPr id="5" name="Right Triangle 4"/>
          <p:cNvSpPr/>
          <p:nvPr/>
        </p:nvSpPr>
        <p:spPr>
          <a:xfrm>
            <a:off x="0" y="2937753"/>
            <a:ext cx="1128409" cy="3920247"/>
          </a:xfrm>
          <a:prstGeom prst="rtTriangle">
            <a:avLst/>
          </a:prstGeom>
          <a:solidFill>
            <a:srgbClr val="B6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BC170-C574-462F-B0F8-091DC48F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6" y="248573"/>
            <a:ext cx="1116318" cy="1116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FA2F4-7ECB-4CFB-B4ED-86A7F7288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27"/>
          <a:stretch/>
        </p:blipFill>
        <p:spPr>
          <a:xfrm>
            <a:off x="8721724" y="1734068"/>
            <a:ext cx="3215717" cy="222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1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13" y="435004"/>
            <a:ext cx="10840215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Run Content Marketing Campaigns That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9062"/>
            <a:ext cx="10840215" cy="4309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97349A"/>
              </a:solidFill>
              <a:latin typeface="Goudy Old Style" panose="02020502050305020303" pitchFamily="18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97349A"/>
                </a:solidFill>
                <a:latin typeface="Goudy Old Style" panose="02020502050305020303" pitchFamily="18" charset="0"/>
                <a:ea typeface="Arial" charset="0"/>
                <a:cs typeface="Arial" charset="0"/>
              </a:rPr>
              <a:t>Email: info@sixjupiter.com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7349A"/>
                </a:solidFill>
                <a:latin typeface="Goudy Old Style" panose="02020502050305020303" pitchFamily="18" charset="0"/>
                <a:ea typeface="Arial" charset="0"/>
                <a:cs typeface="Arial" charset="0"/>
              </a:rPr>
              <a:t>SMS/phone/WhatsApp: +1 646 327 3895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7349A"/>
                </a:solidFill>
                <a:latin typeface="Goudy Old Style" panose="02020502050305020303" pitchFamily="18" charset="0"/>
                <a:ea typeface="Arial" charset="0"/>
                <a:cs typeface="Arial" charset="0"/>
              </a:rPr>
              <a:t>Skype: simitp_1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7349A"/>
                </a:solidFill>
                <a:latin typeface="Goudy Old Style" panose="02020502050305020303" pitchFamily="18" charset="0"/>
                <a:ea typeface="Arial" charset="0"/>
                <a:cs typeface="Arial" charset="0"/>
              </a:rPr>
              <a:t>URL: sixjupiter.com</a:t>
            </a:r>
          </a:p>
        </p:txBody>
      </p:sp>
      <p:sp>
        <p:nvSpPr>
          <p:cNvPr id="5" name="Right Triangle 4"/>
          <p:cNvSpPr/>
          <p:nvPr/>
        </p:nvSpPr>
        <p:spPr>
          <a:xfrm>
            <a:off x="0" y="2937753"/>
            <a:ext cx="1128409" cy="3920247"/>
          </a:xfrm>
          <a:prstGeom prst="rtTriangle">
            <a:avLst/>
          </a:prstGeom>
          <a:solidFill>
            <a:srgbClr val="B6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BC970-A03C-4E4F-A03D-F67556EF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6" y="248573"/>
            <a:ext cx="1116318" cy="1116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732AE6-92A0-4580-BFA0-38E21D04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50" y="2150345"/>
            <a:ext cx="4491444" cy="22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9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7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7349A"/>
      </a:accent1>
      <a:accent2>
        <a:srgbClr val="8E3090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TX18 Template" id="{9648B5FD-B901-C042-B7E8-3095A02689FA}" vid="{97166AEE-7EB4-CB4D-84AF-32D334A28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15436</TotalTime>
  <Words>127</Words>
  <Application>Microsoft Office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Goudy Old Style</vt:lpstr>
      <vt:lpstr>Trebuchet MS</vt:lpstr>
      <vt:lpstr>Wingdings 3</vt:lpstr>
      <vt:lpstr>Facet</vt:lpstr>
      <vt:lpstr>Content Marketing for Cryptocurrency Brokers</vt:lpstr>
      <vt:lpstr>The Problem: Content for Cryptocurrency Marketers</vt:lpstr>
      <vt:lpstr>The Solution: A Custom Content Plan</vt:lpstr>
      <vt:lpstr>About Us: Data Science + Financial Marketing</vt:lpstr>
      <vt:lpstr>Run Content Marketing Campaigns That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STX18 Template</dc:title>
  <dc:creator>Colleen Sheeren</dc:creator>
  <cp:lastModifiedBy>Patel, Simit</cp:lastModifiedBy>
  <cp:revision>65</cp:revision>
  <dcterms:created xsi:type="dcterms:W3CDTF">2018-02-21T17:07:30Z</dcterms:created>
  <dcterms:modified xsi:type="dcterms:W3CDTF">2018-10-30T01:36:20Z</dcterms:modified>
</cp:coreProperties>
</file>