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" Type="http://schemas.openxmlformats.org/officeDocument/2006/relationships/slide" Target="slides/slide6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" Type="http://schemas.openxmlformats.org/officeDocument/2006/relationships/slide" Target="slides/slide7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" Type="http://schemas.openxmlformats.org/officeDocument/2006/relationships/slide" Target="slides/slide8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" Type="http://schemas.openxmlformats.org/officeDocument/2006/relationships/slide" Target="slides/slide9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" Type="http://schemas.openxmlformats.org/officeDocument/2006/relationships/slide" Target="slides/slide10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" Type="http://schemas.openxmlformats.org/officeDocument/2006/relationships/slide" Target="slides/slide11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" Type="http://schemas.openxmlformats.org/officeDocument/2006/relationships/slide" Target="slides/slide12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" Type="http://schemas.openxmlformats.org/officeDocument/2006/relationships/slide" Target="slides/slide1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ableStyles" Target="tableStyles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slide" Target="slides/slide1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Presentation - 15,000 Tokens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Approximately 200 slides of 75 tokens each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  <a:p>
            <a:r>
              <a:t>This bullet point simulates part of a reasoning model's output used to estimate token consumption in slide format.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