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Nunito SemiBold"/>
      <p:regular r:id="rId18"/>
      <p:bold r:id="rId19"/>
      <p:italic r:id="rId20"/>
      <p:boldItalic r:id="rId21"/>
    </p:embeddedFont>
    <p:embeddedFont>
      <p:font typeface="Montserrat SemiBold"/>
      <p:regular r:id="rId22"/>
      <p:bold r:id="rId23"/>
      <p:italic r:id="rId24"/>
      <p:boldItalic r:id="rId25"/>
    </p:embeddedFont>
    <p:embeddedFont>
      <p:font typeface="Poppins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4" roundtripDataSignature="AMtx7mgx+fHX7Z0MZ/PERdJwc52tUqcc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SemiBold-italic.fntdata"/><Relationship Id="rId22" Type="http://schemas.openxmlformats.org/officeDocument/2006/relationships/font" Target="fonts/MontserratSemiBold-regular.fntdata"/><Relationship Id="rId21" Type="http://schemas.openxmlformats.org/officeDocument/2006/relationships/font" Target="fonts/NunitoSemiBold-boldItalic.fntdata"/><Relationship Id="rId24" Type="http://schemas.openxmlformats.org/officeDocument/2006/relationships/font" Target="fonts/MontserratSemiBold-italic.fntdata"/><Relationship Id="rId23" Type="http://schemas.openxmlformats.org/officeDocument/2006/relationships/font" Target="fonts/MontserratSemiBo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oppins-regular.fntdata"/><Relationship Id="rId25" Type="http://schemas.openxmlformats.org/officeDocument/2006/relationships/font" Target="fonts/MontserratSemiBold-boldItalic.fntdata"/><Relationship Id="rId28" Type="http://schemas.openxmlformats.org/officeDocument/2006/relationships/font" Target="fonts/Poppins-italic.fntdata"/><Relationship Id="rId27" Type="http://schemas.openxmlformats.org/officeDocument/2006/relationships/font" Target="fonts/Poppi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oppi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NunitoSemiBold-bold.fntdata"/><Relationship Id="rId18" Type="http://schemas.openxmlformats.org/officeDocument/2006/relationships/font" Target="fonts/Nunito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4" name="Google Shape;9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2fabc7edc8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4" name="Google Shape;1234;g2fabc7edc8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2fabc7edc8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5" name="Google Shape;1245;g2fabc7edc8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1" name="Google Shape;125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6" name="Google Shape;125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2fab423953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0" name="Google Shape;1000;g2fab423953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2fab42395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5" name="Google Shape;1015;g2fab42395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2fae1608565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2fae1608565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1" name="Google Shape;114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2fac146d2c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8" name="Google Shape;1158;g2fac146d2c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9" name="Google Shape;11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7" name="Google Shape;118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5" name="Google Shape;119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s://slack-redir.net/link?url=https%3A%2F%2Fwww.freepik.com%2F" TargetMode="Externa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5"/>
          <p:cNvSpPr txBox="1"/>
          <p:nvPr>
            <p:ph type="ctrTitle"/>
          </p:nvPr>
        </p:nvSpPr>
        <p:spPr>
          <a:xfrm>
            <a:off x="712650" y="791375"/>
            <a:ext cx="4348200" cy="221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55"/>
          <p:cNvSpPr txBox="1"/>
          <p:nvPr>
            <p:ph idx="1" type="subTitle"/>
          </p:nvPr>
        </p:nvSpPr>
        <p:spPr>
          <a:xfrm>
            <a:off x="712650" y="3061900"/>
            <a:ext cx="2647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55"/>
          <p:cNvSpPr/>
          <p:nvPr/>
        </p:nvSpPr>
        <p:spPr>
          <a:xfrm>
            <a:off x="5907800" y="0"/>
            <a:ext cx="3243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55"/>
          <p:cNvSpPr/>
          <p:nvPr/>
        </p:nvSpPr>
        <p:spPr>
          <a:xfrm>
            <a:off x="0" y="4006900"/>
            <a:ext cx="9157500" cy="11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55"/>
          <p:cNvGrpSpPr/>
          <p:nvPr/>
        </p:nvGrpSpPr>
        <p:grpSpPr>
          <a:xfrm>
            <a:off x="3026593" y="-397019"/>
            <a:ext cx="812967" cy="1311428"/>
            <a:chOff x="1180550" y="912500"/>
            <a:chExt cx="281625" cy="454300"/>
          </a:xfrm>
        </p:grpSpPr>
        <p:sp>
          <p:nvSpPr>
            <p:cNvPr id="14" name="Google Shape;14;p55"/>
            <p:cNvSpPr/>
            <p:nvPr/>
          </p:nvSpPr>
          <p:spPr>
            <a:xfrm>
              <a:off x="1319275" y="912500"/>
              <a:ext cx="3125" cy="366925"/>
            </a:xfrm>
            <a:custGeom>
              <a:rect b="b" l="l" r="r" t="t"/>
              <a:pathLst>
                <a:path extrusionOk="0" h="14677" w="125">
                  <a:moveTo>
                    <a:pt x="83" y="1"/>
                  </a:moveTo>
                  <a:lnTo>
                    <a:pt x="42" y="42"/>
                  </a:lnTo>
                  <a:lnTo>
                    <a:pt x="1" y="83"/>
                  </a:lnTo>
                  <a:lnTo>
                    <a:pt x="1" y="14595"/>
                  </a:lnTo>
                  <a:lnTo>
                    <a:pt x="42" y="14636"/>
                  </a:lnTo>
                  <a:lnTo>
                    <a:pt x="83" y="14677"/>
                  </a:lnTo>
                  <a:lnTo>
                    <a:pt x="124" y="14636"/>
                  </a:lnTo>
                  <a:lnTo>
                    <a:pt x="124" y="14595"/>
                  </a:lnTo>
                  <a:lnTo>
                    <a:pt x="124" y="83"/>
                  </a:lnTo>
                  <a:lnTo>
                    <a:pt x="124" y="42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55"/>
            <p:cNvSpPr/>
            <p:nvPr/>
          </p:nvSpPr>
          <p:spPr>
            <a:xfrm>
              <a:off x="1180550" y="1285575"/>
              <a:ext cx="281625" cy="81225"/>
            </a:xfrm>
            <a:custGeom>
              <a:rect b="b" l="l" r="r" t="t"/>
              <a:pathLst>
                <a:path extrusionOk="0" h="3249" w="11265">
                  <a:moveTo>
                    <a:pt x="5632" y="1"/>
                  </a:moveTo>
                  <a:lnTo>
                    <a:pt x="4728" y="42"/>
                  </a:lnTo>
                  <a:lnTo>
                    <a:pt x="3947" y="165"/>
                  </a:lnTo>
                  <a:lnTo>
                    <a:pt x="3207" y="329"/>
                  </a:lnTo>
                  <a:lnTo>
                    <a:pt x="2590" y="535"/>
                  </a:lnTo>
                  <a:lnTo>
                    <a:pt x="2097" y="782"/>
                  </a:lnTo>
                  <a:lnTo>
                    <a:pt x="1603" y="1028"/>
                  </a:lnTo>
                  <a:lnTo>
                    <a:pt x="1233" y="1316"/>
                  </a:lnTo>
                  <a:lnTo>
                    <a:pt x="905" y="1645"/>
                  </a:lnTo>
                  <a:lnTo>
                    <a:pt x="658" y="1933"/>
                  </a:lnTo>
                  <a:lnTo>
                    <a:pt x="452" y="2220"/>
                  </a:lnTo>
                  <a:lnTo>
                    <a:pt x="288" y="2508"/>
                  </a:lnTo>
                  <a:lnTo>
                    <a:pt x="165" y="2755"/>
                  </a:lnTo>
                  <a:lnTo>
                    <a:pt x="0" y="3125"/>
                  </a:lnTo>
                  <a:lnTo>
                    <a:pt x="0" y="3248"/>
                  </a:lnTo>
                  <a:lnTo>
                    <a:pt x="11264" y="3248"/>
                  </a:lnTo>
                  <a:lnTo>
                    <a:pt x="11223" y="3125"/>
                  </a:lnTo>
                  <a:lnTo>
                    <a:pt x="11059" y="2755"/>
                  </a:lnTo>
                  <a:lnTo>
                    <a:pt x="10976" y="2508"/>
                  </a:lnTo>
                  <a:lnTo>
                    <a:pt x="10812" y="2220"/>
                  </a:lnTo>
                  <a:lnTo>
                    <a:pt x="10565" y="1933"/>
                  </a:lnTo>
                  <a:lnTo>
                    <a:pt x="10319" y="1645"/>
                  </a:lnTo>
                  <a:lnTo>
                    <a:pt x="9990" y="1316"/>
                  </a:lnTo>
                  <a:lnTo>
                    <a:pt x="9620" y="1028"/>
                  </a:lnTo>
                  <a:lnTo>
                    <a:pt x="9167" y="782"/>
                  </a:lnTo>
                  <a:lnTo>
                    <a:pt x="8633" y="535"/>
                  </a:lnTo>
                  <a:lnTo>
                    <a:pt x="8016" y="329"/>
                  </a:lnTo>
                  <a:lnTo>
                    <a:pt x="7318" y="165"/>
                  </a:lnTo>
                  <a:lnTo>
                    <a:pt x="6495" y="42"/>
                  </a:lnTo>
                  <a:lnTo>
                    <a:pt x="5632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55"/>
            <p:cNvSpPr/>
            <p:nvPr/>
          </p:nvSpPr>
          <p:spPr>
            <a:xfrm>
              <a:off x="1248375" y="1144775"/>
              <a:ext cx="144925" cy="167550"/>
            </a:xfrm>
            <a:custGeom>
              <a:rect b="b" l="l" r="r" t="t"/>
              <a:pathLst>
                <a:path extrusionOk="0" h="6702" w="5797">
                  <a:moveTo>
                    <a:pt x="2919" y="1"/>
                  </a:moveTo>
                  <a:lnTo>
                    <a:pt x="0" y="6701"/>
                  </a:lnTo>
                  <a:lnTo>
                    <a:pt x="5797" y="6701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" name="Google Shape;17;p55"/>
          <p:cNvGrpSpPr/>
          <p:nvPr/>
        </p:nvGrpSpPr>
        <p:grpSpPr>
          <a:xfrm>
            <a:off x="-253792" y="3283545"/>
            <a:ext cx="647438" cy="1136705"/>
            <a:chOff x="5755400" y="3340825"/>
            <a:chExt cx="276825" cy="486000"/>
          </a:xfrm>
        </p:grpSpPr>
        <p:sp>
          <p:nvSpPr>
            <p:cNvPr id="18" name="Google Shape;18;p55"/>
            <p:cNvSpPr/>
            <p:nvPr/>
          </p:nvSpPr>
          <p:spPr>
            <a:xfrm>
              <a:off x="5755400" y="3386625"/>
              <a:ext cx="111375" cy="282025"/>
            </a:xfrm>
            <a:custGeom>
              <a:rect b="b" l="l" r="r" t="t"/>
              <a:pathLst>
                <a:path extrusionOk="0" h="11281" w="4455">
                  <a:moveTo>
                    <a:pt x="417" y="0"/>
                  </a:moveTo>
                  <a:lnTo>
                    <a:pt x="292" y="625"/>
                  </a:lnTo>
                  <a:lnTo>
                    <a:pt x="209" y="1249"/>
                  </a:lnTo>
                  <a:lnTo>
                    <a:pt x="42" y="2456"/>
                  </a:lnTo>
                  <a:lnTo>
                    <a:pt x="0" y="3622"/>
                  </a:lnTo>
                  <a:lnTo>
                    <a:pt x="42" y="4662"/>
                  </a:lnTo>
                  <a:lnTo>
                    <a:pt x="167" y="5661"/>
                  </a:lnTo>
                  <a:lnTo>
                    <a:pt x="333" y="6619"/>
                  </a:lnTo>
                  <a:lnTo>
                    <a:pt x="583" y="7451"/>
                  </a:lnTo>
                  <a:lnTo>
                    <a:pt x="833" y="8242"/>
                  </a:lnTo>
                  <a:lnTo>
                    <a:pt x="1083" y="8908"/>
                  </a:lnTo>
                  <a:lnTo>
                    <a:pt x="1374" y="9532"/>
                  </a:lnTo>
                  <a:lnTo>
                    <a:pt x="1624" y="10032"/>
                  </a:lnTo>
                  <a:lnTo>
                    <a:pt x="1874" y="10490"/>
                  </a:lnTo>
                  <a:lnTo>
                    <a:pt x="2248" y="11072"/>
                  </a:lnTo>
                  <a:lnTo>
                    <a:pt x="2415" y="11280"/>
                  </a:lnTo>
                  <a:lnTo>
                    <a:pt x="4454" y="10906"/>
                  </a:lnTo>
                  <a:lnTo>
                    <a:pt x="4080" y="10198"/>
                  </a:lnTo>
                  <a:lnTo>
                    <a:pt x="3622" y="9324"/>
                  </a:lnTo>
                  <a:lnTo>
                    <a:pt x="3122" y="8075"/>
                  </a:lnTo>
                  <a:lnTo>
                    <a:pt x="2498" y="6535"/>
                  </a:lnTo>
                  <a:lnTo>
                    <a:pt x="1832" y="4662"/>
                  </a:lnTo>
                  <a:lnTo>
                    <a:pt x="1124" y="2498"/>
                  </a:lnTo>
                  <a:lnTo>
                    <a:pt x="791" y="1291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55"/>
            <p:cNvSpPr/>
            <p:nvPr/>
          </p:nvSpPr>
          <p:spPr>
            <a:xfrm>
              <a:off x="5921900" y="3386625"/>
              <a:ext cx="110325" cy="282025"/>
            </a:xfrm>
            <a:custGeom>
              <a:rect b="b" l="l" r="r" t="t"/>
              <a:pathLst>
                <a:path extrusionOk="0" h="11281" w="4413">
                  <a:moveTo>
                    <a:pt x="3996" y="0"/>
                  </a:moveTo>
                  <a:lnTo>
                    <a:pt x="3663" y="1291"/>
                  </a:lnTo>
                  <a:lnTo>
                    <a:pt x="3330" y="2498"/>
                  </a:lnTo>
                  <a:lnTo>
                    <a:pt x="2623" y="4662"/>
                  </a:lnTo>
                  <a:lnTo>
                    <a:pt x="1957" y="6535"/>
                  </a:lnTo>
                  <a:lnTo>
                    <a:pt x="1332" y="8075"/>
                  </a:lnTo>
                  <a:lnTo>
                    <a:pt x="791" y="9324"/>
                  </a:lnTo>
                  <a:lnTo>
                    <a:pt x="375" y="10198"/>
                  </a:lnTo>
                  <a:lnTo>
                    <a:pt x="0" y="10906"/>
                  </a:lnTo>
                  <a:lnTo>
                    <a:pt x="2040" y="11280"/>
                  </a:lnTo>
                  <a:lnTo>
                    <a:pt x="2165" y="11072"/>
                  </a:lnTo>
                  <a:lnTo>
                    <a:pt x="2581" y="10490"/>
                  </a:lnTo>
                  <a:lnTo>
                    <a:pt x="2831" y="10032"/>
                  </a:lnTo>
                  <a:lnTo>
                    <a:pt x="3080" y="9532"/>
                  </a:lnTo>
                  <a:lnTo>
                    <a:pt x="3372" y="8908"/>
                  </a:lnTo>
                  <a:lnTo>
                    <a:pt x="3622" y="8242"/>
                  </a:lnTo>
                  <a:lnTo>
                    <a:pt x="3871" y="7451"/>
                  </a:lnTo>
                  <a:lnTo>
                    <a:pt x="4079" y="6619"/>
                  </a:lnTo>
                  <a:lnTo>
                    <a:pt x="4246" y="5661"/>
                  </a:lnTo>
                  <a:lnTo>
                    <a:pt x="4371" y="4662"/>
                  </a:lnTo>
                  <a:lnTo>
                    <a:pt x="4412" y="3622"/>
                  </a:lnTo>
                  <a:lnTo>
                    <a:pt x="4371" y="2456"/>
                  </a:lnTo>
                  <a:lnTo>
                    <a:pt x="4246" y="1249"/>
                  </a:lnTo>
                  <a:lnTo>
                    <a:pt x="4121" y="625"/>
                  </a:lnTo>
                  <a:lnTo>
                    <a:pt x="39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55"/>
            <p:cNvSpPr/>
            <p:nvPr/>
          </p:nvSpPr>
          <p:spPr>
            <a:xfrm>
              <a:off x="5902125" y="3420950"/>
              <a:ext cx="91600" cy="244575"/>
            </a:xfrm>
            <a:custGeom>
              <a:rect b="b" l="l" r="r" t="t"/>
              <a:pathLst>
                <a:path extrusionOk="0" h="9783" w="3664">
                  <a:moveTo>
                    <a:pt x="2748" y="1"/>
                  </a:moveTo>
                  <a:lnTo>
                    <a:pt x="2748" y="251"/>
                  </a:lnTo>
                  <a:lnTo>
                    <a:pt x="2706" y="1000"/>
                  </a:lnTo>
                  <a:lnTo>
                    <a:pt x="2623" y="2082"/>
                  </a:lnTo>
                  <a:lnTo>
                    <a:pt x="2415" y="3456"/>
                  </a:lnTo>
                  <a:lnTo>
                    <a:pt x="2290" y="4205"/>
                  </a:lnTo>
                  <a:lnTo>
                    <a:pt x="2082" y="4954"/>
                  </a:lnTo>
                  <a:lnTo>
                    <a:pt x="1874" y="5787"/>
                  </a:lnTo>
                  <a:lnTo>
                    <a:pt x="1624" y="6577"/>
                  </a:lnTo>
                  <a:lnTo>
                    <a:pt x="1291" y="7410"/>
                  </a:lnTo>
                  <a:lnTo>
                    <a:pt x="916" y="8201"/>
                  </a:lnTo>
                  <a:lnTo>
                    <a:pt x="500" y="8950"/>
                  </a:lnTo>
                  <a:lnTo>
                    <a:pt x="0" y="9658"/>
                  </a:lnTo>
                  <a:lnTo>
                    <a:pt x="583" y="9741"/>
                  </a:lnTo>
                  <a:lnTo>
                    <a:pt x="1083" y="9783"/>
                  </a:lnTo>
                  <a:lnTo>
                    <a:pt x="1874" y="9783"/>
                  </a:lnTo>
                  <a:lnTo>
                    <a:pt x="2331" y="9699"/>
                  </a:lnTo>
                  <a:lnTo>
                    <a:pt x="2498" y="9658"/>
                  </a:lnTo>
                  <a:lnTo>
                    <a:pt x="2623" y="9491"/>
                  </a:lnTo>
                  <a:lnTo>
                    <a:pt x="2872" y="9033"/>
                  </a:lnTo>
                  <a:lnTo>
                    <a:pt x="2997" y="8700"/>
                  </a:lnTo>
                  <a:lnTo>
                    <a:pt x="3164" y="8284"/>
                  </a:lnTo>
                  <a:lnTo>
                    <a:pt x="3330" y="7785"/>
                  </a:lnTo>
                  <a:lnTo>
                    <a:pt x="3455" y="7202"/>
                  </a:lnTo>
                  <a:lnTo>
                    <a:pt x="3580" y="6577"/>
                  </a:lnTo>
                  <a:lnTo>
                    <a:pt x="3622" y="5870"/>
                  </a:lnTo>
                  <a:lnTo>
                    <a:pt x="3663" y="5079"/>
                  </a:lnTo>
                  <a:lnTo>
                    <a:pt x="3622" y="4205"/>
                  </a:lnTo>
                  <a:lnTo>
                    <a:pt x="3538" y="3248"/>
                  </a:lnTo>
                  <a:lnTo>
                    <a:pt x="3372" y="2249"/>
                  </a:lnTo>
                  <a:lnTo>
                    <a:pt x="3122" y="1166"/>
                  </a:lnTo>
                  <a:lnTo>
                    <a:pt x="27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55"/>
            <p:cNvSpPr/>
            <p:nvPr/>
          </p:nvSpPr>
          <p:spPr>
            <a:xfrm>
              <a:off x="5805350" y="3351250"/>
              <a:ext cx="79100" cy="317400"/>
            </a:xfrm>
            <a:custGeom>
              <a:rect b="b" l="l" r="r" t="t"/>
              <a:pathLst>
                <a:path extrusionOk="0" h="12696" w="3164">
                  <a:moveTo>
                    <a:pt x="1124" y="0"/>
                  </a:moveTo>
                  <a:lnTo>
                    <a:pt x="999" y="333"/>
                  </a:lnTo>
                  <a:lnTo>
                    <a:pt x="750" y="1207"/>
                  </a:lnTo>
                  <a:lnTo>
                    <a:pt x="458" y="2539"/>
                  </a:lnTo>
                  <a:lnTo>
                    <a:pt x="292" y="3330"/>
                  </a:lnTo>
                  <a:lnTo>
                    <a:pt x="167" y="4246"/>
                  </a:lnTo>
                  <a:lnTo>
                    <a:pt x="42" y="5161"/>
                  </a:lnTo>
                  <a:lnTo>
                    <a:pt x="0" y="6202"/>
                  </a:lnTo>
                  <a:lnTo>
                    <a:pt x="0" y="7243"/>
                  </a:lnTo>
                  <a:lnTo>
                    <a:pt x="42" y="8325"/>
                  </a:lnTo>
                  <a:lnTo>
                    <a:pt x="167" y="9407"/>
                  </a:lnTo>
                  <a:lnTo>
                    <a:pt x="375" y="10531"/>
                  </a:lnTo>
                  <a:lnTo>
                    <a:pt x="541" y="11072"/>
                  </a:lnTo>
                  <a:lnTo>
                    <a:pt x="708" y="11613"/>
                  </a:lnTo>
                  <a:lnTo>
                    <a:pt x="916" y="12154"/>
                  </a:lnTo>
                  <a:lnTo>
                    <a:pt x="1124" y="12695"/>
                  </a:lnTo>
                  <a:lnTo>
                    <a:pt x="3164" y="12695"/>
                  </a:lnTo>
                  <a:lnTo>
                    <a:pt x="2831" y="11613"/>
                  </a:lnTo>
                  <a:lnTo>
                    <a:pt x="2498" y="10406"/>
                  </a:lnTo>
                  <a:lnTo>
                    <a:pt x="2123" y="8783"/>
                  </a:lnTo>
                  <a:lnTo>
                    <a:pt x="1749" y="6868"/>
                  </a:lnTo>
                  <a:lnTo>
                    <a:pt x="1582" y="5827"/>
                  </a:lnTo>
                  <a:lnTo>
                    <a:pt x="1457" y="4745"/>
                  </a:lnTo>
                  <a:lnTo>
                    <a:pt x="1291" y="3580"/>
                  </a:lnTo>
                  <a:lnTo>
                    <a:pt x="1207" y="2414"/>
                  </a:lnTo>
                  <a:lnTo>
                    <a:pt x="1166" y="1249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55"/>
            <p:cNvSpPr/>
            <p:nvPr/>
          </p:nvSpPr>
          <p:spPr>
            <a:xfrm>
              <a:off x="5846975" y="3379325"/>
              <a:ext cx="95750" cy="289325"/>
            </a:xfrm>
            <a:custGeom>
              <a:rect b="b" l="l" r="r" t="t"/>
              <a:pathLst>
                <a:path extrusionOk="0" h="11573" w="3830">
                  <a:moveTo>
                    <a:pt x="1124" y="1"/>
                  </a:moveTo>
                  <a:lnTo>
                    <a:pt x="1041" y="251"/>
                  </a:lnTo>
                  <a:lnTo>
                    <a:pt x="791" y="1083"/>
                  </a:lnTo>
                  <a:lnTo>
                    <a:pt x="500" y="2290"/>
                  </a:lnTo>
                  <a:lnTo>
                    <a:pt x="375" y="2998"/>
                  </a:lnTo>
                  <a:lnTo>
                    <a:pt x="250" y="3830"/>
                  </a:lnTo>
                  <a:lnTo>
                    <a:pt x="125" y="4704"/>
                  </a:lnTo>
                  <a:lnTo>
                    <a:pt x="42" y="5620"/>
                  </a:lnTo>
                  <a:lnTo>
                    <a:pt x="0" y="6578"/>
                  </a:lnTo>
                  <a:lnTo>
                    <a:pt x="42" y="7577"/>
                  </a:lnTo>
                  <a:lnTo>
                    <a:pt x="84" y="8575"/>
                  </a:lnTo>
                  <a:lnTo>
                    <a:pt x="250" y="9574"/>
                  </a:lnTo>
                  <a:lnTo>
                    <a:pt x="458" y="10573"/>
                  </a:lnTo>
                  <a:lnTo>
                    <a:pt x="791" y="11572"/>
                  </a:lnTo>
                  <a:lnTo>
                    <a:pt x="3830" y="11572"/>
                  </a:lnTo>
                  <a:lnTo>
                    <a:pt x="3663" y="11364"/>
                  </a:lnTo>
                  <a:lnTo>
                    <a:pt x="3330" y="10740"/>
                  </a:lnTo>
                  <a:lnTo>
                    <a:pt x="2872" y="9741"/>
                  </a:lnTo>
                  <a:lnTo>
                    <a:pt x="2581" y="9117"/>
                  </a:lnTo>
                  <a:lnTo>
                    <a:pt x="2331" y="8409"/>
                  </a:lnTo>
                  <a:lnTo>
                    <a:pt x="2040" y="7618"/>
                  </a:lnTo>
                  <a:lnTo>
                    <a:pt x="1790" y="6744"/>
                  </a:lnTo>
                  <a:lnTo>
                    <a:pt x="1582" y="5787"/>
                  </a:lnTo>
                  <a:lnTo>
                    <a:pt x="1374" y="4746"/>
                  </a:lnTo>
                  <a:lnTo>
                    <a:pt x="1207" y="3664"/>
                  </a:lnTo>
                  <a:lnTo>
                    <a:pt x="1124" y="2498"/>
                  </a:lnTo>
                  <a:lnTo>
                    <a:pt x="1083" y="1291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55"/>
            <p:cNvSpPr/>
            <p:nvPr/>
          </p:nvSpPr>
          <p:spPr>
            <a:xfrm>
              <a:off x="5886525" y="3340825"/>
              <a:ext cx="70775" cy="314300"/>
            </a:xfrm>
            <a:custGeom>
              <a:rect b="b" l="l" r="r" t="t"/>
              <a:pathLst>
                <a:path extrusionOk="0" h="12572" w="2831">
                  <a:moveTo>
                    <a:pt x="666" y="1"/>
                  </a:moveTo>
                  <a:lnTo>
                    <a:pt x="666" y="1541"/>
                  </a:lnTo>
                  <a:lnTo>
                    <a:pt x="666" y="3164"/>
                  </a:lnTo>
                  <a:lnTo>
                    <a:pt x="624" y="5162"/>
                  </a:lnTo>
                  <a:lnTo>
                    <a:pt x="541" y="7243"/>
                  </a:lnTo>
                  <a:lnTo>
                    <a:pt x="416" y="9325"/>
                  </a:lnTo>
                  <a:lnTo>
                    <a:pt x="333" y="10282"/>
                  </a:lnTo>
                  <a:lnTo>
                    <a:pt x="250" y="11156"/>
                  </a:lnTo>
                  <a:lnTo>
                    <a:pt x="125" y="11947"/>
                  </a:lnTo>
                  <a:lnTo>
                    <a:pt x="0" y="12571"/>
                  </a:lnTo>
                  <a:lnTo>
                    <a:pt x="2414" y="12571"/>
                  </a:lnTo>
                  <a:lnTo>
                    <a:pt x="2456" y="12238"/>
                  </a:lnTo>
                  <a:lnTo>
                    <a:pt x="2622" y="11364"/>
                  </a:lnTo>
                  <a:lnTo>
                    <a:pt x="2747" y="10032"/>
                  </a:lnTo>
                  <a:lnTo>
                    <a:pt x="2831" y="9200"/>
                  </a:lnTo>
                  <a:lnTo>
                    <a:pt x="2831" y="8284"/>
                  </a:lnTo>
                  <a:lnTo>
                    <a:pt x="2831" y="7368"/>
                  </a:lnTo>
                  <a:lnTo>
                    <a:pt x="2747" y="6328"/>
                  </a:lnTo>
                  <a:lnTo>
                    <a:pt x="2622" y="5287"/>
                  </a:lnTo>
                  <a:lnTo>
                    <a:pt x="2414" y="4247"/>
                  </a:lnTo>
                  <a:lnTo>
                    <a:pt x="2123" y="3164"/>
                  </a:lnTo>
                  <a:lnTo>
                    <a:pt x="1748" y="2082"/>
                  </a:lnTo>
                  <a:lnTo>
                    <a:pt x="1499" y="1541"/>
                  </a:lnTo>
                  <a:lnTo>
                    <a:pt x="1249" y="1041"/>
                  </a:lnTo>
                  <a:lnTo>
                    <a:pt x="999" y="500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55"/>
            <p:cNvSpPr/>
            <p:nvPr/>
          </p:nvSpPr>
          <p:spPr>
            <a:xfrm>
              <a:off x="5783500" y="3641575"/>
              <a:ext cx="220625" cy="185250"/>
            </a:xfrm>
            <a:custGeom>
              <a:rect b="b" l="l" r="r" t="t"/>
              <a:pathLst>
                <a:path extrusionOk="0" h="7410" w="8825">
                  <a:moveTo>
                    <a:pt x="0" y="0"/>
                  </a:moveTo>
                  <a:lnTo>
                    <a:pt x="0" y="6369"/>
                  </a:lnTo>
                  <a:lnTo>
                    <a:pt x="42" y="6577"/>
                  </a:lnTo>
                  <a:lnTo>
                    <a:pt x="84" y="6785"/>
                  </a:lnTo>
                  <a:lnTo>
                    <a:pt x="208" y="6951"/>
                  </a:lnTo>
                  <a:lnTo>
                    <a:pt x="333" y="7118"/>
                  </a:lnTo>
                  <a:lnTo>
                    <a:pt x="500" y="7243"/>
                  </a:lnTo>
                  <a:lnTo>
                    <a:pt x="666" y="7326"/>
                  </a:lnTo>
                  <a:lnTo>
                    <a:pt x="874" y="7409"/>
                  </a:lnTo>
                  <a:lnTo>
                    <a:pt x="7992" y="7409"/>
                  </a:lnTo>
                  <a:lnTo>
                    <a:pt x="8200" y="7326"/>
                  </a:lnTo>
                  <a:lnTo>
                    <a:pt x="8367" y="7243"/>
                  </a:lnTo>
                  <a:lnTo>
                    <a:pt x="8533" y="7118"/>
                  </a:lnTo>
                  <a:lnTo>
                    <a:pt x="8658" y="6951"/>
                  </a:lnTo>
                  <a:lnTo>
                    <a:pt x="8741" y="6785"/>
                  </a:lnTo>
                  <a:lnTo>
                    <a:pt x="8825" y="6577"/>
                  </a:lnTo>
                  <a:lnTo>
                    <a:pt x="8825" y="6369"/>
                  </a:lnTo>
                  <a:lnTo>
                    <a:pt x="88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55"/>
            <p:cNvSpPr/>
            <p:nvPr/>
          </p:nvSpPr>
          <p:spPr>
            <a:xfrm>
              <a:off x="5783500" y="3641575"/>
              <a:ext cx="220625" cy="18750"/>
            </a:xfrm>
            <a:custGeom>
              <a:rect b="b" l="l" r="r" t="t"/>
              <a:pathLst>
                <a:path extrusionOk="0" h="750" w="8825">
                  <a:moveTo>
                    <a:pt x="0" y="0"/>
                  </a:moveTo>
                  <a:lnTo>
                    <a:pt x="0" y="749"/>
                  </a:lnTo>
                  <a:lnTo>
                    <a:pt x="8825" y="749"/>
                  </a:lnTo>
                  <a:lnTo>
                    <a:pt x="8825" y="0"/>
                  </a:lnTo>
                  <a:close/>
                </a:path>
              </a:pathLst>
            </a:custGeom>
            <a:solidFill>
              <a:srgbClr val="B972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0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86"/>
          <p:cNvSpPr/>
          <p:nvPr/>
        </p:nvSpPr>
        <p:spPr>
          <a:xfrm>
            <a:off x="-9474" y="-9475"/>
            <a:ext cx="31521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86"/>
          <p:cNvSpPr txBox="1"/>
          <p:nvPr>
            <p:ph type="title"/>
          </p:nvPr>
        </p:nvSpPr>
        <p:spPr>
          <a:xfrm>
            <a:off x="3784475" y="490500"/>
            <a:ext cx="5107200" cy="9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b="1" sz="45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82" name="Google Shape;282;p86"/>
          <p:cNvSpPr txBox="1"/>
          <p:nvPr>
            <p:ph idx="1" type="subTitle"/>
          </p:nvPr>
        </p:nvSpPr>
        <p:spPr>
          <a:xfrm>
            <a:off x="3784475" y="1545175"/>
            <a:ext cx="41457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86"/>
          <p:cNvSpPr/>
          <p:nvPr/>
        </p:nvSpPr>
        <p:spPr>
          <a:xfrm>
            <a:off x="0" y="4006900"/>
            <a:ext cx="9157500" cy="11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86"/>
          <p:cNvSpPr txBox="1"/>
          <p:nvPr/>
        </p:nvSpPr>
        <p:spPr>
          <a:xfrm>
            <a:off x="3784475" y="3189500"/>
            <a:ext cx="45918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b="1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b="1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b="1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9"/>
          <p:cNvSpPr txBox="1"/>
          <p:nvPr>
            <p:ph type="title"/>
          </p:nvPr>
        </p:nvSpPr>
        <p:spPr>
          <a:xfrm>
            <a:off x="3432450" y="2640038"/>
            <a:ext cx="45102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287" name="Google Shape;287;p59"/>
          <p:cNvSpPr txBox="1"/>
          <p:nvPr>
            <p:ph idx="1" type="subTitle"/>
          </p:nvPr>
        </p:nvSpPr>
        <p:spPr>
          <a:xfrm>
            <a:off x="3669975" y="992700"/>
            <a:ext cx="40350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59"/>
          <p:cNvSpPr/>
          <p:nvPr/>
        </p:nvSpPr>
        <p:spPr>
          <a:xfrm>
            <a:off x="-9466" y="-9466"/>
            <a:ext cx="2551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9"/>
          <p:cNvSpPr/>
          <p:nvPr/>
        </p:nvSpPr>
        <p:spPr>
          <a:xfrm>
            <a:off x="0" y="4006900"/>
            <a:ext cx="9157500" cy="11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0" name="Google Shape;290;p59"/>
          <p:cNvGrpSpPr/>
          <p:nvPr/>
        </p:nvGrpSpPr>
        <p:grpSpPr>
          <a:xfrm>
            <a:off x="-641300" y="1428255"/>
            <a:ext cx="1310400" cy="3058351"/>
            <a:chOff x="5041550" y="1428200"/>
            <a:chExt cx="567150" cy="1323675"/>
          </a:xfrm>
        </p:grpSpPr>
        <p:sp>
          <p:nvSpPr>
            <p:cNvPr id="291" name="Google Shape;291;p59"/>
            <p:cNvSpPr/>
            <p:nvPr/>
          </p:nvSpPr>
          <p:spPr>
            <a:xfrm>
              <a:off x="5099825" y="1428200"/>
              <a:ext cx="198775" cy="622325"/>
            </a:xfrm>
            <a:custGeom>
              <a:rect b="b" l="l" r="r" t="t"/>
              <a:pathLst>
                <a:path extrusionOk="0" h="24893" w="7951">
                  <a:moveTo>
                    <a:pt x="6494" y="1"/>
                  </a:moveTo>
                  <a:lnTo>
                    <a:pt x="6119" y="84"/>
                  </a:lnTo>
                  <a:lnTo>
                    <a:pt x="5661" y="292"/>
                  </a:lnTo>
                  <a:lnTo>
                    <a:pt x="5203" y="625"/>
                  </a:lnTo>
                  <a:lnTo>
                    <a:pt x="4704" y="1083"/>
                  </a:lnTo>
                  <a:lnTo>
                    <a:pt x="4454" y="1333"/>
                  </a:lnTo>
                  <a:lnTo>
                    <a:pt x="4204" y="1666"/>
                  </a:lnTo>
                  <a:lnTo>
                    <a:pt x="3705" y="2415"/>
                  </a:lnTo>
                  <a:lnTo>
                    <a:pt x="3205" y="3372"/>
                  </a:lnTo>
                  <a:lnTo>
                    <a:pt x="2747" y="4413"/>
                  </a:lnTo>
                  <a:lnTo>
                    <a:pt x="2290" y="5579"/>
                  </a:lnTo>
                  <a:lnTo>
                    <a:pt x="1873" y="6827"/>
                  </a:lnTo>
                  <a:lnTo>
                    <a:pt x="1499" y="8118"/>
                  </a:lnTo>
                  <a:lnTo>
                    <a:pt x="1124" y="9491"/>
                  </a:lnTo>
                  <a:lnTo>
                    <a:pt x="833" y="10865"/>
                  </a:lnTo>
                  <a:lnTo>
                    <a:pt x="541" y="12280"/>
                  </a:lnTo>
                  <a:lnTo>
                    <a:pt x="333" y="13654"/>
                  </a:lnTo>
                  <a:lnTo>
                    <a:pt x="167" y="14986"/>
                  </a:lnTo>
                  <a:lnTo>
                    <a:pt x="42" y="16276"/>
                  </a:lnTo>
                  <a:lnTo>
                    <a:pt x="0" y="17441"/>
                  </a:lnTo>
                  <a:lnTo>
                    <a:pt x="0" y="18565"/>
                  </a:lnTo>
                  <a:lnTo>
                    <a:pt x="83" y="19523"/>
                  </a:lnTo>
                  <a:lnTo>
                    <a:pt x="250" y="20397"/>
                  </a:lnTo>
                  <a:lnTo>
                    <a:pt x="416" y="21146"/>
                  </a:lnTo>
                  <a:lnTo>
                    <a:pt x="666" y="21812"/>
                  </a:lnTo>
                  <a:lnTo>
                    <a:pt x="916" y="22395"/>
                  </a:lnTo>
                  <a:lnTo>
                    <a:pt x="1207" y="22894"/>
                  </a:lnTo>
                  <a:lnTo>
                    <a:pt x="1499" y="23352"/>
                  </a:lnTo>
                  <a:lnTo>
                    <a:pt x="1832" y="23727"/>
                  </a:lnTo>
                  <a:lnTo>
                    <a:pt x="2123" y="24018"/>
                  </a:lnTo>
                  <a:lnTo>
                    <a:pt x="2456" y="24268"/>
                  </a:lnTo>
                  <a:lnTo>
                    <a:pt x="2747" y="24476"/>
                  </a:lnTo>
                  <a:lnTo>
                    <a:pt x="3247" y="24726"/>
                  </a:lnTo>
                  <a:lnTo>
                    <a:pt x="3580" y="24850"/>
                  </a:lnTo>
                  <a:lnTo>
                    <a:pt x="3705" y="24892"/>
                  </a:lnTo>
                  <a:lnTo>
                    <a:pt x="3996" y="24892"/>
                  </a:lnTo>
                  <a:lnTo>
                    <a:pt x="4329" y="24850"/>
                  </a:lnTo>
                  <a:lnTo>
                    <a:pt x="4787" y="24726"/>
                  </a:lnTo>
                  <a:lnTo>
                    <a:pt x="5286" y="24517"/>
                  </a:lnTo>
                  <a:lnTo>
                    <a:pt x="5578" y="24351"/>
                  </a:lnTo>
                  <a:lnTo>
                    <a:pt x="5869" y="24143"/>
                  </a:lnTo>
                  <a:lnTo>
                    <a:pt x="6202" y="23893"/>
                  </a:lnTo>
                  <a:lnTo>
                    <a:pt x="6494" y="23643"/>
                  </a:lnTo>
                  <a:lnTo>
                    <a:pt x="6827" y="23310"/>
                  </a:lnTo>
                  <a:lnTo>
                    <a:pt x="7118" y="22894"/>
                  </a:lnTo>
                  <a:lnTo>
                    <a:pt x="7284" y="22686"/>
                  </a:lnTo>
                  <a:lnTo>
                    <a:pt x="7409" y="22436"/>
                  </a:lnTo>
                  <a:lnTo>
                    <a:pt x="7493" y="22103"/>
                  </a:lnTo>
                  <a:lnTo>
                    <a:pt x="7576" y="21770"/>
                  </a:lnTo>
                  <a:lnTo>
                    <a:pt x="7659" y="20979"/>
                  </a:lnTo>
                  <a:lnTo>
                    <a:pt x="7701" y="20064"/>
                  </a:lnTo>
                  <a:lnTo>
                    <a:pt x="7701" y="19065"/>
                  </a:lnTo>
                  <a:lnTo>
                    <a:pt x="7617" y="17983"/>
                  </a:lnTo>
                  <a:lnTo>
                    <a:pt x="7451" y="15610"/>
                  </a:lnTo>
                  <a:lnTo>
                    <a:pt x="7243" y="13112"/>
                  </a:lnTo>
                  <a:lnTo>
                    <a:pt x="7160" y="11864"/>
                  </a:lnTo>
                  <a:lnTo>
                    <a:pt x="7076" y="10615"/>
                  </a:lnTo>
                  <a:lnTo>
                    <a:pt x="7076" y="9408"/>
                  </a:lnTo>
                  <a:lnTo>
                    <a:pt x="7118" y="8242"/>
                  </a:lnTo>
                  <a:lnTo>
                    <a:pt x="7243" y="7160"/>
                  </a:lnTo>
                  <a:lnTo>
                    <a:pt x="7326" y="6619"/>
                  </a:lnTo>
                  <a:lnTo>
                    <a:pt x="7451" y="6161"/>
                  </a:lnTo>
                  <a:lnTo>
                    <a:pt x="7659" y="5204"/>
                  </a:lnTo>
                  <a:lnTo>
                    <a:pt x="7826" y="4371"/>
                  </a:lnTo>
                  <a:lnTo>
                    <a:pt x="7909" y="3539"/>
                  </a:lnTo>
                  <a:lnTo>
                    <a:pt x="7950" y="2831"/>
                  </a:lnTo>
                  <a:lnTo>
                    <a:pt x="7950" y="2165"/>
                  </a:lnTo>
                  <a:lnTo>
                    <a:pt x="7867" y="1583"/>
                  </a:lnTo>
                  <a:lnTo>
                    <a:pt x="7742" y="1083"/>
                  </a:lnTo>
                  <a:lnTo>
                    <a:pt x="7576" y="667"/>
                  </a:lnTo>
                  <a:lnTo>
                    <a:pt x="7368" y="376"/>
                  </a:lnTo>
                  <a:lnTo>
                    <a:pt x="7243" y="251"/>
                  </a:lnTo>
                  <a:lnTo>
                    <a:pt x="7118" y="126"/>
                  </a:lnTo>
                  <a:lnTo>
                    <a:pt x="6993" y="84"/>
                  </a:lnTo>
                  <a:lnTo>
                    <a:pt x="68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59"/>
            <p:cNvSpPr/>
            <p:nvPr/>
          </p:nvSpPr>
          <p:spPr>
            <a:xfrm>
              <a:off x="5191400" y="1828850"/>
              <a:ext cx="209175" cy="506800"/>
            </a:xfrm>
            <a:custGeom>
              <a:rect b="b" l="l" r="r" t="t"/>
              <a:pathLst>
                <a:path extrusionOk="0" h="20272" w="8367">
                  <a:moveTo>
                    <a:pt x="7368" y="0"/>
                  </a:moveTo>
                  <a:lnTo>
                    <a:pt x="7076" y="42"/>
                  </a:lnTo>
                  <a:lnTo>
                    <a:pt x="6702" y="167"/>
                  </a:lnTo>
                  <a:lnTo>
                    <a:pt x="6285" y="375"/>
                  </a:lnTo>
                  <a:lnTo>
                    <a:pt x="5827" y="666"/>
                  </a:lnTo>
                  <a:lnTo>
                    <a:pt x="5578" y="874"/>
                  </a:lnTo>
                  <a:lnTo>
                    <a:pt x="5328" y="1124"/>
                  </a:lnTo>
                  <a:lnTo>
                    <a:pt x="4829" y="1707"/>
                  </a:lnTo>
                  <a:lnTo>
                    <a:pt x="4329" y="2414"/>
                  </a:lnTo>
                  <a:lnTo>
                    <a:pt x="3830" y="3247"/>
                  </a:lnTo>
                  <a:lnTo>
                    <a:pt x="3330" y="4163"/>
                  </a:lnTo>
                  <a:lnTo>
                    <a:pt x="2831" y="5120"/>
                  </a:lnTo>
                  <a:lnTo>
                    <a:pt x="2373" y="6161"/>
                  </a:lnTo>
                  <a:lnTo>
                    <a:pt x="1956" y="7243"/>
                  </a:lnTo>
                  <a:lnTo>
                    <a:pt x="1540" y="8367"/>
                  </a:lnTo>
                  <a:lnTo>
                    <a:pt x="1166" y="9490"/>
                  </a:lnTo>
                  <a:lnTo>
                    <a:pt x="833" y="10614"/>
                  </a:lnTo>
                  <a:lnTo>
                    <a:pt x="541" y="11697"/>
                  </a:lnTo>
                  <a:lnTo>
                    <a:pt x="291" y="12737"/>
                  </a:lnTo>
                  <a:lnTo>
                    <a:pt x="125" y="13694"/>
                  </a:lnTo>
                  <a:lnTo>
                    <a:pt x="42" y="14610"/>
                  </a:lnTo>
                  <a:lnTo>
                    <a:pt x="0" y="15443"/>
                  </a:lnTo>
                  <a:lnTo>
                    <a:pt x="0" y="16150"/>
                  </a:lnTo>
                  <a:lnTo>
                    <a:pt x="83" y="16816"/>
                  </a:lnTo>
                  <a:lnTo>
                    <a:pt x="208" y="17399"/>
                  </a:lnTo>
                  <a:lnTo>
                    <a:pt x="375" y="17898"/>
                  </a:lnTo>
                  <a:lnTo>
                    <a:pt x="541" y="18356"/>
                  </a:lnTo>
                  <a:lnTo>
                    <a:pt x="749" y="18731"/>
                  </a:lnTo>
                  <a:lnTo>
                    <a:pt x="957" y="19064"/>
                  </a:lnTo>
                  <a:lnTo>
                    <a:pt x="1207" y="19355"/>
                  </a:lnTo>
                  <a:lnTo>
                    <a:pt x="1415" y="19605"/>
                  </a:lnTo>
                  <a:lnTo>
                    <a:pt x="1623" y="19813"/>
                  </a:lnTo>
                  <a:lnTo>
                    <a:pt x="2040" y="20063"/>
                  </a:lnTo>
                  <a:lnTo>
                    <a:pt x="2289" y="20229"/>
                  </a:lnTo>
                  <a:lnTo>
                    <a:pt x="2414" y="20271"/>
                  </a:lnTo>
                  <a:lnTo>
                    <a:pt x="2914" y="20271"/>
                  </a:lnTo>
                  <a:lnTo>
                    <a:pt x="3288" y="20229"/>
                  </a:lnTo>
                  <a:lnTo>
                    <a:pt x="3746" y="20105"/>
                  </a:lnTo>
                  <a:lnTo>
                    <a:pt x="4287" y="19896"/>
                  </a:lnTo>
                  <a:lnTo>
                    <a:pt x="4537" y="19730"/>
                  </a:lnTo>
                  <a:lnTo>
                    <a:pt x="4829" y="19522"/>
                  </a:lnTo>
                  <a:lnTo>
                    <a:pt x="5120" y="19272"/>
                  </a:lnTo>
                  <a:lnTo>
                    <a:pt x="5453" y="18981"/>
                  </a:lnTo>
                  <a:lnTo>
                    <a:pt x="5578" y="18814"/>
                  </a:lnTo>
                  <a:lnTo>
                    <a:pt x="5703" y="18606"/>
                  </a:lnTo>
                  <a:lnTo>
                    <a:pt x="5827" y="18356"/>
                  </a:lnTo>
                  <a:lnTo>
                    <a:pt x="5911" y="18107"/>
                  </a:lnTo>
                  <a:lnTo>
                    <a:pt x="6077" y="17482"/>
                  </a:lnTo>
                  <a:lnTo>
                    <a:pt x="6202" y="16733"/>
                  </a:lnTo>
                  <a:lnTo>
                    <a:pt x="6327" y="15901"/>
                  </a:lnTo>
                  <a:lnTo>
                    <a:pt x="6369" y="14985"/>
                  </a:lnTo>
                  <a:lnTo>
                    <a:pt x="6493" y="12987"/>
                  </a:lnTo>
                  <a:lnTo>
                    <a:pt x="6577" y="10906"/>
                  </a:lnTo>
                  <a:lnTo>
                    <a:pt x="6660" y="9865"/>
                  </a:lnTo>
                  <a:lnTo>
                    <a:pt x="6743" y="8824"/>
                  </a:lnTo>
                  <a:lnTo>
                    <a:pt x="6868" y="7825"/>
                  </a:lnTo>
                  <a:lnTo>
                    <a:pt x="7035" y="6868"/>
                  </a:lnTo>
                  <a:lnTo>
                    <a:pt x="7243" y="5994"/>
                  </a:lnTo>
                  <a:lnTo>
                    <a:pt x="7534" y="5162"/>
                  </a:lnTo>
                  <a:lnTo>
                    <a:pt x="7784" y="4454"/>
                  </a:lnTo>
                  <a:lnTo>
                    <a:pt x="7992" y="3746"/>
                  </a:lnTo>
                  <a:lnTo>
                    <a:pt x="8158" y="3080"/>
                  </a:lnTo>
                  <a:lnTo>
                    <a:pt x="8283" y="2498"/>
                  </a:lnTo>
                  <a:lnTo>
                    <a:pt x="8367" y="1957"/>
                  </a:lnTo>
                  <a:lnTo>
                    <a:pt x="8367" y="1457"/>
                  </a:lnTo>
                  <a:lnTo>
                    <a:pt x="8325" y="1041"/>
                  </a:lnTo>
                  <a:lnTo>
                    <a:pt x="8242" y="666"/>
                  </a:lnTo>
                  <a:lnTo>
                    <a:pt x="8075" y="375"/>
                  </a:lnTo>
                  <a:lnTo>
                    <a:pt x="7909" y="167"/>
                  </a:lnTo>
                  <a:lnTo>
                    <a:pt x="7659" y="42"/>
                  </a:lnTo>
                  <a:lnTo>
                    <a:pt x="73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59"/>
            <p:cNvSpPr/>
            <p:nvPr/>
          </p:nvSpPr>
          <p:spPr>
            <a:xfrm>
              <a:off x="5398475" y="1468800"/>
              <a:ext cx="137375" cy="469325"/>
            </a:xfrm>
            <a:custGeom>
              <a:rect b="b" l="l" r="r" t="t"/>
              <a:pathLst>
                <a:path extrusionOk="0" h="18773" w="5495">
                  <a:moveTo>
                    <a:pt x="874" y="0"/>
                  </a:moveTo>
                  <a:lnTo>
                    <a:pt x="750" y="84"/>
                  </a:lnTo>
                  <a:lnTo>
                    <a:pt x="583" y="125"/>
                  </a:lnTo>
                  <a:lnTo>
                    <a:pt x="458" y="250"/>
                  </a:lnTo>
                  <a:lnTo>
                    <a:pt x="375" y="375"/>
                  </a:lnTo>
                  <a:lnTo>
                    <a:pt x="250" y="541"/>
                  </a:lnTo>
                  <a:lnTo>
                    <a:pt x="125" y="916"/>
                  </a:lnTo>
                  <a:lnTo>
                    <a:pt x="0" y="1415"/>
                  </a:lnTo>
                  <a:lnTo>
                    <a:pt x="0" y="2040"/>
                  </a:lnTo>
                  <a:lnTo>
                    <a:pt x="42" y="2747"/>
                  </a:lnTo>
                  <a:lnTo>
                    <a:pt x="208" y="3538"/>
                  </a:lnTo>
                  <a:lnTo>
                    <a:pt x="458" y="4412"/>
                  </a:lnTo>
                  <a:lnTo>
                    <a:pt x="708" y="5287"/>
                  </a:lnTo>
                  <a:lnTo>
                    <a:pt x="916" y="6077"/>
                  </a:lnTo>
                  <a:lnTo>
                    <a:pt x="1083" y="6827"/>
                  </a:lnTo>
                  <a:lnTo>
                    <a:pt x="1166" y="7493"/>
                  </a:lnTo>
                  <a:lnTo>
                    <a:pt x="1207" y="8117"/>
                  </a:lnTo>
                  <a:lnTo>
                    <a:pt x="1249" y="8700"/>
                  </a:lnTo>
                  <a:lnTo>
                    <a:pt x="1207" y="9282"/>
                  </a:lnTo>
                  <a:lnTo>
                    <a:pt x="1166" y="9824"/>
                  </a:lnTo>
                  <a:lnTo>
                    <a:pt x="1041" y="10864"/>
                  </a:lnTo>
                  <a:lnTo>
                    <a:pt x="833" y="11905"/>
                  </a:lnTo>
                  <a:lnTo>
                    <a:pt x="625" y="13070"/>
                  </a:lnTo>
                  <a:lnTo>
                    <a:pt x="458" y="14444"/>
                  </a:lnTo>
                  <a:lnTo>
                    <a:pt x="458" y="15110"/>
                  </a:lnTo>
                  <a:lnTo>
                    <a:pt x="458" y="15734"/>
                  </a:lnTo>
                  <a:lnTo>
                    <a:pt x="541" y="16275"/>
                  </a:lnTo>
                  <a:lnTo>
                    <a:pt x="666" y="16733"/>
                  </a:lnTo>
                  <a:lnTo>
                    <a:pt x="791" y="17149"/>
                  </a:lnTo>
                  <a:lnTo>
                    <a:pt x="958" y="17524"/>
                  </a:lnTo>
                  <a:lnTo>
                    <a:pt x="1166" y="17815"/>
                  </a:lnTo>
                  <a:lnTo>
                    <a:pt x="1332" y="18065"/>
                  </a:lnTo>
                  <a:lnTo>
                    <a:pt x="1540" y="18273"/>
                  </a:lnTo>
                  <a:lnTo>
                    <a:pt x="1749" y="18440"/>
                  </a:lnTo>
                  <a:lnTo>
                    <a:pt x="2123" y="18648"/>
                  </a:lnTo>
                  <a:lnTo>
                    <a:pt x="2373" y="18731"/>
                  </a:lnTo>
                  <a:lnTo>
                    <a:pt x="2456" y="18773"/>
                  </a:lnTo>
                  <a:lnTo>
                    <a:pt x="2872" y="18731"/>
                  </a:lnTo>
                  <a:lnTo>
                    <a:pt x="3247" y="18648"/>
                  </a:lnTo>
                  <a:lnTo>
                    <a:pt x="3622" y="18523"/>
                  </a:lnTo>
                  <a:lnTo>
                    <a:pt x="3913" y="18315"/>
                  </a:lnTo>
                  <a:lnTo>
                    <a:pt x="4204" y="18065"/>
                  </a:lnTo>
                  <a:lnTo>
                    <a:pt x="4454" y="17815"/>
                  </a:lnTo>
                  <a:lnTo>
                    <a:pt x="4662" y="17482"/>
                  </a:lnTo>
                  <a:lnTo>
                    <a:pt x="4870" y="17108"/>
                  </a:lnTo>
                  <a:lnTo>
                    <a:pt x="5037" y="16691"/>
                  </a:lnTo>
                  <a:lnTo>
                    <a:pt x="5162" y="16234"/>
                  </a:lnTo>
                  <a:lnTo>
                    <a:pt x="5287" y="15776"/>
                  </a:lnTo>
                  <a:lnTo>
                    <a:pt x="5370" y="15276"/>
                  </a:lnTo>
                  <a:lnTo>
                    <a:pt x="5411" y="14735"/>
                  </a:lnTo>
                  <a:lnTo>
                    <a:pt x="5453" y="14152"/>
                  </a:lnTo>
                  <a:lnTo>
                    <a:pt x="5495" y="12987"/>
                  </a:lnTo>
                  <a:lnTo>
                    <a:pt x="5411" y="11780"/>
                  </a:lnTo>
                  <a:lnTo>
                    <a:pt x="5287" y="10490"/>
                  </a:lnTo>
                  <a:lnTo>
                    <a:pt x="5120" y="9199"/>
                  </a:lnTo>
                  <a:lnTo>
                    <a:pt x="4870" y="7909"/>
                  </a:lnTo>
                  <a:lnTo>
                    <a:pt x="4579" y="6660"/>
                  </a:lnTo>
                  <a:lnTo>
                    <a:pt x="4288" y="5453"/>
                  </a:lnTo>
                  <a:lnTo>
                    <a:pt x="3955" y="4329"/>
                  </a:lnTo>
                  <a:lnTo>
                    <a:pt x="3622" y="3330"/>
                  </a:lnTo>
                  <a:lnTo>
                    <a:pt x="3247" y="2414"/>
                  </a:lnTo>
                  <a:lnTo>
                    <a:pt x="2872" y="1665"/>
                  </a:lnTo>
                  <a:lnTo>
                    <a:pt x="2498" y="1082"/>
                  </a:lnTo>
                  <a:lnTo>
                    <a:pt x="2082" y="583"/>
                  </a:lnTo>
                  <a:lnTo>
                    <a:pt x="1707" y="292"/>
                  </a:lnTo>
                  <a:lnTo>
                    <a:pt x="1540" y="167"/>
                  </a:lnTo>
                  <a:lnTo>
                    <a:pt x="1374" y="84"/>
                  </a:lnTo>
                  <a:lnTo>
                    <a:pt x="1207" y="42"/>
                  </a:lnTo>
                  <a:lnTo>
                    <a:pt x="10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59"/>
            <p:cNvSpPr/>
            <p:nvPr/>
          </p:nvSpPr>
          <p:spPr>
            <a:xfrm>
              <a:off x="5352675" y="1885025"/>
              <a:ext cx="256025" cy="463100"/>
            </a:xfrm>
            <a:custGeom>
              <a:rect b="b" l="l" r="r" t="t"/>
              <a:pathLst>
                <a:path extrusionOk="0" h="18524" w="10241">
                  <a:moveTo>
                    <a:pt x="8950" y="1"/>
                  </a:moveTo>
                  <a:lnTo>
                    <a:pt x="8784" y="42"/>
                  </a:lnTo>
                  <a:lnTo>
                    <a:pt x="8617" y="84"/>
                  </a:lnTo>
                  <a:lnTo>
                    <a:pt x="8451" y="167"/>
                  </a:lnTo>
                  <a:lnTo>
                    <a:pt x="8284" y="292"/>
                  </a:lnTo>
                  <a:lnTo>
                    <a:pt x="8076" y="459"/>
                  </a:lnTo>
                  <a:lnTo>
                    <a:pt x="7743" y="875"/>
                  </a:lnTo>
                  <a:lnTo>
                    <a:pt x="7410" y="1416"/>
                  </a:lnTo>
                  <a:lnTo>
                    <a:pt x="7077" y="2082"/>
                  </a:lnTo>
                  <a:lnTo>
                    <a:pt x="6786" y="2915"/>
                  </a:lnTo>
                  <a:lnTo>
                    <a:pt x="6536" y="3830"/>
                  </a:lnTo>
                  <a:lnTo>
                    <a:pt x="6328" y="4788"/>
                  </a:lnTo>
                  <a:lnTo>
                    <a:pt x="6078" y="5620"/>
                  </a:lnTo>
                  <a:lnTo>
                    <a:pt x="5828" y="6411"/>
                  </a:lnTo>
                  <a:lnTo>
                    <a:pt x="5537" y="7077"/>
                  </a:lnTo>
                  <a:lnTo>
                    <a:pt x="5246" y="7660"/>
                  </a:lnTo>
                  <a:lnTo>
                    <a:pt x="4954" y="8242"/>
                  </a:lnTo>
                  <a:lnTo>
                    <a:pt x="4663" y="8742"/>
                  </a:lnTo>
                  <a:lnTo>
                    <a:pt x="4330" y="9200"/>
                  </a:lnTo>
                  <a:lnTo>
                    <a:pt x="3622" y="10074"/>
                  </a:lnTo>
                  <a:lnTo>
                    <a:pt x="2873" y="10948"/>
                  </a:lnTo>
                  <a:lnTo>
                    <a:pt x="2082" y="11905"/>
                  </a:lnTo>
                  <a:lnTo>
                    <a:pt x="1666" y="12446"/>
                  </a:lnTo>
                  <a:lnTo>
                    <a:pt x="1208" y="13071"/>
                  </a:lnTo>
                  <a:lnTo>
                    <a:pt x="833" y="13695"/>
                  </a:lnTo>
                  <a:lnTo>
                    <a:pt x="500" y="14278"/>
                  </a:lnTo>
                  <a:lnTo>
                    <a:pt x="292" y="14777"/>
                  </a:lnTo>
                  <a:lnTo>
                    <a:pt x="126" y="15277"/>
                  </a:lnTo>
                  <a:lnTo>
                    <a:pt x="42" y="15735"/>
                  </a:lnTo>
                  <a:lnTo>
                    <a:pt x="1" y="16151"/>
                  </a:lnTo>
                  <a:lnTo>
                    <a:pt x="1" y="16526"/>
                  </a:lnTo>
                  <a:lnTo>
                    <a:pt x="84" y="16859"/>
                  </a:lnTo>
                  <a:lnTo>
                    <a:pt x="126" y="17150"/>
                  </a:lnTo>
                  <a:lnTo>
                    <a:pt x="251" y="17400"/>
                  </a:lnTo>
                  <a:lnTo>
                    <a:pt x="459" y="17816"/>
                  </a:lnTo>
                  <a:lnTo>
                    <a:pt x="625" y="18066"/>
                  </a:lnTo>
                  <a:lnTo>
                    <a:pt x="708" y="18149"/>
                  </a:lnTo>
                  <a:lnTo>
                    <a:pt x="1125" y="18315"/>
                  </a:lnTo>
                  <a:lnTo>
                    <a:pt x="1499" y="18440"/>
                  </a:lnTo>
                  <a:lnTo>
                    <a:pt x="1916" y="18524"/>
                  </a:lnTo>
                  <a:lnTo>
                    <a:pt x="2290" y="18482"/>
                  </a:lnTo>
                  <a:lnTo>
                    <a:pt x="2665" y="18440"/>
                  </a:lnTo>
                  <a:lnTo>
                    <a:pt x="3081" y="18274"/>
                  </a:lnTo>
                  <a:lnTo>
                    <a:pt x="3456" y="18107"/>
                  </a:lnTo>
                  <a:lnTo>
                    <a:pt x="3830" y="17858"/>
                  </a:lnTo>
                  <a:lnTo>
                    <a:pt x="4205" y="17566"/>
                  </a:lnTo>
                  <a:lnTo>
                    <a:pt x="4538" y="17233"/>
                  </a:lnTo>
                  <a:lnTo>
                    <a:pt x="4913" y="16859"/>
                  </a:lnTo>
                  <a:lnTo>
                    <a:pt x="5246" y="16442"/>
                  </a:lnTo>
                  <a:lnTo>
                    <a:pt x="5620" y="15984"/>
                  </a:lnTo>
                  <a:lnTo>
                    <a:pt x="5953" y="15485"/>
                  </a:lnTo>
                  <a:lnTo>
                    <a:pt x="6577" y="14444"/>
                  </a:lnTo>
                  <a:lnTo>
                    <a:pt x="7160" y="13279"/>
                  </a:lnTo>
                  <a:lnTo>
                    <a:pt x="7743" y="12030"/>
                  </a:lnTo>
                  <a:lnTo>
                    <a:pt x="8242" y="10740"/>
                  </a:lnTo>
                  <a:lnTo>
                    <a:pt x="8742" y="9450"/>
                  </a:lnTo>
                  <a:lnTo>
                    <a:pt x="9158" y="8159"/>
                  </a:lnTo>
                  <a:lnTo>
                    <a:pt x="9491" y="6869"/>
                  </a:lnTo>
                  <a:lnTo>
                    <a:pt x="9783" y="5662"/>
                  </a:lnTo>
                  <a:lnTo>
                    <a:pt x="10032" y="4538"/>
                  </a:lnTo>
                  <a:lnTo>
                    <a:pt x="10157" y="3497"/>
                  </a:lnTo>
                  <a:lnTo>
                    <a:pt x="10240" y="2623"/>
                  </a:lnTo>
                  <a:lnTo>
                    <a:pt x="10199" y="1874"/>
                  </a:lnTo>
                  <a:lnTo>
                    <a:pt x="10074" y="1208"/>
                  </a:lnTo>
                  <a:lnTo>
                    <a:pt x="9907" y="708"/>
                  </a:lnTo>
                  <a:lnTo>
                    <a:pt x="9824" y="500"/>
                  </a:lnTo>
                  <a:lnTo>
                    <a:pt x="9699" y="334"/>
                  </a:lnTo>
                  <a:lnTo>
                    <a:pt x="9574" y="209"/>
                  </a:lnTo>
                  <a:lnTo>
                    <a:pt x="9408" y="126"/>
                  </a:lnTo>
                  <a:lnTo>
                    <a:pt x="9283" y="42"/>
                  </a:lnTo>
                  <a:lnTo>
                    <a:pt x="91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59"/>
            <p:cNvSpPr/>
            <p:nvPr/>
          </p:nvSpPr>
          <p:spPr>
            <a:xfrm>
              <a:off x="5041550" y="1896475"/>
              <a:ext cx="158200" cy="286200"/>
            </a:xfrm>
            <a:custGeom>
              <a:rect b="b" l="l" r="r" t="t"/>
              <a:pathLst>
                <a:path extrusionOk="0" h="11448" w="6328">
                  <a:moveTo>
                    <a:pt x="708" y="1"/>
                  </a:moveTo>
                  <a:lnTo>
                    <a:pt x="500" y="42"/>
                  </a:lnTo>
                  <a:lnTo>
                    <a:pt x="333" y="209"/>
                  </a:lnTo>
                  <a:lnTo>
                    <a:pt x="208" y="417"/>
                  </a:lnTo>
                  <a:lnTo>
                    <a:pt x="83" y="750"/>
                  </a:lnTo>
                  <a:lnTo>
                    <a:pt x="42" y="1125"/>
                  </a:lnTo>
                  <a:lnTo>
                    <a:pt x="0" y="1624"/>
                  </a:lnTo>
                  <a:lnTo>
                    <a:pt x="42" y="2165"/>
                  </a:lnTo>
                  <a:lnTo>
                    <a:pt x="125" y="2790"/>
                  </a:lnTo>
                  <a:lnTo>
                    <a:pt x="250" y="3497"/>
                  </a:lnTo>
                  <a:lnTo>
                    <a:pt x="458" y="4246"/>
                  </a:lnTo>
                  <a:lnTo>
                    <a:pt x="666" y="5037"/>
                  </a:lnTo>
                  <a:lnTo>
                    <a:pt x="916" y="5828"/>
                  </a:lnTo>
                  <a:lnTo>
                    <a:pt x="1207" y="6661"/>
                  </a:lnTo>
                  <a:lnTo>
                    <a:pt x="1540" y="7451"/>
                  </a:lnTo>
                  <a:lnTo>
                    <a:pt x="1873" y="8201"/>
                  </a:lnTo>
                  <a:lnTo>
                    <a:pt x="2248" y="8908"/>
                  </a:lnTo>
                  <a:lnTo>
                    <a:pt x="2664" y="9574"/>
                  </a:lnTo>
                  <a:lnTo>
                    <a:pt x="3080" y="10157"/>
                  </a:lnTo>
                  <a:lnTo>
                    <a:pt x="3497" y="10656"/>
                  </a:lnTo>
                  <a:lnTo>
                    <a:pt x="3955" y="11031"/>
                  </a:lnTo>
                  <a:lnTo>
                    <a:pt x="4204" y="11198"/>
                  </a:lnTo>
                  <a:lnTo>
                    <a:pt x="4412" y="11322"/>
                  </a:lnTo>
                  <a:lnTo>
                    <a:pt x="4662" y="11406"/>
                  </a:lnTo>
                  <a:lnTo>
                    <a:pt x="4912" y="11447"/>
                  </a:lnTo>
                  <a:lnTo>
                    <a:pt x="5162" y="11447"/>
                  </a:lnTo>
                  <a:lnTo>
                    <a:pt x="5370" y="11406"/>
                  </a:lnTo>
                  <a:lnTo>
                    <a:pt x="5619" y="11322"/>
                  </a:lnTo>
                  <a:lnTo>
                    <a:pt x="5869" y="11198"/>
                  </a:lnTo>
                  <a:lnTo>
                    <a:pt x="6036" y="11031"/>
                  </a:lnTo>
                  <a:lnTo>
                    <a:pt x="6161" y="10781"/>
                  </a:lnTo>
                  <a:lnTo>
                    <a:pt x="6285" y="10448"/>
                  </a:lnTo>
                  <a:lnTo>
                    <a:pt x="6327" y="10240"/>
                  </a:lnTo>
                  <a:lnTo>
                    <a:pt x="6327" y="9990"/>
                  </a:lnTo>
                  <a:lnTo>
                    <a:pt x="6285" y="9741"/>
                  </a:lnTo>
                  <a:lnTo>
                    <a:pt x="6244" y="9449"/>
                  </a:lnTo>
                  <a:lnTo>
                    <a:pt x="6161" y="9158"/>
                  </a:lnTo>
                  <a:lnTo>
                    <a:pt x="5994" y="8825"/>
                  </a:lnTo>
                  <a:lnTo>
                    <a:pt x="5828" y="8450"/>
                  </a:lnTo>
                  <a:lnTo>
                    <a:pt x="5578" y="8076"/>
                  </a:lnTo>
                  <a:lnTo>
                    <a:pt x="5037" y="7368"/>
                  </a:lnTo>
                  <a:lnTo>
                    <a:pt x="4537" y="6785"/>
                  </a:lnTo>
                  <a:lnTo>
                    <a:pt x="4079" y="6244"/>
                  </a:lnTo>
                  <a:lnTo>
                    <a:pt x="3663" y="5662"/>
                  </a:lnTo>
                  <a:lnTo>
                    <a:pt x="3247" y="5079"/>
                  </a:lnTo>
                  <a:lnTo>
                    <a:pt x="2914" y="4371"/>
                  </a:lnTo>
                  <a:lnTo>
                    <a:pt x="2747" y="3955"/>
                  </a:lnTo>
                  <a:lnTo>
                    <a:pt x="2581" y="3497"/>
                  </a:lnTo>
                  <a:lnTo>
                    <a:pt x="2414" y="2956"/>
                  </a:lnTo>
                  <a:lnTo>
                    <a:pt x="2290" y="2373"/>
                  </a:lnTo>
                  <a:lnTo>
                    <a:pt x="2123" y="1791"/>
                  </a:lnTo>
                  <a:lnTo>
                    <a:pt x="1957" y="1291"/>
                  </a:lnTo>
                  <a:lnTo>
                    <a:pt x="1748" y="875"/>
                  </a:lnTo>
                  <a:lnTo>
                    <a:pt x="1540" y="542"/>
                  </a:lnTo>
                  <a:lnTo>
                    <a:pt x="1332" y="292"/>
                  </a:lnTo>
                  <a:lnTo>
                    <a:pt x="1124" y="84"/>
                  </a:lnTo>
                  <a:lnTo>
                    <a:pt x="8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59"/>
            <p:cNvSpPr/>
            <p:nvPr/>
          </p:nvSpPr>
          <p:spPr>
            <a:xfrm>
              <a:off x="5304825" y="1618650"/>
              <a:ext cx="162350" cy="565050"/>
            </a:xfrm>
            <a:custGeom>
              <a:rect b="b" l="l" r="r" t="t"/>
              <a:pathLst>
                <a:path extrusionOk="0" h="22602" w="6494">
                  <a:moveTo>
                    <a:pt x="3580" y="0"/>
                  </a:moveTo>
                  <a:lnTo>
                    <a:pt x="3413" y="83"/>
                  </a:lnTo>
                  <a:lnTo>
                    <a:pt x="3247" y="167"/>
                  </a:lnTo>
                  <a:lnTo>
                    <a:pt x="3080" y="291"/>
                  </a:lnTo>
                  <a:lnTo>
                    <a:pt x="2955" y="416"/>
                  </a:lnTo>
                  <a:lnTo>
                    <a:pt x="2831" y="583"/>
                  </a:lnTo>
                  <a:lnTo>
                    <a:pt x="2664" y="999"/>
                  </a:lnTo>
                  <a:lnTo>
                    <a:pt x="2498" y="1499"/>
                  </a:lnTo>
                  <a:lnTo>
                    <a:pt x="2414" y="2040"/>
                  </a:lnTo>
                  <a:lnTo>
                    <a:pt x="2331" y="2706"/>
                  </a:lnTo>
                  <a:lnTo>
                    <a:pt x="2289" y="4121"/>
                  </a:lnTo>
                  <a:lnTo>
                    <a:pt x="2248" y="5703"/>
                  </a:lnTo>
                  <a:lnTo>
                    <a:pt x="2206" y="7368"/>
                  </a:lnTo>
                  <a:lnTo>
                    <a:pt x="2165" y="8158"/>
                  </a:lnTo>
                  <a:lnTo>
                    <a:pt x="2123" y="8991"/>
                  </a:lnTo>
                  <a:lnTo>
                    <a:pt x="2040" y="9740"/>
                  </a:lnTo>
                  <a:lnTo>
                    <a:pt x="1915" y="10489"/>
                  </a:lnTo>
                  <a:lnTo>
                    <a:pt x="1623" y="11946"/>
                  </a:lnTo>
                  <a:lnTo>
                    <a:pt x="1290" y="13278"/>
                  </a:lnTo>
                  <a:lnTo>
                    <a:pt x="916" y="14610"/>
                  </a:lnTo>
                  <a:lnTo>
                    <a:pt x="583" y="15817"/>
                  </a:lnTo>
                  <a:lnTo>
                    <a:pt x="250" y="17066"/>
                  </a:lnTo>
                  <a:lnTo>
                    <a:pt x="167" y="17649"/>
                  </a:lnTo>
                  <a:lnTo>
                    <a:pt x="83" y="18231"/>
                  </a:lnTo>
                  <a:lnTo>
                    <a:pt x="0" y="18814"/>
                  </a:lnTo>
                  <a:lnTo>
                    <a:pt x="0" y="19439"/>
                  </a:lnTo>
                  <a:lnTo>
                    <a:pt x="0" y="19980"/>
                  </a:lnTo>
                  <a:lnTo>
                    <a:pt x="83" y="20479"/>
                  </a:lnTo>
                  <a:lnTo>
                    <a:pt x="208" y="20895"/>
                  </a:lnTo>
                  <a:lnTo>
                    <a:pt x="375" y="21228"/>
                  </a:lnTo>
                  <a:lnTo>
                    <a:pt x="583" y="21561"/>
                  </a:lnTo>
                  <a:lnTo>
                    <a:pt x="791" y="21811"/>
                  </a:lnTo>
                  <a:lnTo>
                    <a:pt x="1041" y="22019"/>
                  </a:lnTo>
                  <a:lnTo>
                    <a:pt x="1249" y="22186"/>
                  </a:lnTo>
                  <a:lnTo>
                    <a:pt x="1499" y="22311"/>
                  </a:lnTo>
                  <a:lnTo>
                    <a:pt x="1748" y="22394"/>
                  </a:lnTo>
                  <a:lnTo>
                    <a:pt x="2123" y="22519"/>
                  </a:lnTo>
                  <a:lnTo>
                    <a:pt x="2414" y="22560"/>
                  </a:lnTo>
                  <a:lnTo>
                    <a:pt x="2539" y="22560"/>
                  </a:lnTo>
                  <a:lnTo>
                    <a:pt x="2872" y="22602"/>
                  </a:lnTo>
                  <a:lnTo>
                    <a:pt x="3455" y="22602"/>
                  </a:lnTo>
                  <a:lnTo>
                    <a:pt x="3705" y="22560"/>
                  </a:lnTo>
                  <a:lnTo>
                    <a:pt x="3954" y="22477"/>
                  </a:lnTo>
                  <a:lnTo>
                    <a:pt x="4163" y="22394"/>
                  </a:lnTo>
                  <a:lnTo>
                    <a:pt x="4371" y="22269"/>
                  </a:lnTo>
                  <a:lnTo>
                    <a:pt x="4579" y="22144"/>
                  </a:lnTo>
                  <a:lnTo>
                    <a:pt x="4912" y="21811"/>
                  </a:lnTo>
                  <a:lnTo>
                    <a:pt x="5203" y="21436"/>
                  </a:lnTo>
                  <a:lnTo>
                    <a:pt x="5453" y="20979"/>
                  </a:lnTo>
                  <a:lnTo>
                    <a:pt x="5661" y="20438"/>
                  </a:lnTo>
                  <a:lnTo>
                    <a:pt x="5828" y="19896"/>
                  </a:lnTo>
                  <a:lnTo>
                    <a:pt x="5952" y="19272"/>
                  </a:lnTo>
                  <a:lnTo>
                    <a:pt x="6036" y="18648"/>
                  </a:lnTo>
                  <a:lnTo>
                    <a:pt x="6119" y="17982"/>
                  </a:lnTo>
                  <a:lnTo>
                    <a:pt x="6202" y="16650"/>
                  </a:lnTo>
                  <a:lnTo>
                    <a:pt x="6285" y="15318"/>
                  </a:lnTo>
                  <a:lnTo>
                    <a:pt x="6369" y="13694"/>
                  </a:lnTo>
                  <a:lnTo>
                    <a:pt x="6452" y="11572"/>
                  </a:lnTo>
                  <a:lnTo>
                    <a:pt x="6494" y="9116"/>
                  </a:lnTo>
                  <a:lnTo>
                    <a:pt x="6452" y="7867"/>
                  </a:lnTo>
                  <a:lnTo>
                    <a:pt x="6410" y="6618"/>
                  </a:lnTo>
                  <a:lnTo>
                    <a:pt x="6327" y="5411"/>
                  </a:lnTo>
                  <a:lnTo>
                    <a:pt x="6202" y="4246"/>
                  </a:lnTo>
                  <a:lnTo>
                    <a:pt x="6036" y="3205"/>
                  </a:lnTo>
                  <a:lnTo>
                    <a:pt x="5786" y="2248"/>
                  </a:lnTo>
                  <a:lnTo>
                    <a:pt x="5661" y="1790"/>
                  </a:lnTo>
                  <a:lnTo>
                    <a:pt x="5495" y="1415"/>
                  </a:lnTo>
                  <a:lnTo>
                    <a:pt x="5328" y="1082"/>
                  </a:lnTo>
                  <a:lnTo>
                    <a:pt x="5162" y="749"/>
                  </a:lnTo>
                  <a:lnTo>
                    <a:pt x="4953" y="500"/>
                  </a:lnTo>
                  <a:lnTo>
                    <a:pt x="4704" y="291"/>
                  </a:lnTo>
                  <a:lnTo>
                    <a:pt x="4454" y="125"/>
                  </a:lnTo>
                  <a:lnTo>
                    <a:pt x="4204" y="42"/>
                  </a:lnTo>
                  <a:lnTo>
                    <a:pt x="39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59"/>
            <p:cNvSpPr/>
            <p:nvPr/>
          </p:nvSpPr>
          <p:spPr>
            <a:xfrm>
              <a:off x="5171625" y="1921450"/>
              <a:ext cx="309075" cy="522400"/>
            </a:xfrm>
            <a:custGeom>
              <a:rect b="b" l="l" r="r" t="t"/>
              <a:pathLst>
                <a:path extrusionOk="0" fill="none" h="20896" w="12363">
                  <a:moveTo>
                    <a:pt x="12363" y="417"/>
                  </a:moveTo>
                  <a:lnTo>
                    <a:pt x="12363" y="417"/>
                  </a:lnTo>
                  <a:lnTo>
                    <a:pt x="12279" y="1083"/>
                  </a:lnTo>
                  <a:lnTo>
                    <a:pt x="12113" y="2914"/>
                  </a:lnTo>
                  <a:lnTo>
                    <a:pt x="11946" y="4163"/>
                  </a:lnTo>
                  <a:lnTo>
                    <a:pt x="11697" y="5578"/>
                  </a:lnTo>
                  <a:lnTo>
                    <a:pt x="11447" y="7160"/>
                  </a:lnTo>
                  <a:lnTo>
                    <a:pt x="11156" y="8783"/>
                  </a:lnTo>
                  <a:lnTo>
                    <a:pt x="10781" y="10490"/>
                  </a:lnTo>
                  <a:lnTo>
                    <a:pt x="10323" y="12238"/>
                  </a:lnTo>
                  <a:lnTo>
                    <a:pt x="9824" y="13945"/>
                  </a:lnTo>
                  <a:lnTo>
                    <a:pt x="9241" y="15610"/>
                  </a:lnTo>
                  <a:lnTo>
                    <a:pt x="8949" y="16401"/>
                  </a:lnTo>
                  <a:lnTo>
                    <a:pt x="8616" y="17150"/>
                  </a:lnTo>
                  <a:lnTo>
                    <a:pt x="8242" y="17899"/>
                  </a:lnTo>
                  <a:lnTo>
                    <a:pt x="7867" y="18607"/>
                  </a:lnTo>
                  <a:lnTo>
                    <a:pt x="7493" y="19231"/>
                  </a:lnTo>
                  <a:lnTo>
                    <a:pt x="7076" y="19855"/>
                  </a:lnTo>
                  <a:lnTo>
                    <a:pt x="6660" y="20396"/>
                  </a:lnTo>
                  <a:lnTo>
                    <a:pt x="6202" y="20896"/>
                  </a:lnTo>
                  <a:lnTo>
                    <a:pt x="6202" y="20896"/>
                  </a:lnTo>
                  <a:lnTo>
                    <a:pt x="5536" y="20147"/>
                  </a:lnTo>
                  <a:lnTo>
                    <a:pt x="4954" y="19356"/>
                  </a:lnTo>
                  <a:lnTo>
                    <a:pt x="4371" y="18565"/>
                  </a:lnTo>
                  <a:lnTo>
                    <a:pt x="3871" y="17774"/>
                  </a:lnTo>
                  <a:lnTo>
                    <a:pt x="3372" y="16942"/>
                  </a:lnTo>
                  <a:lnTo>
                    <a:pt x="2956" y="16068"/>
                  </a:lnTo>
                  <a:lnTo>
                    <a:pt x="2539" y="15193"/>
                  </a:lnTo>
                  <a:lnTo>
                    <a:pt x="2206" y="14361"/>
                  </a:lnTo>
                  <a:lnTo>
                    <a:pt x="1873" y="13487"/>
                  </a:lnTo>
                  <a:lnTo>
                    <a:pt x="1582" y="12613"/>
                  </a:lnTo>
                  <a:lnTo>
                    <a:pt x="1332" y="11739"/>
                  </a:lnTo>
                  <a:lnTo>
                    <a:pt x="1082" y="10865"/>
                  </a:lnTo>
                  <a:lnTo>
                    <a:pt x="708" y="9158"/>
                  </a:lnTo>
                  <a:lnTo>
                    <a:pt x="416" y="7535"/>
                  </a:lnTo>
                  <a:lnTo>
                    <a:pt x="250" y="5995"/>
                  </a:lnTo>
                  <a:lnTo>
                    <a:pt x="83" y="4579"/>
                  </a:lnTo>
                  <a:lnTo>
                    <a:pt x="42" y="3289"/>
                  </a:lnTo>
                  <a:lnTo>
                    <a:pt x="0" y="2165"/>
                  </a:lnTo>
                  <a:lnTo>
                    <a:pt x="42" y="583"/>
                  </a:lnTo>
                  <a:lnTo>
                    <a:pt x="83" y="1"/>
                  </a:lnTo>
                </a:path>
              </a:pathLst>
            </a:custGeom>
            <a:noFill/>
            <a:ln cap="rnd" cmpd="sng" w="9525">
              <a:solidFill>
                <a:srgbClr val="25454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59"/>
            <p:cNvSpPr/>
            <p:nvPr/>
          </p:nvSpPr>
          <p:spPr>
            <a:xfrm>
              <a:off x="5191400" y="1921450"/>
              <a:ext cx="111350" cy="389225"/>
            </a:xfrm>
            <a:custGeom>
              <a:rect b="b" l="l" r="r" t="t"/>
              <a:pathLst>
                <a:path extrusionOk="0" h="15569" w="4454">
                  <a:moveTo>
                    <a:pt x="1873" y="1"/>
                  </a:moveTo>
                  <a:lnTo>
                    <a:pt x="1582" y="42"/>
                  </a:lnTo>
                  <a:lnTo>
                    <a:pt x="1374" y="126"/>
                  </a:lnTo>
                  <a:lnTo>
                    <a:pt x="1207" y="209"/>
                  </a:lnTo>
                  <a:lnTo>
                    <a:pt x="1041" y="375"/>
                  </a:lnTo>
                  <a:lnTo>
                    <a:pt x="916" y="542"/>
                  </a:lnTo>
                  <a:lnTo>
                    <a:pt x="791" y="750"/>
                  </a:lnTo>
                  <a:lnTo>
                    <a:pt x="666" y="1000"/>
                  </a:lnTo>
                  <a:lnTo>
                    <a:pt x="458" y="1541"/>
                  </a:lnTo>
                  <a:lnTo>
                    <a:pt x="333" y="2207"/>
                  </a:lnTo>
                  <a:lnTo>
                    <a:pt x="208" y="2956"/>
                  </a:lnTo>
                  <a:lnTo>
                    <a:pt x="83" y="3747"/>
                  </a:lnTo>
                  <a:lnTo>
                    <a:pt x="42" y="4579"/>
                  </a:lnTo>
                  <a:lnTo>
                    <a:pt x="0" y="6286"/>
                  </a:lnTo>
                  <a:lnTo>
                    <a:pt x="0" y="7951"/>
                  </a:lnTo>
                  <a:lnTo>
                    <a:pt x="83" y="9449"/>
                  </a:lnTo>
                  <a:lnTo>
                    <a:pt x="125" y="10573"/>
                  </a:lnTo>
                  <a:lnTo>
                    <a:pt x="167" y="11489"/>
                  </a:lnTo>
                  <a:lnTo>
                    <a:pt x="250" y="12405"/>
                  </a:lnTo>
                  <a:lnTo>
                    <a:pt x="375" y="13279"/>
                  </a:lnTo>
                  <a:lnTo>
                    <a:pt x="458" y="13695"/>
                  </a:lnTo>
                  <a:lnTo>
                    <a:pt x="541" y="14111"/>
                  </a:lnTo>
                  <a:lnTo>
                    <a:pt x="708" y="14444"/>
                  </a:lnTo>
                  <a:lnTo>
                    <a:pt x="874" y="14777"/>
                  </a:lnTo>
                  <a:lnTo>
                    <a:pt x="1041" y="15027"/>
                  </a:lnTo>
                  <a:lnTo>
                    <a:pt x="1290" y="15277"/>
                  </a:lnTo>
                  <a:lnTo>
                    <a:pt x="1582" y="15443"/>
                  </a:lnTo>
                  <a:lnTo>
                    <a:pt x="1915" y="15526"/>
                  </a:lnTo>
                  <a:lnTo>
                    <a:pt x="2289" y="15568"/>
                  </a:lnTo>
                  <a:lnTo>
                    <a:pt x="2706" y="15526"/>
                  </a:lnTo>
                  <a:lnTo>
                    <a:pt x="2955" y="15485"/>
                  </a:lnTo>
                  <a:lnTo>
                    <a:pt x="3247" y="15443"/>
                  </a:lnTo>
                  <a:lnTo>
                    <a:pt x="3580" y="15277"/>
                  </a:lnTo>
                  <a:lnTo>
                    <a:pt x="3746" y="15152"/>
                  </a:lnTo>
                  <a:lnTo>
                    <a:pt x="3913" y="15027"/>
                  </a:lnTo>
                  <a:lnTo>
                    <a:pt x="4038" y="14860"/>
                  </a:lnTo>
                  <a:lnTo>
                    <a:pt x="4163" y="14652"/>
                  </a:lnTo>
                  <a:lnTo>
                    <a:pt x="4287" y="14403"/>
                  </a:lnTo>
                  <a:lnTo>
                    <a:pt x="4371" y="14111"/>
                  </a:lnTo>
                  <a:lnTo>
                    <a:pt x="4454" y="13778"/>
                  </a:lnTo>
                  <a:lnTo>
                    <a:pt x="4454" y="13404"/>
                  </a:lnTo>
                  <a:lnTo>
                    <a:pt x="4454" y="12987"/>
                  </a:lnTo>
                  <a:lnTo>
                    <a:pt x="4412" y="12571"/>
                  </a:lnTo>
                  <a:lnTo>
                    <a:pt x="4246" y="11739"/>
                  </a:lnTo>
                  <a:lnTo>
                    <a:pt x="4079" y="10906"/>
                  </a:lnTo>
                  <a:lnTo>
                    <a:pt x="3830" y="10074"/>
                  </a:lnTo>
                  <a:lnTo>
                    <a:pt x="3580" y="9158"/>
                  </a:lnTo>
                  <a:lnTo>
                    <a:pt x="3330" y="8242"/>
                  </a:lnTo>
                  <a:lnTo>
                    <a:pt x="3122" y="7243"/>
                  </a:lnTo>
                  <a:lnTo>
                    <a:pt x="2997" y="6203"/>
                  </a:lnTo>
                  <a:lnTo>
                    <a:pt x="2914" y="5079"/>
                  </a:lnTo>
                  <a:lnTo>
                    <a:pt x="2914" y="3955"/>
                  </a:lnTo>
                  <a:lnTo>
                    <a:pt x="2914" y="2873"/>
                  </a:lnTo>
                  <a:lnTo>
                    <a:pt x="2831" y="1874"/>
                  </a:lnTo>
                  <a:lnTo>
                    <a:pt x="2789" y="1416"/>
                  </a:lnTo>
                  <a:lnTo>
                    <a:pt x="2747" y="1041"/>
                  </a:lnTo>
                  <a:lnTo>
                    <a:pt x="2622" y="708"/>
                  </a:lnTo>
                  <a:lnTo>
                    <a:pt x="2498" y="417"/>
                  </a:lnTo>
                  <a:lnTo>
                    <a:pt x="2331" y="209"/>
                  </a:lnTo>
                  <a:lnTo>
                    <a:pt x="2123" y="84"/>
                  </a:lnTo>
                  <a:lnTo>
                    <a:pt x="18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59"/>
            <p:cNvSpPr/>
            <p:nvPr/>
          </p:nvSpPr>
          <p:spPr>
            <a:xfrm>
              <a:off x="5258000" y="2120200"/>
              <a:ext cx="128000" cy="323650"/>
            </a:xfrm>
            <a:custGeom>
              <a:rect b="b" l="l" r="r" t="t"/>
              <a:pathLst>
                <a:path extrusionOk="0" fill="none" h="12946" w="5120">
                  <a:moveTo>
                    <a:pt x="0" y="6453"/>
                  </a:moveTo>
                  <a:lnTo>
                    <a:pt x="0" y="6453"/>
                  </a:lnTo>
                  <a:lnTo>
                    <a:pt x="125" y="7035"/>
                  </a:lnTo>
                  <a:lnTo>
                    <a:pt x="291" y="7701"/>
                  </a:lnTo>
                  <a:lnTo>
                    <a:pt x="583" y="8534"/>
                  </a:lnTo>
                  <a:lnTo>
                    <a:pt x="957" y="9533"/>
                  </a:lnTo>
                  <a:lnTo>
                    <a:pt x="1415" y="10615"/>
                  </a:lnTo>
                  <a:lnTo>
                    <a:pt x="2040" y="11780"/>
                  </a:lnTo>
                  <a:lnTo>
                    <a:pt x="2373" y="12363"/>
                  </a:lnTo>
                  <a:lnTo>
                    <a:pt x="2747" y="12946"/>
                  </a:lnTo>
                  <a:lnTo>
                    <a:pt x="2747" y="12946"/>
                  </a:lnTo>
                  <a:lnTo>
                    <a:pt x="3039" y="11864"/>
                  </a:lnTo>
                  <a:lnTo>
                    <a:pt x="3288" y="10782"/>
                  </a:lnTo>
                  <a:lnTo>
                    <a:pt x="3788" y="8575"/>
                  </a:lnTo>
                  <a:lnTo>
                    <a:pt x="4162" y="6369"/>
                  </a:lnTo>
                  <a:lnTo>
                    <a:pt x="4495" y="4371"/>
                  </a:lnTo>
                  <a:lnTo>
                    <a:pt x="4787" y="2623"/>
                  </a:lnTo>
                  <a:lnTo>
                    <a:pt x="4953" y="1250"/>
                  </a:lnTo>
                  <a:lnTo>
                    <a:pt x="5120" y="1"/>
                  </a:lnTo>
                </a:path>
              </a:pathLst>
            </a:custGeom>
            <a:noFill/>
            <a:ln cap="rnd" cmpd="sng" w="9525">
              <a:solidFill>
                <a:srgbClr val="3C68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59"/>
            <p:cNvSpPr/>
            <p:nvPr/>
          </p:nvSpPr>
          <p:spPr>
            <a:xfrm>
              <a:off x="5188275" y="2383475"/>
              <a:ext cx="279950" cy="368400"/>
            </a:xfrm>
            <a:custGeom>
              <a:rect b="b" l="l" r="r" t="t"/>
              <a:pathLst>
                <a:path extrusionOk="0" h="14736" w="11198">
                  <a:moveTo>
                    <a:pt x="0" y="1"/>
                  </a:moveTo>
                  <a:lnTo>
                    <a:pt x="2331" y="14736"/>
                  </a:lnTo>
                  <a:lnTo>
                    <a:pt x="8866" y="14736"/>
                  </a:lnTo>
                  <a:lnTo>
                    <a:pt x="11197" y="1"/>
                  </a:lnTo>
                  <a:close/>
                </a:path>
              </a:pathLst>
            </a:custGeom>
            <a:solidFill>
              <a:srgbClr val="B972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0"/>
          <p:cNvSpPr txBox="1"/>
          <p:nvPr>
            <p:ph type="title"/>
          </p:nvPr>
        </p:nvSpPr>
        <p:spPr>
          <a:xfrm>
            <a:off x="784950" y="654900"/>
            <a:ext cx="970800" cy="9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b="1" sz="46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303" name="Google Shape;303;p60"/>
          <p:cNvSpPr txBox="1"/>
          <p:nvPr>
            <p:ph idx="2" type="title"/>
          </p:nvPr>
        </p:nvSpPr>
        <p:spPr>
          <a:xfrm>
            <a:off x="712650" y="1665225"/>
            <a:ext cx="45303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4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4" name="Google Shape;304;p60"/>
          <p:cNvSpPr txBox="1"/>
          <p:nvPr>
            <p:ph idx="1" type="subTitle"/>
          </p:nvPr>
        </p:nvSpPr>
        <p:spPr>
          <a:xfrm>
            <a:off x="712643" y="3239063"/>
            <a:ext cx="27624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5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5" name="Google Shape;305;p60"/>
          <p:cNvSpPr/>
          <p:nvPr/>
        </p:nvSpPr>
        <p:spPr>
          <a:xfrm>
            <a:off x="5071200" y="0"/>
            <a:ext cx="40794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6" name="Google Shape;306;p60"/>
          <p:cNvGrpSpPr/>
          <p:nvPr/>
        </p:nvGrpSpPr>
        <p:grpSpPr>
          <a:xfrm>
            <a:off x="7796478" y="875877"/>
            <a:ext cx="2126610" cy="736113"/>
            <a:chOff x="6082150" y="1677950"/>
            <a:chExt cx="787750" cy="272675"/>
          </a:xfrm>
        </p:grpSpPr>
        <p:sp>
          <p:nvSpPr>
            <p:cNvPr id="307" name="Google Shape;307;p60"/>
            <p:cNvSpPr/>
            <p:nvPr/>
          </p:nvSpPr>
          <p:spPr>
            <a:xfrm>
              <a:off x="6082150" y="1677950"/>
              <a:ext cx="787750" cy="272675"/>
            </a:xfrm>
            <a:custGeom>
              <a:rect b="b" l="l" r="r" t="t"/>
              <a:pathLst>
                <a:path extrusionOk="0" h="10907" w="31510">
                  <a:moveTo>
                    <a:pt x="42" y="1"/>
                  </a:moveTo>
                  <a:lnTo>
                    <a:pt x="0" y="10865"/>
                  </a:lnTo>
                  <a:lnTo>
                    <a:pt x="31510" y="10906"/>
                  </a:lnTo>
                  <a:lnTo>
                    <a:pt x="31510" y="42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FC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60"/>
            <p:cNvSpPr/>
            <p:nvPr/>
          </p:nvSpPr>
          <p:spPr>
            <a:xfrm>
              <a:off x="6092550" y="1686275"/>
              <a:ext cx="768000" cy="256025"/>
            </a:xfrm>
            <a:custGeom>
              <a:rect b="b" l="l" r="r" t="t"/>
              <a:pathLst>
                <a:path extrusionOk="0" h="10241" w="30720">
                  <a:moveTo>
                    <a:pt x="1" y="1"/>
                  </a:moveTo>
                  <a:lnTo>
                    <a:pt x="1" y="10199"/>
                  </a:lnTo>
                  <a:lnTo>
                    <a:pt x="30719" y="10240"/>
                  </a:lnTo>
                  <a:lnTo>
                    <a:pt x="30719" y="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BC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60"/>
            <p:cNvSpPr/>
            <p:nvPr/>
          </p:nvSpPr>
          <p:spPr>
            <a:xfrm>
              <a:off x="6092550" y="1687325"/>
              <a:ext cx="768000" cy="253925"/>
            </a:xfrm>
            <a:custGeom>
              <a:rect b="b" l="l" r="r" t="t"/>
              <a:pathLst>
                <a:path extrusionOk="0" h="10157" w="30720">
                  <a:moveTo>
                    <a:pt x="25933" y="0"/>
                  </a:moveTo>
                  <a:lnTo>
                    <a:pt x="25391" y="500"/>
                  </a:lnTo>
                  <a:lnTo>
                    <a:pt x="24809" y="999"/>
                  </a:lnTo>
                  <a:lnTo>
                    <a:pt x="24184" y="1499"/>
                  </a:lnTo>
                  <a:lnTo>
                    <a:pt x="23518" y="1957"/>
                  </a:lnTo>
                  <a:lnTo>
                    <a:pt x="22811" y="2415"/>
                  </a:lnTo>
                  <a:lnTo>
                    <a:pt x="22020" y="2831"/>
                  </a:lnTo>
                  <a:lnTo>
                    <a:pt x="21187" y="3205"/>
                  </a:lnTo>
                  <a:lnTo>
                    <a:pt x="20313" y="3538"/>
                  </a:lnTo>
                  <a:lnTo>
                    <a:pt x="19356" y="3830"/>
                  </a:lnTo>
                  <a:lnTo>
                    <a:pt x="18357" y="4079"/>
                  </a:lnTo>
                  <a:lnTo>
                    <a:pt x="17275" y="4246"/>
                  </a:lnTo>
                  <a:lnTo>
                    <a:pt x="16109" y="4329"/>
                  </a:lnTo>
                  <a:lnTo>
                    <a:pt x="14860" y="4371"/>
                  </a:lnTo>
                  <a:lnTo>
                    <a:pt x="13570" y="4288"/>
                  </a:lnTo>
                  <a:lnTo>
                    <a:pt x="12197" y="4163"/>
                  </a:lnTo>
                  <a:lnTo>
                    <a:pt x="10740" y="3913"/>
                  </a:lnTo>
                  <a:lnTo>
                    <a:pt x="9699" y="3746"/>
                  </a:lnTo>
                  <a:lnTo>
                    <a:pt x="8658" y="3622"/>
                  </a:lnTo>
                  <a:lnTo>
                    <a:pt x="7743" y="3580"/>
                  </a:lnTo>
                  <a:lnTo>
                    <a:pt x="6827" y="3580"/>
                  </a:lnTo>
                  <a:lnTo>
                    <a:pt x="5995" y="3622"/>
                  </a:lnTo>
                  <a:lnTo>
                    <a:pt x="5204" y="3705"/>
                  </a:lnTo>
                  <a:lnTo>
                    <a:pt x="4496" y="3830"/>
                  </a:lnTo>
                  <a:lnTo>
                    <a:pt x="3788" y="3955"/>
                  </a:lnTo>
                  <a:lnTo>
                    <a:pt x="3164" y="4163"/>
                  </a:lnTo>
                  <a:lnTo>
                    <a:pt x="2581" y="4371"/>
                  </a:lnTo>
                  <a:lnTo>
                    <a:pt x="2040" y="4621"/>
                  </a:lnTo>
                  <a:lnTo>
                    <a:pt x="1541" y="4870"/>
                  </a:lnTo>
                  <a:lnTo>
                    <a:pt x="1083" y="5120"/>
                  </a:lnTo>
                  <a:lnTo>
                    <a:pt x="667" y="5411"/>
                  </a:lnTo>
                  <a:lnTo>
                    <a:pt x="1" y="5953"/>
                  </a:lnTo>
                  <a:lnTo>
                    <a:pt x="1" y="10157"/>
                  </a:lnTo>
                  <a:lnTo>
                    <a:pt x="5662" y="10157"/>
                  </a:lnTo>
                  <a:lnTo>
                    <a:pt x="6119" y="9824"/>
                  </a:lnTo>
                  <a:lnTo>
                    <a:pt x="6661" y="9449"/>
                  </a:lnTo>
                  <a:lnTo>
                    <a:pt x="7243" y="9074"/>
                  </a:lnTo>
                  <a:lnTo>
                    <a:pt x="7868" y="8741"/>
                  </a:lnTo>
                  <a:lnTo>
                    <a:pt x="8575" y="8367"/>
                  </a:lnTo>
                  <a:lnTo>
                    <a:pt x="9324" y="8034"/>
                  </a:lnTo>
                  <a:lnTo>
                    <a:pt x="10157" y="7701"/>
                  </a:lnTo>
                  <a:lnTo>
                    <a:pt x="11031" y="7368"/>
                  </a:lnTo>
                  <a:lnTo>
                    <a:pt x="11988" y="7076"/>
                  </a:lnTo>
                  <a:lnTo>
                    <a:pt x="13029" y="6827"/>
                  </a:lnTo>
                  <a:lnTo>
                    <a:pt x="14111" y="6577"/>
                  </a:lnTo>
                  <a:lnTo>
                    <a:pt x="15235" y="6410"/>
                  </a:lnTo>
                  <a:lnTo>
                    <a:pt x="16484" y="6244"/>
                  </a:lnTo>
                  <a:lnTo>
                    <a:pt x="17774" y="6119"/>
                  </a:lnTo>
                  <a:lnTo>
                    <a:pt x="19148" y="6036"/>
                  </a:lnTo>
                  <a:lnTo>
                    <a:pt x="20605" y="5994"/>
                  </a:lnTo>
                  <a:lnTo>
                    <a:pt x="21562" y="5994"/>
                  </a:lnTo>
                  <a:lnTo>
                    <a:pt x="22478" y="5953"/>
                  </a:lnTo>
                  <a:lnTo>
                    <a:pt x="23352" y="5911"/>
                  </a:lnTo>
                  <a:lnTo>
                    <a:pt x="24184" y="5786"/>
                  </a:lnTo>
                  <a:lnTo>
                    <a:pt x="24975" y="5703"/>
                  </a:lnTo>
                  <a:lnTo>
                    <a:pt x="25683" y="5578"/>
                  </a:lnTo>
                  <a:lnTo>
                    <a:pt x="26349" y="5411"/>
                  </a:lnTo>
                  <a:lnTo>
                    <a:pt x="27015" y="5245"/>
                  </a:lnTo>
                  <a:lnTo>
                    <a:pt x="27597" y="5078"/>
                  </a:lnTo>
                  <a:lnTo>
                    <a:pt x="28139" y="4870"/>
                  </a:lnTo>
                  <a:lnTo>
                    <a:pt x="28680" y="4662"/>
                  </a:lnTo>
                  <a:lnTo>
                    <a:pt x="29138" y="4454"/>
                  </a:lnTo>
                  <a:lnTo>
                    <a:pt x="29595" y="4204"/>
                  </a:lnTo>
                  <a:lnTo>
                    <a:pt x="30012" y="3955"/>
                  </a:lnTo>
                  <a:lnTo>
                    <a:pt x="30719" y="3455"/>
                  </a:lnTo>
                  <a:lnTo>
                    <a:pt x="30719" y="0"/>
                  </a:lnTo>
                  <a:close/>
                </a:path>
              </a:pathLst>
            </a:custGeom>
            <a:solidFill>
              <a:srgbClr val="B972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0" name="Google Shape;310;p60"/>
          <p:cNvSpPr/>
          <p:nvPr/>
        </p:nvSpPr>
        <p:spPr>
          <a:xfrm>
            <a:off x="0" y="4006900"/>
            <a:ext cx="9157500" cy="11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1" name="Google Shape;311;p60"/>
          <p:cNvGrpSpPr/>
          <p:nvPr/>
        </p:nvGrpSpPr>
        <p:grpSpPr>
          <a:xfrm>
            <a:off x="4571989" y="1498840"/>
            <a:ext cx="3638050" cy="2886833"/>
            <a:chOff x="803150" y="3619725"/>
            <a:chExt cx="1416300" cy="1123850"/>
          </a:xfrm>
        </p:grpSpPr>
        <p:sp>
          <p:nvSpPr>
            <p:cNvPr id="312" name="Google Shape;312;p60"/>
            <p:cNvSpPr/>
            <p:nvPr/>
          </p:nvSpPr>
          <p:spPr>
            <a:xfrm>
              <a:off x="1168425" y="3619725"/>
              <a:ext cx="411050" cy="542175"/>
            </a:xfrm>
            <a:custGeom>
              <a:rect b="b" l="l" r="r" t="t"/>
              <a:pathLst>
                <a:path extrusionOk="0" h="21687" w="16442">
                  <a:moveTo>
                    <a:pt x="5370" y="0"/>
                  </a:moveTo>
                  <a:lnTo>
                    <a:pt x="5161" y="208"/>
                  </a:lnTo>
                  <a:lnTo>
                    <a:pt x="4537" y="791"/>
                  </a:lnTo>
                  <a:lnTo>
                    <a:pt x="4121" y="1249"/>
                  </a:lnTo>
                  <a:lnTo>
                    <a:pt x="3663" y="1790"/>
                  </a:lnTo>
                  <a:lnTo>
                    <a:pt x="3163" y="2414"/>
                  </a:lnTo>
                  <a:lnTo>
                    <a:pt x="2664" y="3164"/>
                  </a:lnTo>
                  <a:lnTo>
                    <a:pt x="2164" y="3954"/>
                  </a:lnTo>
                  <a:lnTo>
                    <a:pt x="1707" y="4828"/>
                  </a:lnTo>
                  <a:lnTo>
                    <a:pt x="1249" y="5786"/>
                  </a:lnTo>
                  <a:lnTo>
                    <a:pt x="833" y="6785"/>
                  </a:lnTo>
                  <a:lnTo>
                    <a:pt x="458" y="7867"/>
                  </a:lnTo>
                  <a:lnTo>
                    <a:pt x="333" y="8450"/>
                  </a:lnTo>
                  <a:lnTo>
                    <a:pt x="208" y="9032"/>
                  </a:lnTo>
                  <a:lnTo>
                    <a:pt x="125" y="9615"/>
                  </a:lnTo>
                  <a:lnTo>
                    <a:pt x="42" y="10240"/>
                  </a:lnTo>
                  <a:lnTo>
                    <a:pt x="0" y="10864"/>
                  </a:lnTo>
                  <a:lnTo>
                    <a:pt x="0" y="11488"/>
                  </a:lnTo>
                  <a:lnTo>
                    <a:pt x="42" y="12779"/>
                  </a:lnTo>
                  <a:lnTo>
                    <a:pt x="167" y="13944"/>
                  </a:lnTo>
                  <a:lnTo>
                    <a:pt x="333" y="15026"/>
                  </a:lnTo>
                  <a:lnTo>
                    <a:pt x="583" y="16025"/>
                  </a:lnTo>
                  <a:lnTo>
                    <a:pt x="874" y="16941"/>
                  </a:lnTo>
                  <a:lnTo>
                    <a:pt x="1207" y="17774"/>
                  </a:lnTo>
                  <a:lnTo>
                    <a:pt x="1582" y="18523"/>
                  </a:lnTo>
                  <a:lnTo>
                    <a:pt x="1915" y="19189"/>
                  </a:lnTo>
                  <a:lnTo>
                    <a:pt x="2289" y="19771"/>
                  </a:lnTo>
                  <a:lnTo>
                    <a:pt x="2664" y="20271"/>
                  </a:lnTo>
                  <a:lnTo>
                    <a:pt x="2997" y="20729"/>
                  </a:lnTo>
                  <a:lnTo>
                    <a:pt x="3288" y="21062"/>
                  </a:lnTo>
                  <a:lnTo>
                    <a:pt x="3705" y="21520"/>
                  </a:lnTo>
                  <a:lnTo>
                    <a:pt x="3871" y="21686"/>
                  </a:lnTo>
                  <a:lnTo>
                    <a:pt x="12529" y="21686"/>
                  </a:lnTo>
                  <a:lnTo>
                    <a:pt x="12695" y="21520"/>
                  </a:lnTo>
                  <a:lnTo>
                    <a:pt x="13153" y="21062"/>
                  </a:lnTo>
                  <a:lnTo>
                    <a:pt x="13445" y="20729"/>
                  </a:lnTo>
                  <a:lnTo>
                    <a:pt x="13778" y="20271"/>
                  </a:lnTo>
                  <a:lnTo>
                    <a:pt x="14111" y="19771"/>
                  </a:lnTo>
                  <a:lnTo>
                    <a:pt x="14485" y="19189"/>
                  </a:lnTo>
                  <a:lnTo>
                    <a:pt x="14860" y="18523"/>
                  </a:lnTo>
                  <a:lnTo>
                    <a:pt x="15193" y="17774"/>
                  </a:lnTo>
                  <a:lnTo>
                    <a:pt x="15526" y="16941"/>
                  </a:lnTo>
                  <a:lnTo>
                    <a:pt x="15817" y="16025"/>
                  </a:lnTo>
                  <a:lnTo>
                    <a:pt x="16067" y="15026"/>
                  </a:lnTo>
                  <a:lnTo>
                    <a:pt x="16275" y="13944"/>
                  </a:lnTo>
                  <a:lnTo>
                    <a:pt x="16400" y="12779"/>
                  </a:lnTo>
                  <a:lnTo>
                    <a:pt x="16442" y="11488"/>
                  </a:lnTo>
                  <a:lnTo>
                    <a:pt x="16400" y="10864"/>
                  </a:lnTo>
                  <a:lnTo>
                    <a:pt x="16358" y="10240"/>
                  </a:lnTo>
                  <a:lnTo>
                    <a:pt x="16317" y="9615"/>
                  </a:lnTo>
                  <a:lnTo>
                    <a:pt x="16192" y="9032"/>
                  </a:lnTo>
                  <a:lnTo>
                    <a:pt x="16067" y="8450"/>
                  </a:lnTo>
                  <a:lnTo>
                    <a:pt x="15942" y="7867"/>
                  </a:lnTo>
                  <a:lnTo>
                    <a:pt x="15609" y="6785"/>
                  </a:lnTo>
                  <a:lnTo>
                    <a:pt x="15193" y="5786"/>
                  </a:lnTo>
                  <a:lnTo>
                    <a:pt x="14735" y="4828"/>
                  </a:lnTo>
                  <a:lnTo>
                    <a:pt x="14235" y="3954"/>
                  </a:lnTo>
                  <a:lnTo>
                    <a:pt x="13736" y="3164"/>
                  </a:lnTo>
                  <a:lnTo>
                    <a:pt x="13237" y="2414"/>
                  </a:lnTo>
                  <a:lnTo>
                    <a:pt x="12737" y="1790"/>
                  </a:lnTo>
                  <a:lnTo>
                    <a:pt x="12279" y="1249"/>
                  </a:lnTo>
                  <a:lnTo>
                    <a:pt x="11863" y="791"/>
                  </a:lnTo>
                  <a:lnTo>
                    <a:pt x="11280" y="208"/>
                  </a:lnTo>
                  <a:lnTo>
                    <a:pt x="110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60"/>
            <p:cNvSpPr/>
            <p:nvPr/>
          </p:nvSpPr>
          <p:spPr>
            <a:xfrm>
              <a:off x="2058125" y="3903800"/>
              <a:ext cx="161325" cy="839775"/>
            </a:xfrm>
            <a:custGeom>
              <a:rect b="b" l="l" r="r" t="t"/>
              <a:pathLst>
                <a:path extrusionOk="0" h="33591" w="6453">
                  <a:moveTo>
                    <a:pt x="2124" y="0"/>
                  </a:moveTo>
                  <a:lnTo>
                    <a:pt x="1999" y="333"/>
                  </a:lnTo>
                  <a:lnTo>
                    <a:pt x="1791" y="1291"/>
                  </a:lnTo>
                  <a:lnTo>
                    <a:pt x="1416" y="2831"/>
                  </a:lnTo>
                  <a:lnTo>
                    <a:pt x="1041" y="4912"/>
                  </a:lnTo>
                  <a:lnTo>
                    <a:pt x="833" y="6161"/>
                  </a:lnTo>
                  <a:lnTo>
                    <a:pt x="667" y="7493"/>
                  </a:lnTo>
                  <a:lnTo>
                    <a:pt x="459" y="8991"/>
                  </a:lnTo>
                  <a:lnTo>
                    <a:pt x="334" y="10573"/>
                  </a:lnTo>
                  <a:lnTo>
                    <a:pt x="167" y="12238"/>
                  </a:lnTo>
                  <a:lnTo>
                    <a:pt x="84" y="14028"/>
                  </a:lnTo>
                  <a:lnTo>
                    <a:pt x="1" y="15901"/>
                  </a:lnTo>
                  <a:lnTo>
                    <a:pt x="1" y="17857"/>
                  </a:lnTo>
                  <a:lnTo>
                    <a:pt x="1" y="19813"/>
                  </a:lnTo>
                  <a:lnTo>
                    <a:pt x="42" y="21603"/>
                  </a:lnTo>
                  <a:lnTo>
                    <a:pt x="126" y="23268"/>
                  </a:lnTo>
                  <a:lnTo>
                    <a:pt x="209" y="24850"/>
                  </a:lnTo>
                  <a:lnTo>
                    <a:pt x="334" y="26265"/>
                  </a:lnTo>
                  <a:lnTo>
                    <a:pt x="459" y="27556"/>
                  </a:lnTo>
                  <a:lnTo>
                    <a:pt x="750" y="29720"/>
                  </a:lnTo>
                  <a:lnTo>
                    <a:pt x="1041" y="31427"/>
                  </a:lnTo>
                  <a:lnTo>
                    <a:pt x="1291" y="32634"/>
                  </a:lnTo>
                  <a:lnTo>
                    <a:pt x="1499" y="33591"/>
                  </a:lnTo>
                  <a:lnTo>
                    <a:pt x="4912" y="33591"/>
                  </a:lnTo>
                  <a:lnTo>
                    <a:pt x="5162" y="32634"/>
                  </a:lnTo>
                  <a:lnTo>
                    <a:pt x="5412" y="31427"/>
                  </a:lnTo>
                  <a:lnTo>
                    <a:pt x="5703" y="29720"/>
                  </a:lnTo>
                  <a:lnTo>
                    <a:pt x="5995" y="27556"/>
                  </a:lnTo>
                  <a:lnTo>
                    <a:pt x="6119" y="26265"/>
                  </a:lnTo>
                  <a:lnTo>
                    <a:pt x="6244" y="24850"/>
                  </a:lnTo>
                  <a:lnTo>
                    <a:pt x="6328" y="23268"/>
                  </a:lnTo>
                  <a:lnTo>
                    <a:pt x="6411" y="21603"/>
                  </a:lnTo>
                  <a:lnTo>
                    <a:pt x="6452" y="19813"/>
                  </a:lnTo>
                  <a:lnTo>
                    <a:pt x="6452" y="17857"/>
                  </a:lnTo>
                  <a:lnTo>
                    <a:pt x="6452" y="15901"/>
                  </a:lnTo>
                  <a:lnTo>
                    <a:pt x="6369" y="14028"/>
                  </a:lnTo>
                  <a:lnTo>
                    <a:pt x="6286" y="12238"/>
                  </a:lnTo>
                  <a:lnTo>
                    <a:pt x="6119" y="10573"/>
                  </a:lnTo>
                  <a:lnTo>
                    <a:pt x="5953" y="8991"/>
                  </a:lnTo>
                  <a:lnTo>
                    <a:pt x="5786" y="7493"/>
                  </a:lnTo>
                  <a:lnTo>
                    <a:pt x="5620" y="6161"/>
                  </a:lnTo>
                  <a:lnTo>
                    <a:pt x="5412" y="4912"/>
                  </a:lnTo>
                  <a:lnTo>
                    <a:pt x="4996" y="2831"/>
                  </a:lnTo>
                  <a:lnTo>
                    <a:pt x="4663" y="1291"/>
                  </a:lnTo>
                  <a:lnTo>
                    <a:pt x="4413" y="333"/>
                  </a:lnTo>
                  <a:lnTo>
                    <a:pt x="43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60"/>
            <p:cNvSpPr/>
            <p:nvPr/>
          </p:nvSpPr>
          <p:spPr>
            <a:xfrm>
              <a:off x="1675175" y="3696725"/>
              <a:ext cx="98900" cy="431875"/>
            </a:xfrm>
            <a:custGeom>
              <a:rect b="b" l="l" r="r" t="t"/>
              <a:pathLst>
                <a:path extrusionOk="0" h="17275" w="3956">
                  <a:moveTo>
                    <a:pt x="209" y="0"/>
                  </a:moveTo>
                  <a:lnTo>
                    <a:pt x="84" y="833"/>
                  </a:lnTo>
                  <a:lnTo>
                    <a:pt x="1" y="1540"/>
                  </a:lnTo>
                  <a:lnTo>
                    <a:pt x="1" y="2206"/>
                  </a:lnTo>
                  <a:lnTo>
                    <a:pt x="43" y="2789"/>
                  </a:lnTo>
                  <a:lnTo>
                    <a:pt x="126" y="3330"/>
                  </a:lnTo>
                  <a:lnTo>
                    <a:pt x="251" y="3830"/>
                  </a:lnTo>
                  <a:lnTo>
                    <a:pt x="584" y="4745"/>
                  </a:lnTo>
                  <a:lnTo>
                    <a:pt x="875" y="5661"/>
                  </a:lnTo>
                  <a:lnTo>
                    <a:pt x="1042" y="6161"/>
                  </a:lnTo>
                  <a:lnTo>
                    <a:pt x="1166" y="6660"/>
                  </a:lnTo>
                  <a:lnTo>
                    <a:pt x="1291" y="7243"/>
                  </a:lnTo>
                  <a:lnTo>
                    <a:pt x="1375" y="7867"/>
                  </a:lnTo>
                  <a:lnTo>
                    <a:pt x="1375" y="8575"/>
                  </a:lnTo>
                  <a:lnTo>
                    <a:pt x="1375" y="9366"/>
                  </a:lnTo>
                  <a:lnTo>
                    <a:pt x="1333" y="10198"/>
                  </a:lnTo>
                  <a:lnTo>
                    <a:pt x="1375" y="10989"/>
                  </a:lnTo>
                  <a:lnTo>
                    <a:pt x="1458" y="11780"/>
                  </a:lnTo>
                  <a:lnTo>
                    <a:pt x="1583" y="12487"/>
                  </a:lnTo>
                  <a:lnTo>
                    <a:pt x="1708" y="13195"/>
                  </a:lnTo>
                  <a:lnTo>
                    <a:pt x="1874" y="13861"/>
                  </a:lnTo>
                  <a:lnTo>
                    <a:pt x="2082" y="14444"/>
                  </a:lnTo>
                  <a:lnTo>
                    <a:pt x="2290" y="15027"/>
                  </a:lnTo>
                  <a:lnTo>
                    <a:pt x="2707" y="15984"/>
                  </a:lnTo>
                  <a:lnTo>
                    <a:pt x="3040" y="16691"/>
                  </a:lnTo>
                  <a:lnTo>
                    <a:pt x="3414" y="17274"/>
                  </a:lnTo>
                  <a:lnTo>
                    <a:pt x="3955" y="17274"/>
                  </a:lnTo>
                  <a:lnTo>
                    <a:pt x="3830" y="16650"/>
                  </a:lnTo>
                  <a:lnTo>
                    <a:pt x="3706" y="15901"/>
                  </a:lnTo>
                  <a:lnTo>
                    <a:pt x="3581" y="14902"/>
                  </a:lnTo>
                  <a:lnTo>
                    <a:pt x="3456" y="13778"/>
                  </a:lnTo>
                  <a:lnTo>
                    <a:pt x="3373" y="12529"/>
                  </a:lnTo>
                  <a:lnTo>
                    <a:pt x="3373" y="11197"/>
                  </a:lnTo>
                  <a:lnTo>
                    <a:pt x="3414" y="9824"/>
                  </a:lnTo>
                  <a:lnTo>
                    <a:pt x="3456" y="9116"/>
                  </a:lnTo>
                  <a:lnTo>
                    <a:pt x="3414" y="8492"/>
                  </a:lnTo>
                  <a:lnTo>
                    <a:pt x="3331" y="7826"/>
                  </a:lnTo>
                  <a:lnTo>
                    <a:pt x="3164" y="7201"/>
                  </a:lnTo>
                  <a:lnTo>
                    <a:pt x="2998" y="6577"/>
                  </a:lnTo>
                  <a:lnTo>
                    <a:pt x="2790" y="5994"/>
                  </a:lnTo>
                  <a:lnTo>
                    <a:pt x="2249" y="4787"/>
                  </a:lnTo>
                  <a:lnTo>
                    <a:pt x="1125" y="2456"/>
                  </a:lnTo>
                  <a:lnTo>
                    <a:pt x="625" y="1249"/>
                  </a:lnTo>
                  <a:lnTo>
                    <a:pt x="376" y="625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60"/>
            <p:cNvSpPr/>
            <p:nvPr/>
          </p:nvSpPr>
          <p:spPr>
            <a:xfrm>
              <a:off x="1773000" y="3758125"/>
              <a:ext cx="111375" cy="370475"/>
            </a:xfrm>
            <a:custGeom>
              <a:rect b="b" l="l" r="r" t="t"/>
              <a:pathLst>
                <a:path extrusionOk="0" h="14819" w="4455">
                  <a:moveTo>
                    <a:pt x="4205" y="0"/>
                  </a:moveTo>
                  <a:lnTo>
                    <a:pt x="4163" y="583"/>
                  </a:lnTo>
                  <a:lnTo>
                    <a:pt x="4080" y="1124"/>
                  </a:lnTo>
                  <a:lnTo>
                    <a:pt x="3955" y="1665"/>
                  </a:lnTo>
                  <a:lnTo>
                    <a:pt x="3830" y="2123"/>
                  </a:lnTo>
                  <a:lnTo>
                    <a:pt x="3705" y="2581"/>
                  </a:lnTo>
                  <a:lnTo>
                    <a:pt x="3539" y="2997"/>
                  </a:lnTo>
                  <a:lnTo>
                    <a:pt x="3122" y="3788"/>
                  </a:lnTo>
                  <a:lnTo>
                    <a:pt x="2665" y="4579"/>
                  </a:lnTo>
                  <a:lnTo>
                    <a:pt x="2124" y="5411"/>
                  </a:lnTo>
                  <a:lnTo>
                    <a:pt x="1541" y="6369"/>
                  </a:lnTo>
                  <a:lnTo>
                    <a:pt x="916" y="7492"/>
                  </a:lnTo>
                  <a:lnTo>
                    <a:pt x="625" y="8117"/>
                  </a:lnTo>
                  <a:lnTo>
                    <a:pt x="417" y="8741"/>
                  </a:lnTo>
                  <a:lnTo>
                    <a:pt x="250" y="9407"/>
                  </a:lnTo>
                  <a:lnTo>
                    <a:pt x="126" y="10031"/>
                  </a:lnTo>
                  <a:lnTo>
                    <a:pt x="42" y="10656"/>
                  </a:lnTo>
                  <a:lnTo>
                    <a:pt x="1" y="11239"/>
                  </a:lnTo>
                  <a:lnTo>
                    <a:pt x="1" y="11821"/>
                  </a:lnTo>
                  <a:lnTo>
                    <a:pt x="42" y="12404"/>
                  </a:lnTo>
                  <a:lnTo>
                    <a:pt x="126" y="13361"/>
                  </a:lnTo>
                  <a:lnTo>
                    <a:pt x="250" y="14152"/>
                  </a:lnTo>
                  <a:lnTo>
                    <a:pt x="417" y="14818"/>
                  </a:lnTo>
                  <a:lnTo>
                    <a:pt x="875" y="14818"/>
                  </a:lnTo>
                  <a:lnTo>
                    <a:pt x="1125" y="14402"/>
                  </a:lnTo>
                  <a:lnTo>
                    <a:pt x="1333" y="14027"/>
                  </a:lnTo>
                  <a:lnTo>
                    <a:pt x="1458" y="13653"/>
                  </a:lnTo>
                  <a:lnTo>
                    <a:pt x="1541" y="13278"/>
                  </a:lnTo>
                  <a:lnTo>
                    <a:pt x="1624" y="12904"/>
                  </a:lnTo>
                  <a:lnTo>
                    <a:pt x="1666" y="12529"/>
                  </a:lnTo>
                  <a:lnTo>
                    <a:pt x="1666" y="11821"/>
                  </a:lnTo>
                  <a:lnTo>
                    <a:pt x="1666" y="11155"/>
                  </a:lnTo>
                  <a:lnTo>
                    <a:pt x="1707" y="10489"/>
                  </a:lnTo>
                  <a:lnTo>
                    <a:pt x="1749" y="10156"/>
                  </a:lnTo>
                  <a:lnTo>
                    <a:pt x="1832" y="9782"/>
                  </a:lnTo>
                  <a:lnTo>
                    <a:pt x="1915" y="9449"/>
                  </a:lnTo>
                  <a:lnTo>
                    <a:pt x="2082" y="9116"/>
                  </a:lnTo>
                  <a:lnTo>
                    <a:pt x="2540" y="8325"/>
                  </a:lnTo>
                  <a:lnTo>
                    <a:pt x="2998" y="7409"/>
                  </a:lnTo>
                  <a:lnTo>
                    <a:pt x="3455" y="6369"/>
                  </a:lnTo>
                  <a:lnTo>
                    <a:pt x="3705" y="5786"/>
                  </a:lnTo>
                  <a:lnTo>
                    <a:pt x="3913" y="5203"/>
                  </a:lnTo>
                  <a:lnTo>
                    <a:pt x="4080" y="4579"/>
                  </a:lnTo>
                  <a:lnTo>
                    <a:pt x="4246" y="3954"/>
                  </a:lnTo>
                  <a:lnTo>
                    <a:pt x="4330" y="3288"/>
                  </a:lnTo>
                  <a:lnTo>
                    <a:pt x="4413" y="2664"/>
                  </a:lnTo>
                  <a:lnTo>
                    <a:pt x="4454" y="1998"/>
                  </a:lnTo>
                  <a:lnTo>
                    <a:pt x="4413" y="1332"/>
                  </a:lnTo>
                  <a:lnTo>
                    <a:pt x="4330" y="666"/>
                  </a:lnTo>
                  <a:lnTo>
                    <a:pt x="4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60"/>
            <p:cNvSpPr/>
            <p:nvPr/>
          </p:nvSpPr>
          <p:spPr>
            <a:xfrm>
              <a:off x="1727225" y="3621800"/>
              <a:ext cx="81175" cy="506800"/>
            </a:xfrm>
            <a:custGeom>
              <a:rect b="b" l="l" r="r" t="t"/>
              <a:pathLst>
                <a:path extrusionOk="0" h="20272" w="3247">
                  <a:moveTo>
                    <a:pt x="916" y="0"/>
                  </a:moveTo>
                  <a:lnTo>
                    <a:pt x="708" y="458"/>
                  </a:lnTo>
                  <a:lnTo>
                    <a:pt x="500" y="874"/>
                  </a:lnTo>
                  <a:lnTo>
                    <a:pt x="375" y="1291"/>
                  </a:lnTo>
                  <a:lnTo>
                    <a:pt x="250" y="1707"/>
                  </a:lnTo>
                  <a:lnTo>
                    <a:pt x="83" y="2539"/>
                  </a:lnTo>
                  <a:lnTo>
                    <a:pt x="0" y="3289"/>
                  </a:lnTo>
                  <a:lnTo>
                    <a:pt x="0" y="4038"/>
                  </a:lnTo>
                  <a:lnTo>
                    <a:pt x="83" y="4704"/>
                  </a:lnTo>
                  <a:lnTo>
                    <a:pt x="208" y="5411"/>
                  </a:lnTo>
                  <a:lnTo>
                    <a:pt x="375" y="6077"/>
                  </a:lnTo>
                  <a:lnTo>
                    <a:pt x="708" y="7326"/>
                  </a:lnTo>
                  <a:lnTo>
                    <a:pt x="874" y="7992"/>
                  </a:lnTo>
                  <a:lnTo>
                    <a:pt x="999" y="8617"/>
                  </a:lnTo>
                  <a:lnTo>
                    <a:pt x="1041" y="9241"/>
                  </a:lnTo>
                  <a:lnTo>
                    <a:pt x="1082" y="9865"/>
                  </a:lnTo>
                  <a:lnTo>
                    <a:pt x="999" y="10490"/>
                  </a:lnTo>
                  <a:lnTo>
                    <a:pt x="916" y="10823"/>
                  </a:lnTo>
                  <a:lnTo>
                    <a:pt x="833" y="11156"/>
                  </a:lnTo>
                  <a:lnTo>
                    <a:pt x="625" y="11863"/>
                  </a:lnTo>
                  <a:lnTo>
                    <a:pt x="541" y="12571"/>
                  </a:lnTo>
                  <a:lnTo>
                    <a:pt x="500" y="13320"/>
                  </a:lnTo>
                  <a:lnTo>
                    <a:pt x="500" y="14069"/>
                  </a:lnTo>
                  <a:lnTo>
                    <a:pt x="541" y="14860"/>
                  </a:lnTo>
                  <a:lnTo>
                    <a:pt x="666" y="15609"/>
                  </a:lnTo>
                  <a:lnTo>
                    <a:pt x="791" y="16359"/>
                  </a:lnTo>
                  <a:lnTo>
                    <a:pt x="916" y="17066"/>
                  </a:lnTo>
                  <a:lnTo>
                    <a:pt x="1249" y="18315"/>
                  </a:lnTo>
                  <a:lnTo>
                    <a:pt x="1582" y="19355"/>
                  </a:lnTo>
                  <a:lnTo>
                    <a:pt x="1915" y="20271"/>
                  </a:lnTo>
                  <a:lnTo>
                    <a:pt x="2331" y="20271"/>
                  </a:lnTo>
                  <a:lnTo>
                    <a:pt x="3039" y="14610"/>
                  </a:lnTo>
                  <a:lnTo>
                    <a:pt x="3164" y="13154"/>
                  </a:lnTo>
                  <a:lnTo>
                    <a:pt x="3247" y="11822"/>
                  </a:lnTo>
                  <a:lnTo>
                    <a:pt x="3205" y="10656"/>
                  </a:lnTo>
                  <a:lnTo>
                    <a:pt x="3080" y="9574"/>
                  </a:lnTo>
                  <a:lnTo>
                    <a:pt x="2956" y="8617"/>
                  </a:lnTo>
                  <a:lnTo>
                    <a:pt x="2747" y="7742"/>
                  </a:lnTo>
                  <a:lnTo>
                    <a:pt x="2498" y="6952"/>
                  </a:lnTo>
                  <a:lnTo>
                    <a:pt x="2248" y="6161"/>
                  </a:lnTo>
                  <a:lnTo>
                    <a:pt x="1707" y="4745"/>
                  </a:lnTo>
                  <a:lnTo>
                    <a:pt x="1499" y="4038"/>
                  </a:lnTo>
                  <a:lnTo>
                    <a:pt x="1249" y="3330"/>
                  </a:lnTo>
                  <a:lnTo>
                    <a:pt x="1082" y="2581"/>
                  </a:lnTo>
                  <a:lnTo>
                    <a:pt x="958" y="1790"/>
                  </a:lnTo>
                  <a:lnTo>
                    <a:pt x="916" y="916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60"/>
            <p:cNvSpPr/>
            <p:nvPr/>
          </p:nvSpPr>
          <p:spPr>
            <a:xfrm>
              <a:off x="1780300" y="3670700"/>
              <a:ext cx="58275" cy="350700"/>
            </a:xfrm>
            <a:custGeom>
              <a:rect b="b" l="l" r="r" t="t"/>
              <a:pathLst>
                <a:path extrusionOk="0" h="14028" w="2331">
                  <a:moveTo>
                    <a:pt x="1499" y="1"/>
                  </a:moveTo>
                  <a:lnTo>
                    <a:pt x="1623" y="625"/>
                  </a:lnTo>
                  <a:lnTo>
                    <a:pt x="1665" y="1249"/>
                  </a:lnTo>
                  <a:lnTo>
                    <a:pt x="1623" y="1874"/>
                  </a:lnTo>
                  <a:lnTo>
                    <a:pt x="1540" y="2498"/>
                  </a:lnTo>
                  <a:lnTo>
                    <a:pt x="1457" y="3164"/>
                  </a:lnTo>
                  <a:lnTo>
                    <a:pt x="1290" y="3788"/>
                  </a:lnTo>
                  <a:lnTo>
                    <a:pt x="916" y="5120"/>
                  </a:lnTo>
                  <a:lnTo>
                    <a:pt x="541" y="6411"/>
                  </a:lnTo>
                  <a:lnTo>
                    <a:pt x="333" y="7077"/>
                  </a:lnTo>
                  <a:lnTo>
                    <a:pt x="208" y="7701"/>
                  </a:lnTo>
                  <a:lnTo>
                    <a:pt x="83" y="8325"/>
                  </a:lnTo>
                  <a:lnTo>
                    <a:pt x="0" y="8950"/>
                  </a:lnTo>
                  <a:lnTo>
                    <a:pt x="0" y="9533"/>
                  </a:lnTo>
                  <a:lnTo>
                    <a:pt x="42" y="10115"/>
                  </a:lnTo>
                  <a:lnTo>
                    <a:pt x="291" y="11988"/>
                  </a:lnTo>
                  <a:lnTo>
                    <a:pt x="458" y="13195"/>
                  </a:lnTo>
                  <a:lnTo>
                    <a:pt x="541" y="14028"/>
                  </a:lnTo>
                  <a:lnTo>
                    <a:pt x="833" y="14028"/>
                  </a:lnTo>
                  <a:lnTo>
                    <a:pt x="1166" y="13445"/>
                  </a:lnTo>
                  <a:lnTo>
                    <a:pt x="1457" y="12738"/>
                  </a:lnTo>
                  <a:lnTo>
                    <a:pt x="1790" y="11905"/>
                  </a:lnTo>
                  <a:lnTo>
                    <a:pt x="2081" y="10948"/>
                  </a:lnTo>
                  <a:lnTo>
                    <a:pt x="2206" y="10448"/>
                  </a:lnTo>
                  <a:lnTo>
                    <a:pt x="2289" y="9949"/>
                  </a:lnTo>
                  <a:lnTo>
                    <a:pt x="2331" y="9449"/>
                  </a:lnTo>
                  <a:lnTo>
                    <a:pt x="2331" y="8950"/>
                  </a:lnTo>
                  <a:lnTo>
                    <a:pt x="2248" y="8450"/>
                  </a:lnTo>
                  <a:lnTo>
                    <a:pt x="2164" y="7992"/>
                  </a:lnTo>
                  <a:lnTo>
                    <a:pt x="2040" y="7535"/>
                  </a:lnTo>
                  <a:lnTo>
                    <a:pt x="1956" y="7077"/>
                  </a:lnTo>
                  <a:lnTo>
                    <a:pt x="1956" y="6619"/>
                  </a:lnTo>
                  <a:lnTo>
                    <a:pt x="1956" y="6161"/>
                  </a:lnTo>
                  <a:lnTo>
                    <a:pt x="2040" y="5245"/>
                  </a:lnTo>
                  <a:lnTo>
                    <a:pt x="2164" y="4330"/>
                  </a:lnTo>
                  <a:lnTo>
                    <a:pt x="2248" y="3830"/>
                  </a:lnTo>
                  <a:lnTo>
                    <a:pt x="2289" y="3372"/>
                  </a:lnTo>
                  <a:lnTo>
                    <a:pt x="2289" y="2831"/>
                  </a:lnTo>
                  <a:lnTo>
                    <a:pt x="2248" y="2332"/>
                  </a:lnTo>
                  <a:lnTo>
                    <a:pt x="2164" y="1790"/>
                  </a:lnTo>
                  <a:lnTo>
                    <a:pt x="1998" y="1208"/>
                  </a:lnTo>
                  <a:lnTo>
                    <a:pt x="1790" y="625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60"/>
            <p:cNvSpPr/>
            <p:nvPr/>
          </p:nvSpPr>
          <p:spPr>
            <a:xfrm>
              <a:off x="1677275" y="4016175"/>
              <a:ext cx="175875" cy="145725"/>
            </a:xfrm>
            <a:custGeom>
              <a:rect b="b" l="l" r="r" t="t"/>
              <a:pathLst>
                <a:path extrusionOk="0" h="5829" w="7035">
                  <a:moveTo>
                    <a:pt x="0" y="1"/>
                  </a:moveTo>
                  <a:lnTo>
                    <a:pt x="0" y="5828"/>
                  </a:lnTo>
                  <a:lnTo>
                    <a:pt x="7035" y="5828"/>
                  </a:lnTo>
                  <a:lnTo>
                    <a:pt x="70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60"/>
            <p:cNvSpPr/>
            <p:nvPr/>
          </p:nvSpPr>
          <p:spPr>
            <a:xfrm>
              <a:off x="879125" y="4161875"/>
              <a:ext cx="22925" cy="268500"/>
            </a:xfrm>
            <a:custGeom>
              <a:rect b="b" l="l" r="r" t="t"/>
              <a:pathLst>
                <a:path extrusionOk="0" h="10740" w="917">
                  <a:moveTo>
                    <a:pt x="0" y="0"/>
                  </a:moveTo>
                  <a:lnTo>
                    <a:pt x="0" y="10739"/>
                  </a:lnTo>
                  <a:lnTo>
                    <a:pt x="916" y="10739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60"/>
            <p:cNvSpPr/>
            <p:nvPr/>
          </p:nvSpPr>
          <p:spPr>
            <a:xfrm>
              <a:off x="1867700" y="4390800"/>
              <a:ext cx="22925" cy="268500"/>
            </a:xfrm>
            <a:custGeom>
              <a:rect b="b" l="l" r="r" t="t"/>
              <a:pathLst>
                <a:path extrusionOk="0" h="10740" w="917">
                  <a:moveTo>
                    <a:pt x="0" y="0"/>
                  </a:moveTo>
                  <a:lnTo>
                    <a:pt x="0" y="10739"/>
                  </a:lnTo>
                  <a:lnTo>
                    <a:pt x="916" y="10739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60"/>
            <p:cNvSpPr/>
            <p:nvPr/>
          </p:nvSpPr>
          <p:spPr>
            <a:xfrm>
              <a:off x="867675" y="4659275"/>
              <a:ext cx="85350" cy="84300"/>
            </a:xfrm>
            <a:custGeom>
              <a:rect b="b" l="l" r="r" t="t"/>
              <a:pathLst>
                <a:path extrusionOk="0" h="3372" w="3414">
                  <a:moveTo>
                    <a:pt x="1" y="0"/>
                  </a:moveTo>
                  <a:lnTo>
                    <a:pt x="1" y="3372"/>
                  </a:lnTo>
                  <a:lnTo>
                    <a:pt x="3414" y="3372"/>
                  </a:lnTo>
                  <a:lnTo>
                    <a:pt x="34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60"/>
            <p:cNvSpPr/>
            <p:nvPr/>
          </p:nvSpPr>
          <p:spPr>
            <a:xfrm>
              <a:off x="1794850" y="4659275"/>
              <a:ext cx="84325" cy="84300"/>
            </a:xfrm>
            <a:custGeom>
              <a:rect b="b" l="l" r="r" t="t"/>
              <a:pathLst>
                <a:path extrusionOk="0" h="3372" w="3373">
                  <a:moveTo>
                    <a:pt x="1" y="0"/>
                  </a:moveTo>
                  <a:lnTo>
                    <a:pt x="1" y="3372"/>
                  </a:lnTo>
                  <a:lnTo>
                    <a:pt x="3372" y="3372"/>
                  </a:lnTo>
                  <a:lnTo>
                    <a:pt x="33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60"/>
            <p:cNvSpPr/>
            <p:nvPr/>
          </p:nvSpPr>
          <p:spPr>
            <a:xfrm>
              <a:off x="803150" y="4161875"/>
              <a:ext cx="1141575" cy="497425"/>
            </a:xfrm>
            <a:custGeom>
              <a:rect b="b" l="l" r="r" t="t"/>
              <a:pathLst>
                <a:path extrusionOk="0" h="19897" w="45663">
                  <a:moveTo>
                    <a:pt x="1" y="0"/>
                  </a:moveTo>
                  <a:lnTo>
                    <a:pt x="1" y="1582"/>
                  </a:lnTo>
                  <a:lnTo>
                    <a:pt x="43831" y="1582"/>
                  </a:lnTo>
                  <a:lnTo>
                    <a:pt x="43831" y="9157"/>
                  </a:lnTo>
                  <a:lnTo>
                    <a:pt x="1" y="9157"/>
                  </a:lnTo>
                  <a:lnTo>
                    <a:pt x="1" y="10739"/>
                  </a:lnTo>
                  <a:lnTo>
                    <a:pt x="1" y="18315"/>
                  </a:lnTo>
                  <a:lnTo>
                    <a:pt x="1" y="19896"/>
                  </a:lnTo>
                  <a:lnTo>
                    <a:pt x="45663" y="19896"/>
                  </a:lnTo>
                  <a:lnTo>
                    <a:pt x="45663" y="18315"/>
                  </a:lnTo>
                  <a:lnTo>
                    <a:pt x="1791" y="18315"/>
                  </a:lnTo>
                  <a:lnTo>
                    <a:pt x="1791" y="10739"/>
                  </a:lnTo>
                  <a:lnTo>
                    <a:pt x="45663" y="10739"/>
                  </a:lnTo>
                  <a:lnTo>
                    <a:pt x="45663" y="9157"/>
                  </a:lnTo>
                  <a:lnTo>
                    <a:pt x="45663" y="1582"/>
                  </a:lnTo>
                  <a:lnTo>
                    <a:pt x="456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6" name="Google Shape;326;p62"/>
          <p:cNvSpPr txBox="1"/>
          <p:nvPr>
            <p:ph idx="1" type="subTitle"/>
          </p:nvPr>
        </p:nvSpPr>
        <p:spPr>
          <a:xfrm>
            <a:off x="1681325" y="2571750"/>
            <a:ext cx="22941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62"/>
          <p:cNvSpPr txBox="1"/>
          <p:nvPr>
            <p:ph idx="2" type="subTitle"/>
          </p:nvPr>
        </p:nvSpPr>
        <p:spPr>
          <a:xfrm>
            <a:off x="5168600" y="2571750"/>
            <a:ext cx="22941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62"/>
          <p:cNvSpPr txBox="1"/>
          <p:nvPr>
            <p:ph idx="3" type="subTitle"/>
          </p:nvPr>
        </p:nvSpPr>
        <p:spPr>
          <a:xfrm>
            <a:off x="1675900" y="2071825"/>
            <a:ext cx="2273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9" name="Google Shape;329;p62"/>
          <p:cNvSpPr txBox="1"/>
          <p:nvPr>
            <p:ph idx="4" type="subTitle"/>
          </p:nvPr>
        </p:nvSpPr>
        <p:spPr>
          <a:xfrm>
            <a:off x="5178950" y="2071825"/>
            <a:ext cx="2273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30" name="Google Shape;330;p62"/>
          <p:cNvSpPr/>
          <p:nvPr/>
        </p:nvSpPr>
        <p:spPr>
          <a:xfrm>
            <a:off x="0" y="4006900"/>
            <a:ext cx="9157500" cy="11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62"/>
          <p:cNvSpPr/>
          <p:nvPr/>
        </p:nvSpPr>
        <p:spPr>
          <a:xfrm>
            <a:off x="0" y="0"/>
            <a:ext cx="4572000" cy="4006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2" name="Google Shape;332;p62"/>
          <p:cNvGrpSpPr/>
          <p:nvPr/>
        </p:nvGrpSpPr>
        <p:grpSpPr>
          <a:xfrm>
            <a:off x="385844" y="1110761"/>
            <a:ext cx="806014" cy="1136679"/>
            <a:chOff x="6453825" y="903275"/>
            <a:chExt cx="338150" cy="476875"/>
          </a:xfrm>
        </p:grpSpPr>
        <p:sp>
          <p:nvSpPr>
            <p:cNvPr id="333" name="Google Shape;333;p62"/>
            <p:cNvSpPr/>
            <p:nvPr/>
          </p:nvSpPr>
          <p:spPr>
            <a:xfrm>
              <a:off x="6495950" y="903275"/>
              <a:ext cx="253875" cy="213775"/>
            </a:xfrm>
            <a:custGeom>
              <a:rect b="b" l="l" r="r" t="t"/>
              <a:pathLst>
                <a:path extrusionOk="0" h="8551" w="10155">
                  <a:moveTo>
                    <a:pt x="5057" y="164"/>
                  </a:moveTo>
                  <a:lnTo>
                    <a:pt x="9990" y="8427"/>
                  </a:lnTo>
                  <a:lnTo>
                    <a:pt x="165" y="8427"/>
                  </a:lnTo>
                  <a:lnTo>
                    <a:pt x="5057" y="164"/>
                  </a:lnTo>
                  <a:close/>
                  <a:moveTo>
                    <a:pt x="5057" y="0"/>
                  </a:moveTo>
                  <a:lnTo>
                    <a:pt x="5016" y="41"/>
                  </a:lnTo>
                  <a:lnTo>
                    <a:pt x="1" y="8427"/>
                  </a:lnTo>
                  <a:lnTo>
                    <a:pt x="1" y="8510"/>
                  </a:lnTo>
                  <a:lnTo>
                    <a:pt x="42" y="8551"/>
                  </a:lnTo>
                  <a:lnTo>
                    <a:pt x="10073" y="8551"/>
                  </a:lnTo>
                  <a:lnTo>
                    <a:pt x="10155" y="8510"/>
                  </a:lnTo>
                  <a:lnTo>
                    <a:pt x="10155" y="8427"/>
                  </a:lnTo>
                  <a:lnTo>
                    <a:pt x="5140" y="41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62"/>
            <p:cNvSpPr/>
            <p:nvPr/>
          </p:nvSpPr>
          <p:spPr>
            <a:xfrm>
              <a:off x="6453825" y="1043025"/>
              <a:ext cx="338150" cy="337125"/>
            </a:xfrm>
            <a:custGeom>
              <a:rect b="b" l="l" r="r" t="t"/>
              <a:pathLst>
                <a:path extrusionOk="0" h="13485" w="13526">
                  <a:moveTo>
                    <a:pt x="6085" y="1"/>
                  </a:moveTo>
                  <a:lnTo>
                    <a:pt x="5386" y="124"/>
                  </a:lnTo>
                  <a:lnTo>
                    <a:pt x="4769" y="289"/>
                  </a:lnTo>
                  <a:lnTo>
                    <a:pt x="4111" y="535"/>
                  </a:lnTo>
                  <a:lnTo>
                    <a:pt x="3536" y="782"/>
                  </a:lnTo>
                  <a:lnTo>
                    <a:pt x="3001" y="1152"/>
                  </a:lnTo>
                  <a:lnTo>
                    <a:pt x="2467" y="1522"/>
                  </a:lnTo>
                  <a:lnTo>
                    <a:pt x="1974" y="1974"/>
                  </a:lnTo>
                  <a:lnTo>
                    <a:pt x="1563" y="2426"/>
                  </a:lnTo>
                  <a:lnTo>
                    <a:pt x="1151" y="2961"/>
                  </a:lnTo>
                  <a:lnTo>
                    <a:pt x="823" y="3536"/>
                  </a:lnTo>
                  <a:lnTo>
                    <a:pt x="535" y="4112"/>
                  </a:lnTo>
                  <a:lnTo>
                    <a:pt x="329" y="4728"/>
                  </a:lnTo>
                  <a:lnTo>
                    <a:pt x="124" y="5386"/>
                  </a:lnTo>
                  <a:lnTo>
                    <a:pt x="42" y="6044"/>
                  </a:lnTo>
                  <a:lnTo>
                    <a:pt x="0" y="6743"/>
                  </a:lnTo>
                  <a:lnTo>
                    <a:pt x="42" y="7442"/>
                  </a:lnTo>
                  <a:lnTo>
                    <a:pt x="124" y="8099"/>
                  </a:lnTo>
                  <a:lnTo>
                    <a:pt x="329" y="8757"/>
                  </a:lnTo>
                  <a:lnTo>
                    <a:pt x="535" y="9374"/>
                  </a:lnTo>
                  <a:lnTo>
                    <a:pt x="823" y="9949"/>
                  </a:lnTo>
                  <a:lnTo>
                    <a:pt x="1151" y="10525"/>
                  </a:lnTo>
                  <a:lnTo>
                    <a:pt x="1563" y="11018"/>
                  </a:lnTo>
                  <a:lnTo>
                    <a:pt x="1974" y="11511"/>
                  </a:lnTo>
                  <a:lnTo>
                    <a:pt x="2467" y="11964"/>
                  </a:lnTo>
                  <a:lnTo>
                    <a:pt x="3001" y="12334"/>
                  </a:lnTo>
                  <a:lnTo>
                    <a:pt x="3536" y="12662"/>
                  </a:lnTo>
                  <a:lnTo>
                    <a:pt x="4111" y="12950"/>
                  </a:lnTo>
                  <a:lnTo>
                    <a:pt x="4769" y="13197"/>
                  </a:lnTo>
                  <a:lnTo>
                    <a:pt x="5386" y="13361"/>
                  </a:lnTo>
                  <a:lnTo>
                    <a:pt x="6085" y="13444"/>
                  </a:lnTo>
                  <a:lnTo>
                    <a:pt x="6742" y="13485"/>
                  </a:lnTo>
                  <a:lnTo>
                    <a:pt x="7441" y="13444"/>
                  </a:lnTo>
                  <a:lnTo>
                    <a:pt x="8140" y="13361"/>
                  </a:lnTo>
                  <a:lnTo>
                    <a:pt x="8757" y="13197"/>
                  </a:lnTo>
                  <a:lnTo>
                    <a:pt x="9373" y="12950"/>
                  </a:lnTo>
                  <a:lnTo>
                    <a:pt x="9990" y="12662"/>
                  </a:lnTo>
                  <a:lnTo>
                    <a:pt x="10524" y="12334"/>
                  </a:lnTo>
                  <a:lnTo>
                    <a:pt x="11059" y="11964"/>
                  </a:lnTo>
                  <a:lnTo>
                    <a:pt x="11552" y="11511"/>
                  </a:lnTo>
                  <a:lnTo>
                    <a:pt x="11963" y="11018"/>
                  </a:lnTo>
                  <a:lnTo>
                    <a:pt x="12374" y="10525"/>
                  </a:lnTo>
                  <a:lnTo>
                    <a:pt x="12703" y="9949"/>
                  </a:lnTo>
                  <a:lnTo>
                    <a:pt x="12991" y="9374"/>
                  </a:lnTo>
                  <a:lnTo>
                    <a:pt x="13196" y="8757"/>
                  </a:lnTo>
                  <a:lnTo>
                    <a:pt x="13361" y="8099"/>
                  </a:lnTo>
                  <a:lnTo>
                    <a:pt x="13484" y="7442"/>
                  </a:lnTo>
                  <a:lnTo>
                    <a:pt x="13525" y="6743"/>
                  </a:lnTo>
                  <a:lnTo>
                    <a:pt x="13484" y="6044"/>
                  </a:lnTo>
                  <a:lnTo>
                    <a:pt x="13361" y="5386"/>
                  </a:lnTo>
                  <a:lnTo>
                    <a:pt x="13196" y="4728"/>
                  </a:lnTo>
                  <a:lnTo>
                    <a:pt x="12991" y="4112"/>
                  </a:lnTo>
                  <a:lnTo>
                    <a:pt x="12703" y="3536"/>
                  </a:lnTo>
                  <a:lnTo>
                    <a:pt x="12374" y="2961"/>
                  </a:lnTo>
                  <a:lnTo>
                    <a:pt x="11963" y="2426"/>
                  </a:lnTo>
                  <a:lnTo>
                    <a:pt x="11552" y="1974"/>
                  </a:lnTo>
                  <a:lnTo>
                    <a:pt x="11059" y="1522"/>
                  </a:lnTo>
                  <a:lnTo>
                    <a:pt x="10524" y="1152"/>
                  </a:lnTo>
                  <a:lnTo>
                    <a:pt x="9990" y="782"/>
                  </a:lnTo>
                  <a:lnTo>
                    <a:pt x="9373" y="535"/>
                  </a:lnTo>
                  <a:lnTo>
                    <a:pt x="8757" y="289"/>
                  </a:lnTo>
                  <a:lnTo>
                    <a:pt x="8140" y="124"/>
                  </a:lnTo>
                  <a:lnTo>
                    <a:pt x="74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62"/>
            <p:cNvSpPr/>
            <p:nvPr/>
          </p:nvSpPr>
          <p:spPr>
            <a:xfrm>
              <a:off x="6495950" y="1084150"/>
              <a:ext cx="253875" cy="253875"/>
            </a:xfrm>
            <a:custGeom>
              <a:rect b="b" l="l" r="r" t="t"/>
              <a:pathLst>
                <a:path extrusionOk="0" h="10155" w="10155">
                  <a:moveTo>
                    <a:pt x="5057" y="124"/>
                  </a:moveTo>
                  <a:lnTo>
                    <a:pt x="5592" y="165"/>
                  </a:lnTo>
                  <a:lnTo>
                    <a:pt x="6085" y="247"/>
                  </a:lnTo>
                  <a:lnTo>
                    <a:pt x="6537" y="370"/>
                  </a:lnTo>
                  <a:lnTo>
                    <a:pt x="6989" y="535"/>
                  </a:lnTo>
                  <a:lnTo>
                    <a:pt x="7442" y="740"/>
                  </a:lnTo>
                  <a:lnTo>
                    <a:pt x="7853" y="987"/>
                  </a:lnTo>
                  <a:lnTo>
                    <a:pt x="8223" y="1275"/>
                  </a:lnTo>
                  <a:lnTo>
                    <a:pt x="8593" y="1603"/>
                  </a:lnTo>
                  <a:lnTo>
                    <a:pt x="8880" y="1932"/>
                  </a:lnTo>
                  <a:lnTo>
                    <a:pt x="9168" y="2343"/>
                  </a:lnTo>
                  <a:lnTo>
                    <a:pt x="9415" y="2713"/>
                  </a:lnTo>
                  <a:lnTo>
                    <a:pt x="9620" y="3166"/>
                  </a:lnTo>
                  <a:lnTo>
                    <a:pt x="9826" y="3618"/>
                  </a:lnTo>
                  <a:lnTo>
                    <a:pt x="9949" y="4111"/>
                  </a:lnTo>
                  <a:lnTo>
                    <a:pt x="9990" y="4604"/>
                  </a:lnTo>
                  <a:lnTo>
                    <a:pt x="10032" y="5098"/>
                  </a:lnTo>
                  <a:lnTo>
                    <a:pt x="9990" y="5591"/>
                  </a:lnTo>
                  <a:lnTo>
                    <a:pt x="9949" y="6084"/>
                  </a:lnTo>
                  <a:lnTo>
                    <a:pt x="9826" y="6578"/>
                  </a:lnTo>
                  <a:lnTo>
                    <a:pt x="9620" y="7030"/>
                  </a:lnTo>
                  <a:lnTo>
                    <a:pt x="9415" y="7441"/>
                  </a:lnTo>
                  <a:lnTo>
                    <a:pt x="9168" y="7852"/>
                  </a:lnTo>
                  <a:lnTo>
                    <a:pt x="8880" y="8263"/>
                  </a:lnTo>
                  <a:lnTo>
                    <a:pt x="8593" y="8592"/>
                  </a:lnTo>
                  <a:lnTo>
                    <a:pt x="8223" y="8921"/>
                  </a:lnTo>
                  <a:lnTo>
                    <a:pt x="7853" y="9209"/>
                  </a:lnTo>
                  <a:lnTo>
                    <a:pt x="7442" y="9455"/>
                  </a:lnTo>
                  <a:lnTo>
                    <a:pt x="6989" y="9661"/>
                  </a:lnTo>
                  <a:lnTo>
                    <a:pt x="6537" y="9825"/>
                  </a:lnTo>
                  <a:lnTo>
                    <a:pt x="6085" y="9949"/>
                  </a:lnTo>
                  <a:lnTo>
                    <a:pt x="5592" y="10031"/>
                  </a:lnTo>
                  <a:lnTo>
                    <a:pt x="4564" y="10031"/>
                  </a:lnTo>
                  <a:lnTo>
                    <a:pt x="4071" y="9949"/>
                  </a:lnTo>
                  <a:lnTo>
                    <a:pt x="3619" y="9825"/>
                  </a:lnTo>
                  <a:lnTo>
                    <a:pt x="3166" y="9661"/>
                  </a:lnTo>
                  <a:lnTo>
                    <a:pt x="2714" y="9455"/>
                  </a:lnTo>
                  <a:lnTo>
                    <a:pt x="2303" y="9209"/>
                  </a:lnTo>
                  <a:lnTo>
                    <a:pt x="1933" y="8921"/>
                  </a:lnTo>
                  <a:lnTo>
                    <a:pt x="1563" y="8592"/>
                  </a:lnTo>
                  <a:lnTo>
                    <a:pt x="1234" y="8263"/>
                  </a:lnTo>
                  <a:lnTo>
                    <a:pt x="946" y="7852"/>
                  </a:lnTo>
                  <a:lnTo>
                    <a:pt x="700" y="7441"/>
                  </a:lnTo>
                  <a:lnTo>
                    <a:pt x="494" y="7030"/>
                  </a:lnTo>
                  <a:lnTo>
                    <a:pt x="330" y="6578"/>
                  </a:lnTo>
                  <a:lnTo>
                    <a:pt x="206" y="6084"/>
                  </a:lnTo>
                  <a:lnTo>
                    <a:pt x="124" y="5591"/>
                  </a:lnTo>
                  <a:lnTo>
                    <a:pt x="124" y="5098"/>
                  </a:lnTo>
                  <a:lnTo>
                    <a:pt x="124" y="4604"/>
                  </a:lnTo>
                  <a:lnTo>
                    <a:pt x="206" y="4111"/>
                  </a:lnTo>
                  <a:lnTo>
                    <a:pt x="330" y="3618"/>
                  </a:lnTo>
                  <a:lnTo>
                    <a:pt x="494" y="3166"/>
                  </a:lnTo>
                  <a:lnTo>
                    <a:pt x="700" y="2713"/>
                  </a:lnTo>
                  <a:lnTo>
                    <a:pt x="946" y="2343"/>
                  </a:lnTo>
                  <a:lnTo>
                    <a:pt x="1234" y="1932"/>
                  </a:lnTo>
                  <a:lnTo>
                    <a:pt x="1563" y="1603"/>
                  </a:lnTo>
                  <a:lnTo>
                    <a:pt x="1933" y="1275"/>
                  </a:lnTo>
                  <a:lnTo>
                    <a:pt x="2303" y="987"/>
                  </a:lnTo>
                  <a:lnTo>
                    <a:pt x="2714" y="740"/>
                  </a:lnTo>
                  <a:lnTo>
                    <a:pt x="3166" y="535"/>
                  </a:lnTo>
                  <a:lnTo>
                    <a:pt x="3619" y="370"/>
                  </a:lnTo>
                  <a:lnTo>
                    <a:pt x="4071" y="247"/>
                  </a:lnTo>
                  <a:lnTo>
                    <a:pt x="4564" y="165"/>
                  </a:lnTo>
                  <a:lnTo>
                    <a:pt x="5057" y="124"/>
                  </a:lnTo>
                  <a:close/>
                  <a:moveTo>
                    <a:pt x="5057" y="0"/>
                  </a:moveTo>
                  <a:lnTo>
                    <a:pt x="4564" y="41"/>
                  </a:lnTo>
                  <a:lnTo>
                    <a:pt x="4071" y="124"/>
                  </a:lnTo>
                  <a:lnTo>
                    <a:pt x="3577" y="247"/>
                  </a:lnTo>
                  <a:lnTo>
                    <a:pt x="3084" y="411"/>
                  </a:lnTo>
                  <a:lnTo>
                    <a:pt x="2673" y="617"/>
                  </a:lnTo>
                  <a:lnTo>
                    <a:pt x="2221" y="863"/>
                  </a:lnTo>
                  <a:lnTo>
                    <a:pt x="1851" y="1192"/>
                  </a:lnTo>
                  <a:lnTo>
                    <a:pt x="1481" y="1521"/>
                  </a:lnTo>
                  <a:lnTo>
                    <a:pt x="1152" y="1850"/>
                  </a:lnTo>
                  <a:lnTo>
                    <a:pt x="864" y="2261"/>
                  </a:lnTo>
                  <a:lnTo>
                    <a:pt x="618" y="2672"/>
                  </a:lnTo>
                  <a:lnTo>
                    <a:pt x="412" y="3125"/>
                  </a:lnTo>
                  <a:lnTo>
                    <a:pt x="206" y="3577"/>
                  </a:lnTo>
                  <a:lnTo>
                    <a:pt x="83" y="4070"/>
                  </a:lnTo>
                  <a:lnTo>
                    <a:pt x="1" y="4563"/>
                  </a:lnTo>
                  <a:lnTo>
                    <a:pt x="1" y="5098"/>
                  </a:lnTo>
                  <a:lnTo>
                    <a:pt x="1" y="5632"/>
                  </a:lnTo>
                  <a:lnTo>
                    <a:pt x="83" y="6125"/>
                  </a:lnTo>
                  <a:lnTo>
                    <a:pt x="206" y="6619"/>
                  </a:lnTo>
                  <a:lnTo>
                    <a:pt x="412" y="7071"/>
                  </a:lnTo>
                  <a:lnTo>
                    <a:pt x="618" y="7523"/>
                  </a:lnTo>
                  <a:lnTo>
                    <a:pt x="864" y="7934"/>
                  </a:lnTo>
                  <a:lnTo>
                    <a:pt x="1152" y="8304"/>
                  </a:lnTo>
                  <a:lnTo>
                    <a:pt x="1481" y="8674"/>
                  </a:lnTo>
                  <a:lnTo>
                    <a:pt x="1851" y="9003"/>
                  </a:lnTo>
                  <a:lnTo>
                    <a:pt x="2221" y="9291"/>
                  </a:lnTo>
                  <a:lnTo>
                    <a:pt x="2673" y="9579"/>
                  </a:lnTo>
                  <a:lnTo>
                    <a:pt x="3084" y="9784"/>
                  </a:lnTo>
                  <a:lnTo>
                    <a:pt x="3577" y="9949"/>
                  </a:lnTo>
                  <a:lnTo>
                    <a:pt x="4071" y="10072"/>
                  </a:lnTo>
                  <a:lnTo>
                    <a:pt x="4564" y="10154"/>
                  </a:lnTo>
                  <a:lnTo>
                    <a:pt x="5592" y="10154"/>
                  </a:lnTo>
                  <a:lnTo>
                    <a:pt x="6085" y="10072"/>
                  </a:lnTo>
                  <a:lnTo>
                    <a:pt x="6578" y="9949"/>
                  </a:lnTo>
                  <a:lnTo>
                    <a:pt x="7031" y="9784"/>
                  </a:lnTo>
                  <a:lnTo>
                    <a:pt x="7483" y="9579"/>
                  </a:lnTo>
                  <a:lnTo>
                    <a:pt x="7894" y="9291"/>
                  </a:lnTo>
                  <a:lnTo>
                    <a:pt x="8305" y="9003"/>
                  </a:lnTo>
                  <a:lnTo>
                    <a:pt x="8675" y="8674"/>
                  </a:lnTo>
                  <a:lnTo>
                    <a:pt x="9004" y="8304"/>
                  </a:lnTo>
                  <a:lnTo>
                    <a:pt x="9292" y="7934"/>
                  </a:lnTo>
                  <a:lnTo>
                    <a:pt x="9538" y="7523"/>
                  </a:lnTo>
                  <a:lnTo>
                    <a:pt x="9744" y="7071"/>
                  </a:lnTo>
                  <a:lnTo>
                    <a:pt x="9908" y="6619"/>
                  </a:lnTo>
                  <a:lnTo>
                    <a:pt x="10032" y="6125"/>
                  </a:lnTo>
                  <a:lnTo>
                    <a:pt x="10114" y="5632"/>
                  </a:lnTo>
                  <a:lnTo>
                    <a:pt x="10155" y="5098"/>
                  </a:lnTo>
                  <a:lnTo>
                    <a:pt x="10114" y="4563"/>
                  </a:lnTo>
                  <a:lnTo>
                    <a:pt x="10032" y="4070"/>
                  </a:lnTo>
                  <a:lnTo>
                    <a:pt x="9908" y="3577"/>
                  </a:lnTo>
                  <a:lnTo>
                    <a:pt x="9744" y="3125"/>
                  </a:lnTo>
                  <a:lnTo>
                    <a:pt x="9538" y="2672"/>
                  </a:lnTo>
                  <a:lnTo>
                    <a:pt x="9292" y="2261"/>
                  </a:lnTo>
                  <a:lnTo>
                    <a:pt x="9004" y="1850"/>
                  </a:lnTo>
                  <a:lnTo>
                    <a:pt x="8675" y="1521"/>
                  </a:lnTo>
                  <a:lnTo>
                    <a:pt x="8305" y="1192"/>
                  </a:lnTo>
                  <a:lnTo>
                    <a:pt x="7894" y="863"/>
                  </a:lnTo>
                  <a:lnTo>
                    <a:pt x="7483" y="617"/>
                  </a:lnTo>
                  <a:lnTo>
                    <a:pt x="7031" y="411"/>
                  </a:lnTo>
                  <a:lnTo>
                    <a:pt x="6578" y="247"/>
                  </a:lnTo>
                  <a:lnTo>
                    <a:pt x="6085" y="124"/>
                  </a:lnTo>
                  <a:lnTo>
                    <a:pt x="5592" y="41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E069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62"/>
            <p:cNvSpPr/>
            <p:nvPr/>
          </p:nvSpPr>
          <p:spPr>
            <a:xfrm>
              <a:off x="6549400" y="1137575"/>
              <a:ext cx="147000" cy="148025"/>
            </a:xfrm>
            <a:custGeom>
              <a:rect b="b" l="l" r="r" t="t"/>
              <a:pathLst>
                <a:path extrusionOk="0" h="5921" w="5880">
                  <a:moveTo>
                    <a:pt x="2919" y="124"/>
                  </a:moveTo>
                  <a:lnTo>
                    <a:pt x="3207" y="165"/>
                  </a:lnTo>
                  <a:lnTo>
                    <a:pt x="3495" y="206"/>
                  </a:lnTo>
                  <a:lnTo>
                    <a:pt x="3783" y="248"/>
                  </a:lnTo>
                  <a:lnTo>
                    <a:pt x="4029" y="371"/>
                  </a:lnTo>
                  <a:lnTo>
                    <a:pt x="4276" y="494"/>
                  </a:lnTo>
                  <a:lnTo>
                    <a:pt x="4523" y="618"/>
                  </a:lnTo>
                  <a:lnTo>
                    <a:pt x="4728" y="782"/>
                  </a:lnTo>
                  <a:lnTo>
                    <a:pt x="4934" y="946"/>
                  </a:lnTo>
                  <a:lnTo>
                    <a:pt x="5098" y="1152"/>
                  </a:lnTo>
                  <a:lnTo>
                    <a:pt x="5263" y="1399"/>
                  </a:lnTo>
                  <a:lnTo>
                    <a:pt x="5427" y="1604"/>
                  </a:lnTo>
                  <a:lnTo>
                    <a:pt x="5550" y="1851"/>
                  </a:lnTo>
                  <a:lnTo>
                    <a:pt x="5633" y="2139"/>
                  </a:lnTo>
                  <a:lnTo>
                    <a:pt x="5715" y="2385"/>
                  </a:lnTo>
                  <a:lnTo>
                    <a:pt x="5756" y="2673"/>
                  </a:lnTo>
                  <a:lnTo>
                    <a:pt x="5756" y="2961"/>
                  </a:lnTo>
                  <a:lnTo>
                    <a:pt x="5756" y="3249"/>
                  </a:lnTo>
                  <a:lnTo>
                    <a:pt x="5715" y="3536"/>
                  </a:lnTo>
                  <a:lnTo>
                    <a:pt x="5633" y="3783"/>
                  </a:lnTo>
                  <a:lnTo>
                    <a:pt x="5550" y="4071"/>
                  </a:lnTo>
                  <a:lnTo>
                    <a:pt x="5427" y="4317"/>
                  </a:lnTo>
                  <a:lnTo>
                    <a:pt x="5263" y="4523"/>
                  </a:lnTo>
                  <a:lnTo>
                    <a:pt x="5098" y="4770"/>
                  </a:lnTo>
                  <a:lnTo>
                    <a:pt x="4934" y="4934"/>
                  </a:lnTo>
                  <a:lnTo>
                    <a:pt x="4728" y="5140"/>
                  </a:lnTo>
                  <a:lnTo>
                    <a:pt x="4523" y="5304"/>
                  </a:lnTo>
                  <a:lnTo>
                    <a:pt x="4276" y="5427"/>
                  </a:lnTo>
                  <a:lnTo>
                    <a:pt x="4029" y="5551"/>
                  </a:lnTo>
                  <a:lnTo>
                    <a:pt x="3783" y="5674"/>
                  </a:lnTo>
                  <a:lnTo>
                    <a:pt x="3495" y="5715"/>
                  </a:lnTo>
                  <a:lnTo>
                    <a:pt x="3207" y="5756"/>
                  </a:lnTo>
                  <a:lnTo>
                    <a:pt x="2919" y="5797"/>
                  </a:lnTo>
                  <a:lnTo>
                    <a:pt x="2632" y="5756"/>
                  </a:lnTo>
                  <a:lnTo>
                    <a:pt x="2385" y="5715"/>
                  </a:lnTo>
                  <a:lnTo>
                    <a:pt x="2097" y="5674"/>
                  </a:lnTo>
                  <a:lnTo>
                    <a:pt x="1850" y="5551"/>
                  </a:lnTo>
                  <a:lnTo>
                    <a:pt x="1604" y="5427"/>
                  </a:lnTo>
                  <a:lnTo>
                    <a:pt x="1357" y="5304"/>
                  </a:lnTo>
                  <a:lnTo>
                    <a:pt x="1152" y="5140"/>
                  </a:lnTo>
                  <a:lnTo>
                    <a:pt x="946" y="4934"/>
                  </a:lnTo>
                  <a:lnTo>
                    <a:pt x="741" y="4770"/>
                  </a:lnTo>
                  <a:lnTo>
                    <a:pt x="576" y="4523"/>
                  </a:lnTo>
                  <a:lnTo>
                    <a:pt x="453" y="4317"/>
                  </a:lnTo>
                  <a:lnTo>
                    <a:pt x="329" y="4071"/>
                  </a:lnTo>
                  <a:lnTo>
                    <a:pt x="247" y="3783"/>
                  </a:lnTo>
                  <a:lnTo>
                    <a:pt x="165" y="3536"/>
                  </a:lnTo>
                  <a:lnTo>
                    <a:pt x="124" y="3249"/>
                  </a:lnTo>
                  <a:lnTo>
                    <a:pt x="124" y="2961"/>
                  </a:lnTo>
                  <a:lnTo>
                    <a:pt x="124" y="2673"/>
                  </a:lnTo>
                  <a:lnTo>
                    <a:pt x="165" y="2385"/>
                  </a:lnTo>
                  <a:lnTo>
                    <a:pt x="247" y="2139"/>
                  </a:lnTo>
                  <a:lnTo>
                    <a:pt x="329" y="1851"/>
                  </a:lnTo>
                  <a:lnTo>
                    <a:pt x="453" y="1604"/>
                  </a:lnTo>
                  <a:lnTo>
                    <a:pt x="576" y="1399"/>
                  </a:lnTo>
                  <a:lnTo>
                    <a:pt x="741" y="1152"/>
                  </a:lnTo>
                  <a:lnTo>
                    <a:pt x="946" y="946"/>
                  </a:lnTo>
                  <a:lnTo>
                    <a:pt x="1152" y="782"/>
                  </a:lnTo>
                  <a:lnTo>
                    <a:pt x="1357" y="618"/>
                  </a:lnTo>
                  <a:lnTo>
                    <a:pt x="1604" y="494"/>
                  </a:lnTo>
                  <a:lnTo>
                    <a:pt x="1850" y="371"/>
                  </a:lnTo>
                  <a:lnTo>
                    <a:pt x="2097" y="248"/>
                  </a:lnTo>
                  <a:lnTo>
                    <a:pt x="2385" y="206"/>
                  </a:lnTo>
                  <a:lnTo>
                    <a:pt x="2632" y="165"/>
                  </a:lnTo>
                  <a:lnTo>
                    <a:pt x="2919" y="124"/>
                  </a:lnTo>
                  <a:close/>
                  <a:moveTo>
                    <a:pt x="2919" y="1"/>
                  </a:moveTo>
                  <a:lnTo>
                    <a:pt x="2632" y="42"/>
                  </a:lnTo>
                  <a:lnTo>
                    <a:pt x="2344" y="83"/>
                  </a:lnTo>
                  <a:lnTo>
                    <a:pt x="2056" y="124"/>
                  </a:lnTo>
                  <a:lnTo>
                    <a:pt x="1809" y="248"/>
                  </a:lnTo>
                  <a:lnTo>
                    <a:pt x="1522" y="371"/>
                  </a:lnTo>
                  <a:lnTo>
                    <a:pt x="1275" y="494"/>
                  </a:lnTo>
                  <a:lnTo>
                    <a:pt x="1069" y="700"/>
                  </a:lnTo>
                  <a:lnTo>
                    <a:pt x="864" y="864"/>
                  </a:lnTo>
                  <a:lnTo>
                    <a:pt x="658" y="1070"/>
                  </a:lnTo>
                  <a:lnTo>
                    <a:pt x="494" y="1316"/>
                  </a:lnTo>
                  <a:lnTo>
                    <a:pt x="329" y="1563"/>
                  </a:lnTo>
                  <a:lnTo>
                    <a:pt x="206" y="1810"/>
                  </a:lnTo>
                  <a:lnTo>
                    <a:pt x="124" y="2097"/>
                  </a:lnTo>
                  <a:lnTo>
                    <a:pt x="42" y="2344"/>
                  </a:lnTo>
                  <a:lnTo>
                    <a:pt x="1" y="2673"/>
                  </a:lnTo>
                  <a:lnTo>
                    <a:pt x="1" y="2961"/>
                  </a:lnTo>
                  <a:lnTo>
                    <a:pt x="1" y="3249"/>
                  </a:lnTo>
                  <a:lnTo>
                    <a:pt x="42" y="3536"/>
                  </a:lnTo>
                  <a:lnTo>
                    <a:pt x="124" y="3824"/>
                  </a:lnTo>
                  <a:lnTo>
                    <a:pt x="206" y="4112"/>
                  </a:lnTo>
                  <a:lnTo>
                    <a:pt x="329" y="4358"/>
                  </a:lnTo>
                  <a:lnTo>
                    <a:pt x="494" y="4605"/>
                  </a:lnTo>
                  <a:lnTo>
                    <a:pt x="658" y="4852"/>
                  </a:lnTo>
                  <a:lnTo>
                    <a:pt x="864" y="5057"/>
                  </a:lnTo>
                  <a:lnTo>
                    <a:pt x="1069" y="5222"/>
                  </a:lnTo>
                  <a:lnTo>
                    <a:pt x="1275" y="5386"/>
                  </a:lnTo>
                  <a:lnTo>
                    <a:pt x="1522" y="5551"/>
                  </a:lnTo>
                  <a:lnTo>
                    <a:pt x="1809" y="5674"/>
                  </a:lnTo>
                  <a:lnTo>
                    <a:pt x="2056" y="5756"/>
                  </a:lnTo>
                  <a:lnTo>
                    <a:pt x="2344" y="5838"/>
                  </a:lnTo>
                  <a:lnTo>
                    <a:pt x="2632" y="5879"/>
                  </a:lnTo>
                  <a:lnTo>
                    <a:pt x="2919" y="5921"/>
                  </a:lnTo>
                  <a:lnTo>
                    <a:pt x="3248" y="5879"/>
                  </a:lnTo>
                  <a:lnTo>
                    <a:pt x="3536" y="5838"/>
                  </a:lnTo>
                  <a:lnTo>
                    <a:pt x="3824" y="5756"/>
                  </a:lnTo>
                  <a:lnTo>
                    <a:pt x="4070" y="5674"/>
                  </a:lnTo>
                  <a:lnTo>
                    <a:pt x="4358" y="5551"/>
                  </a:lnTo>
                  <a:lnTo>
                    <a:pt x="4564" y="5386"/>
                  </a:lnTo>
                  <a:lnTo>
                    <a:pt x="4810" y="5222"/>
                  </a:lnTo>
                  <a:lnTo>
                    <a:pt x="5016" y="5057"/>
                  </a:lnTo>
                  <a:lnTo>
                    <a:pt x="5221" y="4852"/>
                  </a:lnTo>
                  <a:lnTo>
                    <a:pt x="5386" y="4605"/>
                  </a:lnTo>
                  <a:lnTo>
                    <a:pt x="5509" y="4358"/>
                  </a:lnTo>
                  <a:lnTo>
                    <a:pt x="5633" y="4112"/>
                  </a:lnTo>
                  <a:lnTo>
                    <a:pt x="5756" y="3824"/>
                  </a:lnTo>
                  <a:lnTo>
                    <a:pt x="5838" y="3536"/>
                  </a:lnTo>
                  <a:lnTo>
                    <a:pt x="5879" y="3249"/>
                  </a:lnTo>
                  <a:lnTo>
                    <a:pt x="5879" y="2961"/>
                  </a:lnTo>
                  <a:lnTo>
                    <a:pt x="5879" y="2673"/>
                  </a:lnTo>
                  <a:lnTo>
                    <a:pt x="5838" y="2344"/>
                  </a:lnTo>
                  <a:lnTo>
                    <a:pt x="5756" y="2097"/>
                  </a:lnTo>
                  <a:lnTo>
                    <a:pt x="5633" y="1810"/>
                  </a:lnTo>
                  <a:lnTo>
                    <a:pt x="5509" y="1563"/>
                  </a:lnTo>
                  <a:lnTo>
                    <a:pt x="5386" y="1316"/>
                  </a:lnTo>
                  <a:lnTo>
                    <a:pt x="5221" y="1070"/>
                  </a:lnTo>
                  <a:lnTo>
                    <a:pt x="5016" y="864"/>
                  </a:lnTo>
                  <a:lnTo>
                    <a:pt x="4810" y="700"/>
                  </a:lnTo>
                  <a:lnTo>
                    <a:pt x="4564" y="494"/>
                  </a:lnTo>
                  <a:lnTo>
                    <a:pt x="4358" y="371"/>
                  </a:lnTo>
                  <a:lnTo>
                    <a:pt x="4070" y="248"/>
                  </a:lnTo>
                  <a:lnTo>
                    <a:pt x="3824" y="124"/>
                  </a:lnTo>
                  <a:lnTo>
                    <a:pt x="3536" y="83"/>
                  </a:lnTo>
                  <a:lnTo>
                    <a:pt x="3248" y="42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rgbClr val="E67E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7" name="Google Shape;337;p62"/>
          <p:cNvGrpSpPr/>
          <p:nvPr/>
        </p:nvGrpSpPr>
        <p:grpSpPr>
          <a:xfrm>
            <a:off x="8511640" y="2571706"/>
            <a:ext cx="1305154" cy="1730447"/>
            <a:chOff x="884508" y="1833124"/>
            <a:chExt cx="1965889" cy="2606488"/>
          </a:xfrm>
        </p:grpSpPr>
        <p:sp>
          <p:nvSpPr>
            <p:cNvPr id="338" name="Google Shape;338;p62"/>
            <p:cNvSpPr/>
            <p:nvPr/>
          </p:nvSpPr>
          <p:spPr>
            <a:xfrm>
              <a:off x="1140700" y="1833124"/>
              <a:ext cx="1453500" cy="14511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grpSp>
          <p:nvGrpSpPr>
            <p:cNvPr id="339" name="Google Shape;339;p62"/>
            <p:cNvGrpSpPr/>
            <p:nvPr/>
          </p:nvGrpSpPr>
          <p:grpSpPr>
            <a:xfrm>
              <a:off x="884508" y="2717956"/>
              <a:ext cx="1965889" cy="1721656"/>
              <a:chOff x="3904150" y="1766400"/>
              <a:chExt cx="837725" cy="733650"/>
            </a:xfrm>
          </p:grpSpPr>
          <p:sp>
            <p:nvSpPr>
              <p:cNvPr id="340" name="Google Shape;340;p62"/>
              <p:cNvSpPr/>
              <p:nvPr/>
            </p:nvSpPr>
            <p:spPr>
              <a:xfrm>
                <a:off x="4306875" y="2103550"/>
                <a:ext cx="32275" cy="388175"/>
              </a:xfrm>
              <a:custGeom>
                <a:rect b="b" l="l" r="r" t="t"/>
                <a:pathLst>
                  <a:path extrusionOk="0" h="15527" w="1291">
                    <a:moveTo>
                      <a:pt x="1" y="1"/>
                    </a:moveTo>
                    <a:lnTo>
                      <a:pt x="1" y="15527"/>
                    </a:lnTo>
                    <a:lnTo>
                      <a:pt x="1291" y="15527"/>
                    </a:lnTo>
                    <a:lnTo>
                      <a:pt x="12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62"/>
              <p:cNvSpPr/>
              <p:nvPr/>
            </p:nvSpPr>
            <p:spPr>
              <a:xfrm>
                <a:off x="4099800" y="2470900"/>
                <a:ext cx="445400" cy="29150"/>
              </a:xfrm>
              <a:custGeom>
                <a:rect b="b" l="l" r="r" t="t"/>
                <a:pathLst>
                  <a:path extrusionOk="0" h="1166" w="17816">
                    <a:moveTo>
                      <a:pt x="1166" y="0"/>
                    </a:moveTo>
                    <a:lnTo>
                      <a:pt x="958" y="42"/>
                    </a:lnTo>
                    <a:lnTo>
                      <a:pt x="708" y="83"/>
                    </a:lnTo>
                    <a:lnTo>
                      <a:pt x="541" y="208"/>
                    </a:lnTo>
                    <a:lnTo>
                      <a:pt x="375" y="333"/>
                    </a:lnTo>
                    <a:lnTo>
                      <a:pt x="208" y="500"/>
                    </a:lnTo>
                    <a:lnTo>
                      <a:pt x="125" y="708"/>
                    </a:lnTo>
                    <a:lnTo>
                      <a:pt x="42" y="916"/>
                    </a:lnTo>
                    <a:lnTo>
                      <a:pt x="0" y="1166"/>
                    </a:lnTo>
                    <a:lnTo>
                      <a:pt x="17815" y="1166"/>
                    </a:lnTo>
                    <a:lnTo>
                      <a:pt x="17774" y="916"/>
                    </a:lnTo>
                    <a:lnTo>
                      <a:pt x="17732" y="708"/>
                    </a:lnTo>
                    <a:lnTo>
                      <a:pt x="17607" y="500"/>
                    </a:lnTo>
                    <a:lnTo>
                      <a:pt x="17482" y="333"/>
                    </a:lnTo>
                    <a:lnTo>
                      <a:pt x="17316" y="208"/>
                    </a:lnTo>
                    <a:lnTo>
                      <a:pt x="17108" y="83"/>
                    </a:lnTo>
                    <a:lnTo>
                      <a:pt x="16900" y="42"/>
                    </a:lnTo>
                    <a:lnTo>
                      <a:pt x="166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62"/>
              <p:cNvSpPr/>
              <p:nvPr/>
            </p:nvSpPr>
            <p:spPr>
              <a:xfrm>
                <a:off x="3904150" y="1766400"/>
                <a:ext cx="837725" cy="422525"/>
              </a:xfrm>
              <a:custGeom>
                <a:rect b="b" l="l" r="r" t="t"/>
                <a:pathLst>
                  <a:path extrusionOk="0" h="16901" w="33509">
                    <a:moveTo>
                      <a:pt x="2665" y="1"/>
                    </a:moveTo>
                    <a:lnTo>
                      <a:pt x="2415" y="42"/>
                    </a:lnTo>
                    <a:lnTo>
                      <a:pt x="2207" y="42"/>
                    </a:lnTo>
                    <a:lnTo>
                      <a:pt x="1874" y="126"/>
                    </a:lnTo>
                    <a:lnTo>
                      <a:pt x="1624" y="250"/>
                    </a:lnTo>
                    <a:lnTo>
                      <a:pt x="1333" y="375"/>
                    </a:lnTo>
                    <a:lnTo>
                      <a:pt x="1083" y="542"/>
                    </a:lnTo>
                    <a:lnTo>
                      <a:pt x="875" y="708"/>
                    </a:lnTo>
                    <a:lnTo>
                      <a:pt x="667" y="916"/>
                    </a:lnTo>
                    <a:lnTo>
                      <a:pt x="500" y="1125"/>
                    </a:lnTo>
                    <a:lnTo>
                      <a:pt x="334" y="1374"/>
                    </a:lnTo>
                    <a:lnTo>
                      <a:pt x="209" y="1624"/>
                    </a:lnTo>
                    <a:lnTo>
                      <a:pt x="126" y="1874"/>
                    </a:lnTo>
                    <a:lnTo>
                      <a:pt x="43" y="2165"/>
                    </a:lnTo>
                    <a:lnTo>
                      <a:pt x="43" y="2457"/>
                    </a:lnTo>
                    <a:lnTo>
                      <a:pt x="1" y="2706"/>
                    </a:lnTo>
                    <a:lnTo>
                      <a:pt x="43" y="2998"/>
                    </a:lnTo>
                    <a:lnTo>
                      <a:pt x="84" y="3289"/>
                    </a:lnTo>
                    <a:lnTo>
                      <a:pt x="209" y="3580"/>
                    </a:lnTo>
                    <a:lnTo>
                      <a:pt x="2790" y="10199"/>
                    </a:lnTo>
                    <a:lnTo>
                      <a:pt x="2998" y="10740"/>
                    </a:lnTo>
                    <a:lnTo>
                      <a:pt x="3248" y="11239"/>
                    </a:lnTo>
                    <a:lnTo>
                      <a:pt x="3539" y="11739"/>
                    </a:lnTo>
                    <a:lnTo>
                      <a:pt x="3872" y="12197"/>
                    </a:lnTo>
                    <a:lnTo>
                      <a:pt x="4205" y="12654"/>
                    </a:lnTo>
                    <a:lnTo>
                      <a:pt x="4580" y="13112"/>
                    </a:lnTo>
                    <a:lnTo>
                      <a:pt x="4954" y="13529"/>
                    </a:lnTo>
                    <a:lnTo>
                      <a:pt x="5371" y="13903"/>
                    </a:lnTo>
                    <a:lnTo>
                      <a:pt x="5828" y="14236"/>
                    </a:lnTo>
                    <a:lnTo>
                      <a:pt x="6286" y="14569"/>
                    </a:lnTo>
                    <a:lnTo>
                      <a:pt x="6744" y="14902"/>
                    </a:lnTo>
                    <a:lnTo>
                      <a:pt x="7244" y="15152"/>
                    </a:lnTo>
                    <a:lnTo>
                      <a:pt x="7743" y="15402"/>
                    </a:lnTo>
                    <a:lnTo>
                      <a:pt x="8284" y="15651"/>
                    </a:lnTo>
                    <a:lnTo>
                      <a:pt x="8825" y="15818"/>
                    </a:lnTo>
                    <a:lnTo>
                      <a:pt x="9408" y="15984"/>
                    </a:lnTo>
                    <a:lnTo>
                      <a:pt x="9783" y="16068"/>
                    </a:lnTo>
                    <a:lnTo>
                      <a:pt x="10657" y="16276"/>
                    </a:lnTo>
                    <a:lnTo>
                      <a:pt x="11531" y="16442"/>
                    </a:lnTo>
                    <a:lnTo>
                      <a:pt x="12447" y="16567"/>
                    </a:lnTo>
                    <a:lnTo>
                      <a:pt x="13321" y="16692"/>
                    </a:lnTo>
                    <a:lnTo>
                      <a:pt x="14195" y="16775"/>
                    </a:lnTo>
                    <a:lnTo>
                      <a:pt x="15111" y="16858"/>
                    </a:lnTo>
                    <a:lnTo>
                      <a:pt x="15985" y="16900"/>
                    </a:lnTo>
                    <a:lnTo>
                      <a:pt x="16859" y="16900"/>
                    </a:lnTo>
                    <a:lnTo>
                      <a:pt x="17775" y="16858"/>
                    </a:lnTo>
                    <a:lnTo>
                      <a:pt x="18649" y="16817"/>
                    </a:lnTo>
                    <a:lnTo>
                      <a:pt x="19523" y="16775"/>
                    </a:lnTo>
                    <a:lnTo>
                      <a:pt x="20438" y="16692"/>
                    </a:lnTo>
                    <a:lnTo>
                      <a:pt x="21313" y="16567"/>
                    </a:lnTo>
                    <a:lnTo>
                      <a:pt x="22187" y="16401"/>
                    </a:lnTo>
                    <a:lnTo>
                      <a:pt x="23061" y="16234"/>
                    </a:lnTo>
                    <a:lnTo>
                      <a:pt x="23935" y="16026"/>
                    </a:lnTo>
                    <a:lnTo>
                      <a:pt x="24143" y="15984"/>
                    </a:lnTo>
                    <a:lnTo>
                      <a:pt x="24684" y="15818"/>
                    </a:lnTo>
                    <a:lnTo>
                      <a:pt x="25267" y="15651"/>
                    </a:lnTo>
                    <a:lnTo>
                      <a:pt x="25808" y="15402"/>
                    </a:lnTo>
                    <a:lnTo>
                      <a:pt x="26307" y="15152"/>
                    </a:lnTo>
                    <a:lnTo>
                      <a:pt x="26849" y="14902"/>
                    </a:lnTo>
                    <a:lnTo>
                      <a:pt x="27306" y="14569"/>
                    </a:lnTo>
                    <a:lnTo>
                      <a:pt x="27764" y="14236"/>
                    </a:lnTo>
                    <a:lnTo>
                      <a:pt x="28222" y="13862"/>
                    </a:lnTo>
                    <a:lnTo>
                      <a:pt x="28638" y="13445"/>
                    </a:lnTo>
                    <a:lnTo>
                      <a:pt x="29055" y="13029"/>
                    </a:lnTo>
                    <a:lnTo>
                      <a:pt x="29429" y="12613"/>
                    </a:lnTo>
                    <a:lnTo>
                      <a:pt x="29762" y="12113"/>
                    </a:lnTo>
                    <a:lnTo>
                      <a:pt x="30095" y="11655"/>
                    </a:lnTo>
                    <a:lnTo>
                      <a:pt x="30387" y="11114"/>
                    </a:lnTo>
                    <a:lnTo>
                      <a:pt x="30636" y="10615"/>
                    </a:lnTo>
                    <a:lnTo>
                      <a:pt x="30886" y="10074"/>
                    </a:lnTo>
                    <a:lnTo>
                      <a:pt x="33342" y="3580"/>
                    </a:lnTo>
                    <a:lnTo>
                      <a:pt x="33425" y="3289"/>
                    </a:lnTo>
                    <a:lnTo>
                      <a:pt x="33508" y="2998"/>
                    </a:lnTo>
                    <a:lnTo>
                      <a:pt x="33508" y="2706"/>
                    </a:lnTo>
                    <a:lnTo>
                      <a:pt x="33508" y="2457"/>
                    </a:lnTo>
                    <a:lnTo>
                      <a:pt x="33467" y="2165"/>
                    </a:lnTo>
                    <a:lnTo>
                      <a:pt x="33384" y="1874"/>
                    </a:lnTo>
                    <a:lnTo>
                      <a:pt x="33300" y="1624"/>
                    </a:lnTo>
                    <a:lnTo>
                      <a:pt x="33175" y="1374"/>
                    </a:lnTo>
                    <a:lnTo>
                      <a:pt x="33051" y="1125"/>
                    </a:lnTo>
                    <a:lnTo>
                      <a:pt x="32842" y="916"/>
                    </a:lnTo>
                    <a:lnTo>
                      <a:pt x="32676" y="708"/>
                    </a:lnTo>
                    <a:lnTo>
                      <a:pt x="32426" y="542"/>
                    </a:lnTo>
                    <a:lnTo>
                      <a:pt x="32176" y="375"/>
                    </a:lnTo>
                    <a:lnTo>
                      <a:pt x="31927" y="250"/>
                    </a:lnTo>
                    <a:lnTo>
                      <a:pt x="31635" y="126"/>
                    </a:lnTo>
                    <a:lnTo>
                      <a:pt x="31344" y="42"/>
                    </a:lnTo>
                    <a:lnTo>
                      <a:pt x="31094" y="42"/>
                    </a:lnTo>
                    <a:lnTo>
                      <a:pt x="30845" y="1"/>
                    </a:lnTo>
                    <a:lnTo>
                      <a:pt x="30387" y="84"/>
                    </a:lnTo>
                    <a:lnTo>
                      <a:pt x="29929" y="209"/>
                    </a:lnTo>
                    <a:lnTo>
                      <a:pt x="29513" y="459"/>
                    </a:lnTo>
                    <a:lnTo>
                      <a:pt x="29138" y="750"/>
                    </a:lnTo>
                    <a:lnTo>
                      <a:pt x="28805" y="1083"/>
                    </a:lnTo>
                    <a:lnTo>
                      <a:pt x="28555" y="1499"/>
                    </a:lnTo>
                    <a:lnTo>
                      <a:pt x="28347" y="1957"/>
                    </a:lnTo>
                    <a:lnTo>
                      <a:pt x="27806" y="3497"/>
                    </a:lnTo>
                    <a:lnTo>
                      <a:pt x="27598" y="4080"/>
                    </a:lnTo>
                    <a:lnTo>
                      <a:pt x="27348" y="4621"/>
                    </a:lnTo>
                    <a:lnTo>
                      <a:pt x="27015" y="5162"/>
                    </a:lnTo>
                    <a:lnTo>
                      <a:pt x="26682" y="5662"/>
                    </a:lnTo>
                    <a:lnTo>
                      <a:pt x="26307" y="6119"/>
                    </a:lnTo>
                    <a:lnTo>
                      <a:pt x="25891" y="6536"/>
                    </a:lnTo>
                    <a:lnTo>
                      <a:pt x="25475" y="6952"/>
                    </a:lnTo>
                    <a:lnTo>
                      <a:pt x="25017" y="7327"/>
                    </a:lnTo>
                    <a:lnTo>
                      <a:pt x="24518" y="7618"/>
                    </a:lnTo>
                    <a:lnTo>
                      <a:pt x="23977" y="7909"/>
                    </a:lnTo>
                    <a:lnTo>
                      <a:pt x="23435" y="8159"/>
                    </a:lnTo>
                    <a:lnTo>
                      <a:pt x="22894" y="8367"/>
                    </a:lnTo>
                    <a:lnTo>
                      <a:pt x="22312" y="8534"/>
                    </a:lnTo>
                    <a:lnTo>
                      <a:pt x="21729" y="8659"/>
                    </a:lnTo>
                    <a:lnTo>
                      <a:pt x="21104" y="8742"/>
                    </a:lnTo>
                    <a:lnTo>
                      <a:pt x="12405" y="8742"/>
                    </a:lnTo>
                    <a:lnTo>
                      <a:pt x="11822" y="8659"/>
                    </a:lnTo>
                    <a:lnTo>
                      <a:pt x="11198" y="8534"/>
                    </a:lnTo>
                    <a:lnTo>
                      <a:pt x="10657" y="8367"/>
                    </a:lnTo>
                    <a:lnTo>
                      <a:pt x="10074" y="8159"/>
                    </a:lnTo>
                    <a:lnTo>
                      <a:pt x="9533" y="7909"/>
                    </a:lnTo>
                    <a:lnTo>
                      <a:pt x="9033" y="7618"/>
                    </a:lnTo>
                    <a:lnTo>
                      <a:pt x="8534" y="7327"/>
                    </a:lnTo>
                    <a:lnTo>
                      <a:pt x="8076" y="6952"/>
                    </a:lnTo>
                    <a:lnTo>
                      <a:pt x="7618" y="6536"/>
                    </a:lnTo>
                    <a:lnTo>
                      <a:pt x="7202" y="6119"/>
                    </a:lnTo>
                    <a:lnTo>
                      <a:pt x="6827" y="5662"/>
                    </a:lnTo>
                    <a:lnTo>
                      <a:pt x="6494" y="5162"/>
                    </a:lnTo>
                    <a:lnTo>
                      <a:pt x="6203" y="4621"/>
                    </a:lnTo>
                    <a:lnTo>
                      <a:pt x="5953" y="4080"/>
                    </a:lnTo>
                    <a:lnTo>
                      <a:pt x="5704" y="3497"/>
                    </a:lnTo>
                    <a:lnTo>
                      <a:pt x="5204" y="1957"/>
                    </a:lnTo>
                    <a:lnTo>
                      <a:pt x="4996" y="1499"/>
                    </a:lnTo>
                    <a:lnTo>
                      <a:pt x="4705" y="1083"/>
                    </a:lnTo>
                    <a:lnTo>
                      <a:pt x="4413" y="750"/>
                    </a:lnTo>
                    <a:lnTo>
                      <a:pt x="4039" y="459"/>
                    </a:lnTo>
                    <a:lnTo>
                      <a:pt x="3581" y="209"/>
                    </a:lnTo>
                    <a:lnTo>
                      <a:pt x="3164" y="84"/>
                    </a:lnTo>
                    <a:lnTo>
                      <a:pt x="266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5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5"/>
          <p:cNvSpPr txBox="1"/>
          <p:nvPr>
            <p:ph type="title"/>
          </p:nvPr>
        </p:nvSpPr>
        <p:spPr>
          <a:xfrm>
            <a:off x="-2619325" y="83800"/>
            <a:ext cx="771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5" name="Google Shape;345;p65"/>
          <p:cNvSpPr/>
          <p:nvPr/>
        </p:nvSpPr>
        <p:spPr>
          <a:xfrm>
            <a:off x="0" y="4006900"/>
            <a:ext cx="9157500" cy="11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6" name="Google Shape;346;p65"/>
          <p:cNvGrpSpPr/>
          <p:nvPr/>
        </p:nvGrpSpPr>
        <p:grpSpPr>
          <a:xfrm>
            <a:off x="6033466" y="3673758"/>
            <a:ext cx="3637240" cy="1006430"/>
            <a:chOff x="5867000" y="2149900"/>
            <a:chExt cx="1511800" cy="418300"/>
          </a:xfrm>
        </p:grpSpPr>
        <p:sp>
          <p:nvSpPr>
            <p:cNvPr id="347" name="Google Shape;347;p65"/>
            <p:cNvSpPr/>
            <p:nvPr/>
          </p:nvSpPr>
          <p:spPr>
            <a:xfrm>
              <a:off x="5867000" y="2182775"/>
              <a:ext cx="1511800" cy="65800"/>
            </a:xfrm>
            <a:custGeom>
              <a:rect b="b" l="l" r="r" t="t"/>
              <a:pathLst>
                <a:path extrusionOk="0" h="2632" w="60472">
                  <a:moveTo>
                    <a:pt x="0" y="1"/>
                  </a:moveTo>
                  <a:lnTo>
                    <a:pt x="0" y="2632"/>
                  </a:lnTo>
                  <a:lnTo>
                    <a:pt x="60472" y="2632"/>
                  </a:lnTo>
                  <a:lnTo>
                    <a:pt x="604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65"/>
            <p:cNvSpPr/>
            <p:nvPr/>
          </p:nvSpPr>
          <p:spPr>
            <a:xfrm>
              <a:off x="5867000" y="2149900"/>
              <a:ext cx="80175" cy="418300"/>
            </a:xfrm>
            <a:custGeom>
              <a:rect b="b" l="l" r="r" t="t"/>
              <a:pathLst>
                <a:path extrusionOk="0" h="16732" w="3207">
                  <a:moveTo>
                    <a:pt x="0" y="0"/>
                  </a:moveTo>
                  <a:lnTo>
                    <a:pt x="0" y="16732"/>
                  </a:lnTo>
                  <a:lnTo>
                    <a:pt x="3207" y="16732"/>
                  </a:lnTo>
                  <a:lnTo>
                    <a:pt x="32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65"/>
            <p:cNvSpPr/>
            <p:nvPr/>
          </p:nvSpPr>
          <p:spPr>
            <a:xfrm>
              <a:off x="7298625" y="2149900"/>
              <a:ext cx="80175" cy="418300"/>
            </a:xfrm>
            <a:custGeom>
              <a:rect b="b" l="l" r="r" t="t"/>
              <a:pathLst>
                <a:path extrusionOk="0" h="16732" w="3207">
                  <a:moveTo>
                    <a:pt x="0" y="0"/>
                  </a:moveTo>
                  <a:lnTo>
                    <a:pt x="0" y="16732"/>
                  </a:lnTo>
                  <a:lnTo>
                    <a:pt x="3207" y="16732"/>
                  </a:lnTo>
                  <a:lnTo>
                    <a:pt x="32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65"/>
            <p:cNvSpPr/>
            <p:nvPr/>
          </p:nvSpPr>
          <p:spPr>
            <a:xfrm>
              <a:off x="5947150" y="2149900"/>
              <a:ext cx="1351500" cy="32900"/>
            </a:xfrm>
            <a:custGeom>
              <a:rect b="b" l="l" r="r" t="t"/>
              <a:pathLst>
                <a:path extrusionOk="0" h="1316" w="54060">
                  <a:moveTo>
                    <a:pt x="1" y="0"/>
                  </a:moveTo>
                  <a:lnTo>
                    <a:pt x="1" y="1316"/>
                  </a:lnTo>
                  <a:lnTo>
                    <a:pt x="54059" y="1316"/>
                  </a:lnTo>
                  <a:lnTo>
                    <a:pt x="540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65"/>
            <p:cNvSpPr/>
            <p:nvPr/>
          </p:nvSpPr>
          <p:spPr>
            <a:xfrm>
              <a:off x="5947150" y="2434575"/>
              <a:ext cx="1351500" cy="32925"/>
            </a:xfrm>
            <a:custGeom>
              <a:rect b="b" l="l" r="r" t="t"/>
              <a:pathLst>
                <a:path extrusionOk="0" h="1317" w="54060">
                  <a:moveTo>
                    <a:pt x="1" y="1"/>
                  </a:moveTo>
                  <a:lnTo>
                    <a:pt x="1" y="1316"/>
                  </a:lnTo>
                  <a:lnTo>
                    <a:pt x="54059" y="1316"/>
                  </a:lnTo>
                  <a:lnTo>
                    <a:pt x="540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2" name="Google Shape;352;p65"/>
          <p:cNvGrpSpPr/>
          <p:nvPr/>
        </p:nvGrpSpPr>
        <p:grpSpPr>
          <a:xfrm>
            <a:off x="7523130" y="6431"/>
            <a:ext cx="657904" cy="1061290"/>
            <a:chOff x="1180550" y="912500"/>
            <a:chExt cx="281625" cy="454300"/>
          </a:xfrm>
        </p:grpSpPr>
        <p:sp>
          <p:nvSpPr>
            <p:cNvPr id="353" name="Google Shape;353;p65"/>
            <p:cNvSpPr/>
            <p:nvPr/>
          </p:nvSpPr>
          <p:spPr>
            <a:xfrm>
              <a:off x="1319275" y="912500"/>
              <a:ext cx="3125" cy="366925"/>
            </a:xfrm>
            <a:custGeom>
              <a:rect b="b" l="l" r="r" t="t"/>
              <a:pathLst>
                <a:path extrusionOk="0" h="14677" w="125">
                  <a:moveTo>
                    <a:pt x="83" y="1"/>
                  </a:moveTo>
                  <a:lnTo>
                    <a:pt x="42" y="42"/>
                  </a:lnTo>
                  <a:lnTo>
                    <a:pt x="1" y="83"/>
                  </a:lnTo>
                  <a:lnTo>
                    <a:pt x="1" y="14595"/>
                  </a:lnTo>
                  <a:lnTo>
                    <a:pt x="42" y="14636"/>
                  </a:lnTo>
                  <a:lnTo>
                    <a:pt x="83" y="14677"/>
                  </a:lnTo>
                  <a:lnTo>
                    <a:pt x="124" y="14636"/>
                  </a:lnTo>
                  <a:lnTo>
                    <a:pt x="124" y="14595"/>
                  </a:lnTo>
                  <a:lnTo>
                    <a:pt x="124" y="83"/>
                  </a:lnTo>
                  <a:lnTo>
                    <a:pt x="124" y="42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65"/>
            <p:cNvSpPr/>
            <p:nvPr/>
          </p:nvSpPr>
          <p:spPr>
            <a:xfrm>
              <a:off x="1180550" y="1285575"/>
              <a:ext cx="281625" cy="81225"/>
            </a:xfrm>
            <a:custGeom>
              <a:rect b="b" l="l" r="r" t="t"/>
              <a:pathLst>
                <a:path extrusionOk="0" h="3249" w="11265">
                  <a:moveTo>
                    <a:pt x="5632" y="1"/>
                  </a:moveTo>
                  <a:lnTo>
                    <a:pt x="4728" y="42"/>
                  </a:lnTo>
                  <a:lnTo>
                    <a:pt x="3947" y="165"/>
                  </a:lnTo>
                  <a:lnTo>
                    <a:pt x="3207" y="329"/>
                  </a:lnTo>
                  <a:lnTo>
                    <a:pt x="2590" y="535"/>
                  </a:lnTo>
                  <a:lnTo>
                    <a:pt x="2097" y="782"/>
                  </a:lnTo>
                  <a:lnTo>
                    <a:pt x="1603" y="1028"/>
                  </a:lnTo>
                  <a:lnTo>
                    <a:pt x="1233" y="1316"/>
                  </a:lnTo>
                  <a:lnTo>
                    <a:pt x="905" y="1645"/>
                  </a:lnTo>
                  <a:lnTo>
                    <a:pt x="658" y="1933"/>
                  </a:lnTo>
                  <a:lnTo>
                    <a:pt x="452" y="2220"/>
                  </a:lnTo>
                  <a:lnTo>
                    <a:pt x="288" y="2508"/>
                  </a:lnTo>
                  <a:lnTo>
                    <a:pt x="165" y="2755"/>
                  </a:lnTo>
                  <a:lnTo>
                    <a:pt x="0" y="3125"/>
                  </a:lnTo>
                  <a:lnTo>
                    <a:pt x="0" y="3248"/>
                  </a:lnTo>
                  <a:lnTo>
                    <a:pt x="11264" y="3248"/>
                  </a:lnTo>
                  <a:lnTo>
                    <a:pt x="11223" y="3125"/>
                  </a:lnTo>
                  <a:lnTo>
                    <a:pt x="11059" y="2755"/>
                  </a:lnTo>
                  <a:lnTo>
                    <a:pt x="10976" y="2508"/>
                  </a:lnTo>
                  <a:lnTo>
                    <a:pt x="10812" y="2220"/>
                  </a:lnTo>
                  <a:lnTo>
                    <a:pt x="10565" y="1933"/>
                  </a:lnTo>
                  <a:lnTo>
                    <a:pt x="10319" y="1645"/>
                  </a:lnTo>
                  <a:lnTo>
                    <a:pt x="9990" y="1316"/>
                  </a:lnTo>
                  <a:lnTo>
                    <a:pt x="9620" y="1028"/>
                  </a:lnTo>
                  <a:lnTo>
                    <a:pt x="9167" y="782"/>
                  </a:lnTo>
                  <a:lnTo>
                    <a:pt x="8633" y="535"/>
                  </a:lnTo>
                  <a:lnTo>
                    <a:pt x="8016" y="329"/>
                  </a:lnTo>
                  <a:lnTo>
                    <a:pt x="7318" y="165"/>
                  </a:lnTo>
                  <a:lnTo>
                    <a:pt x="6495" y="42"/>
                  </a:lnTo>
                  <a:lnTo>
                    <a:pt x="5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65"/>
            <p:cNvSpPr/>
            <p:nvPr/>
          </p:nvSpPr>
          <p:spPr>
            <a:xfrm>
              <a:off x="1248375" y="1144775"/>
              <a:ext cx="144925" cy="167550"/>
            </a:xfrm>
            <a:custGeom>
              <a:rect b="b" l="l" r="r" t="t"/>
              <a:pathLst>
                <a:path extrusionOk="0" h="6702" w="5797">
                  <a:moveTo>
                    <a:pt x="2919" y="1"/>
                  </a:moveTo>
                  <a:lnTo>
                    <a:pt x="0" y="6701"/>
                  </a:lnTo>
                  <a:lnTo>
                    <a:pt x="5797" y="6701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6" name="Google Shape;356;p65"/>
          <p:cNvGrpSpPr/>
          <p:nvPr/>
        </p:nvGrpSpPr>
        <p:grpSpPr>
          <a:xfrm>
            <a:off x="8768306" y="2297670"/>
            <a:ext cx="537372" cy="1387355"/>
            <a:chOff x="1675175" y="3621800"/>
            <a:chExt cx="209200" cy="540100"/>
          </a:xfrm>
        </p:grpSpPr>
        <p:sp>
          <p:nvSpPr>
            <p:cNvPr id="357" name="Google Shape;357;p65"/>
            <p:cNvSpPr/>
            <p:nvPr/>
          </p:nvSpPr>
          <p:spPr>
            <a:xfrm>
              <a:off x="1675175" y="3696725"/>
              <a:ext cx="98900" cy="431875"/>
            </a:xfrm>
            <a:custGeom>
              <a:rect b="b" l="l" r="r" t="t"/>
              <a:pathLst>
                <a:path extrusionOk="0" h="17275" w="3956">
                  <a:moveTo>
                    <a:pt x="209" y="0"/>
                  </a:moveTo>
                  <a:lnTo>
                    <a:pt x="84" y="833"/>
                  </a:lnTo>
                  <a:lnTo>
                    <a:pt x="1" y="1540"/>
                  </a:lnTo>
                  <a:lnTo>
                    <a:pt x="1" y="2206"/>
                  </a:lnTo>
                  <a:lnTo>
                    <a:pt x="43" y="2789"/>
                  </a:lnTo>
                  <a:lnTo>
                    <a:pt x="126" y="3330"/>
                  </a:lnTo>
                  <a:lnTo>
                    <a:pt x="251" y="3830"/>
                  </a:lnTo>
                  <a:lnTo>
                    <a:pt x="584" y="4745"/>
                  </a:lnTo>
                  <a:lnTo>
                    <a:pt x="875" y="5661"/>
                  </a:lnTo>
                  <a:lnTo>
                    <a:pt x="1042" y="6161"/>
                  </a:lnTo>
                  <a:lnTo>
                    <a:pt x="1166" y="6660"/>
                  </a:lnTo>
                  <a:lnTo>
                    <a:pt x="1291" y="7243"/>
                  </a:lnTo>
                  <a:lnTo>
                    <a:pt x="1375" y="7867"/>
                  </a:lnTo>
                  <a:lnTo>
                    <a:pt x="1375" y="8575"/>
                  </a:lnTo>
                  <a:lnTo>
                    <a:pt x="1375" y="9366"/>
                  </a:lnTo>
                  <a:lnTo>
                    <a:pt x="1333" y="10198"/>
                  </a:lnTo>
                  <a:lnTo>
                    <a:pt x="1375" y="10989"/>
                  </a:lnTo>
                  <a:lnTo>
                    <a:pt x="1458" y="11780"/>
                  </a:lnTo>
                  <a:lnTo>
                    <a:pt x="1583" y="12487"/>
                  </a:lnTo>
                  <a:lnTo>
                    <a:pt x="1708" y="13195"/>
                  </a:lnTo>
                  <a:lnTo>
                    <a:pt x="1874" y="13861"/>
                  </a:lnTo>
                  <a:lnTo>
                    <a:pt x="2082" y="14444"/>
                  </a:lnTo>
                  <a:lnTo>
                    <a:pt x="2290" y="15027"/>
                  </a:lnTo>
                  <a:lnTo>
                    <a:pt x="2707" y="15984"/>
                  </a:lnTo>
                  <a:lnTo>
                    <a:pt x="3040" y="16691"/>
                  </a:lnTo>
                  <a:lnTo>
                    <a:pt x="3414" y="17274"/>
                  </a:lnTo>
                  <a:lnTo>
                    <a:pt x="3955" y="17274"/>
                  </a:lnTo>
                  <a:lnTo>
                    <a:pt x="3830" y="16650"/>
                  </a:lnTo>
                  <a:lnTo>
                    <a:pt x="3706" y="15901"/>
                  </a:lnTo>
                  <a:lnTo>
                    <a:pt x="3581" y="14902"/>
                  </a:lnTo>
                  <a:lnTo>
                    <a:pt x="3456" y="13778"/>
                  </a:lnTo>
                  <a:lnTo>
                    <a:pt x="3373" y="12529"/>
                  </a:lnTo>
                  <a:lnTo>
                    <a:pt x="3373" y="11197"/>
                  </a:lnTo>
                  <a:lnTo>
                    <a:pt x="3414" y="9824"/>
                  </a:lnTo>
                  <a:lnTo>
                    <a:pt x="3456" y="9116"/>
                  </a:lnTo>
                  <a:lnTo>
                    <a:pt x="3414" y="8492"/>
                  </a:lnTo>
                  <a:lnTo>
                    <a:pt x="3331" y="7826"/>
                  </a:lnTo>
                  <a:lnTo>
                    <a:pt x="3164" y="7201"/>
                  </a:lnTo>
                  <a:lnTo>
                    <a:pt x="2998" y="6577"/>
                  </a:lnTo>
                  <a:lnTo>
                    <a:pt x="2790" y="5994"/>
                  </a:lnTo>
                  <a:lnTo>
                    <a:pt x="2249" y="4787"/>
                  </a:lnTo>
                  <a:lnTo>
                    <a:pt x="1125" y="2456"/>
                  </a:lnTo>
                  <a:lnTo>
                    <a:pt x="625" y="1249"/>
                  </a:lnTo>
                  <a:lnTo>
                    <a:pt x="376" y="625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4E7B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65"/>
            <p:cNvSpPr/>
            <p:nvPr/>
          </p:nvSpPr>
          <p:spPr>
            <a:xfrm>
              <a:off x="1773000" y="3758125"/>
              <a:ext cx="111375" cy="370475"/>
            </a:xfrm>
            <a:custGeom>
              <a:rect b="b" l="l" r="r" t="t"/>
              <a:pathLst>
                <a:path extrusionOk="0" h="14819" w="4455">
                  <a:moveTo>
                    <a:pt x="4205" y="0"/>
                  </a:moveTo>
                  <a:lnTo>
                    <a:pt x="4163" y="583"/>
                  </a:lnTo>
                  <a:lnTo>
                    <a:pt x="4080" y="1124"/>
                  </a:lnTo>
                  <a:lnTo>
                    <a:pt x="3955" y="1665"/>
                  </a:lnTo>
                  <a:lnTo>
                    <a:pt x="3830" y="2123"/>
                  </a:lnTo>
                  <a:lnTo>
                    <a:pt x="3705" y="2581"/>
                  </a:lnTo>
                  <a:lnTo>
                    <a:pt x="3539" y="2997"/>
                  </a:lnTo>
                  <a:lnTo>
                    <a:pt x="3122" y="3788"/>
                  </a:lnTo>
                  <a:lnTo>
                    <a:pt x="2665" y="4579"/>
                  </a:lnTo>
                  <a:lnTo>
                    <a:pt x="2124" y="5411"/>
                  </a:lnTo>
                  <a:lnTo>
                    <a:pt x="1541" y="6369"/>
                  </a:lnTo>
                  <a:lnTo>
                    <a:pt x="916" y="7492"/>
                  </a:lnTo>
                  <a:lnTo>
                    <a:pt x="625" y="8117"/>
                  </a:lnTo>
                  <a:lnTo>
                    <a:pt x="417" y="8741"/>
                  </a:lnTo>
                  <a:lnTo>
                    <a:pt x="250" y="9407"/>
                  </a:lnTo>
                  <a:lnTo>
                    <a:pt x="126" y="10031"/>
                  </a:lnTo>
                  <a:lnTo>
                    <a:pt x="42" y="10656"/>
                  </a:lnTo>
                  <a:lnTo>
                    <a:pt x="1" y="11239"/>
                  </a:lnTo>
                  <a:lnTo>
                    <a:pt x="1" y="11821"/>
                  </a:lnTo>
                  <a:lnTo>
                    <a:pt x="42" y="12404"/>
                  </a:lnTo>
                  <a:lnTo>
                    <a:pt x="126" y="13361"/>
                  </a:lnTo>
                  <a:lnTo>
                    <a:pt x="250" y="14152"/>
                  </a:lnTo>
                  <a:lnTo>
                    <a:pt x="417" y="14818"/>
                  </a:lnTo>
                  <a:lnTo>
                    <a:pt x="875" y="14818"/>
                  </a:lnTo>
                  <a:lnTo>
                    <a:pt x="1125" y="14402"/>
                  </a:lnTo>
                  <a:lnTo>
                    <a:pt x="1333" y="14027"/>
                  </a:lnTo>
                  <a:lnTo>
                    <a:pt x="1458" y="13653"/>
                  </a:lnTo>
                  <a:lnTo>
                    <a:pt x="1541" y="13278"/>
                  </a:lnTo>
                  <a:lnTo>
                    <a:pt x="1624" y="12904"/>
                  </a:lnTo>
                  <a:lnTo>
                    <a:pt x="1666" y="12529"/>
                  </a:lnTo>
                  <a:lnTo>
                    <a:pt x="1666" y="11821"/>
                  </a:lnTo>
                  <a:lnTo>
                    <a:pt x="1666" y="11155"/>
                  </a:lnTo>
                  <a:lnTo>
                    <a:pt x="1707" y="10489"/>
                  </a:lnTo>
                  <a:lnTo>
                    <a:pt x="1749" y="10156"/>
                  </a:lnTo>
                  <a:lnTo>
                    <a:pt x="1832" y="9782"/>
                  </a:lnTo>
                  <a:lnTo>
                    <a:pt x="1915" y="9449"/>
                  </a:lnTo>
                  <a:lnTo>
                    <a:pt x="2082" y="9116"/>
                  </a:lnTo>
                  <a:lnTo>
                    <a:pt x="2540" y="8325"/>
                  </a:lnTo>
                  <a:lnTo>
                    <a:pt x="2998" y="7409"/>
                  </a:lnTo>
                  <a:lnTo>
                    <a:pt x="3455" y="6369"/>
                  </a:lnTo>
                  <a:lnTo>
                    <a:pt x="3705" y="5786"/>
                  </a:lnTo>
                  <a:lnTo>
                    <a:pt x="3913" y="5203"/>
                  </a:lnTo>
                  <a:lnTo>
                    <a:pt x="4080" y="4579"/>
                  </a:lnTo>
                  <a:lnTo>
                    <a:pt x="4246" y="3954"/>
                  </a:lnTo>
                  <a:lnTo>
                    <a:pt x="4330" y="3288"/>
                  </a:lnTo>
                  <a:lnTo>
                    <a:pt x="4413" y="2664"/>
                  </a:lnTo>
                  <a:lnTo>
                    <a:pt x="4454" y="1998"/>
                  </a:lnTo>
                  <a:lnTo>
                    <a:pt x="4413" y="1332"/>
                  </a:lnTo>
                  <a:lnTo>
                    <a:pt x="4330" y="666"/>
                  </a:lnTo>
                  <a:lnTo>
                    <a:pt x="4205" y="0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65"/>
            <p:cNvSpPr/>
            <p:nvPr/>
          </p:nvSpPr>
          <p:spPr>
            <a:xfrm>
              <a:off x="1727225" y="3621800"/>
              <a:ext cx="81175" cy="506800"/>
            </a:xfrm>
            <a:custGeom>
              <a:rect b="b" l="l" r="r" t="t"/>
              <a:pathLst>
                <a:path extrusionOk="0" h="20272" w="3247">
                  <a:moveTo>
                    <a:pt x="916" y="0"/>
                  </a:moveTo>
                  <a:lnTo>
                    <a:pt x="708" y="458"/>
                  </a:lnTo>
                  <a:lnTo>
                    <a:pt x="500" y="874"/>
                  </a:lnTo>
                  <a:lnTo>
                    <a:pt x="375" y="1291"/>
                  </a:lnTo>
                  <a:lnTo>
                    <a:pt x="250" y="1707"/>
                  </a:lnTo>
                  <a:lnTo>
                    <a:pt x="83" y="2539"/>
                  </a:lnTo>
                  <a:lnTo>
                    <a:pt x="0" y="3289"/>
                  </a:lnTo>
                  <a:lnTo>
                    <a:pt x="0" y="4038"/>
                  </a:lnTo>
                  <a:lnTo>
                    <a:pt x="83" y="4704"/>
                  </a:lnTo>
                  <a:lnTo>
                    <a:pt x="208" y="5411"/>
                  </a:lnTo>
                  <a:lnTo>
                    <a:pt x="375" y="6077"/>
                  </a:lnTo>
                  <a:lnTo>
                    <a:pt x="708" y="7326"/>
                  </a:lnTo>
                  <a:lnTo>
                    <a:pt x="874" y="7992"/>
                  </a:lnTo>
                  <a:lnTo>
                    <a:pt x="999" y="8617"/>
                  </a:lnTo>
                  <a:lnTo>
                    <a:pt x="1041" y="9241"/>
                  </a:lnTo>
                  <a:lnTo>
                    <a:pt x="1082" y="9865"/>
                  </a:lnTo>
                  <a:lnTo>
                    <a:pt x="999" y="10490"/>
                  </a:lnTo>
                  <a:lnTo>
                    <a:pt x="916" y="10823"/>
                  </a:lnTo>
                  <a:lnTo>
                    <a:pt x="833" y="11156"/>
                  </a:lnTo>
                  <a:lnTo>
                    <a:pt x="625" y="11863"/>
                  </a:lnTo>
                  <a:lnTo>
                    <a:pt x="541" y="12571"/>
                  </a:lnTo>
                  <a:lnTo>
                    <a:pt x="500" y="13320"/>
                  </a:lnTo>
                  <a:lnTo>
                    <a:pt x="500" y="14069"/>
                  </a:lnTo>
                  <a:lnTo>
                    <a:pt x="541" y="14860"/>
                  </a:lnTo>
                  <a:lnTo>
                    <a:pt x="666" y="15609"/>
                  </a:lnTo>
                  <a:lnTo>
                    <a:pt x="791" y="16359"/>
                  </a:lnTo>
                  <a:lnTo>
                    <a:pt x="916" y="17066"/>
                  </a:lnTo>
                  <a:lnTo>
                    <a:pt x="1249" y="18315"/>
                  </a:lnTo>
                  <a:lnTo>
                    <a:pt x="1582" y="19355"/>
                  </a:lnTo>
                  <a:lnTo>
                    <a:pt x="1915" y="20271"/>
                  </a:lnTo>
                  <a:lnTo>
                    <a:pt x="2331" y="20271"/>
                  </a:lnTo>
                  <a:lnTo>
                    <a:pt x="3039" y="14610"/>
                  </a:lnTo>
                  <a:lnTo>
                    <a:pt x="3164" y="13154"/>
                  </a:lnTo>
                  <a:lnTo>
                    <a:pt x="3247" y="11822"/>
                  </a:lnTo>
                  <a:lnTo>
                    <a:pt x="3205" y="10656"/>
                  </a:lnTo>
                  <a:lnTo>
                    <a:pt x="3080" y="9574"/>
                  </a:lnTo>
                  <a:lnTo>
                    <a:pt x="2956" y="8617"/>
                  </a:lnTo>
                  <a:lnTo>
                    <a:pt x="2747" y="7742"/>
                  </a:lnTo>
                  <a:lnTo>
                    <a:pt x="2498" y="6952"/>
                  </a:lnTo>
                  <a:lnTo>
                    <a:pt x="2248" y="6161"/>
                  </a:lnTo>
                  <a:lnTo>
                    <a:pt x="1707" y="4745"/>
                  </a:lnTo>
                  <a:lnTo>
                    <a:pt x="1499" y="4038"/>
                  </a:lnTo>
                  <a:lnTo>
                    <a:pt x="1249" y="3330"/>
                  </a:lnTo>
                  <a:lnTo>
                    <a:pt x="1082" y="2581"/>
                  </a:lnTo>
                  <a:lnTo>
                    <a:pt x="958" y="1790"/>
                  </a:lnTo>
                  <a:lnTo>
                    <a:pt x="916" y="916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65"/>
            <p:cNvSpPr/>
            <p:nvPr/>
          </p:nvSpPr>
          <p:spPr>
            <a:xfrm>
              <a:off x="1780300" y="3670700"/>
              <a:ext cx="58275" cy="350700"/>
            </a:xfrm>
            <a:custGeom>
              <a:rect b="b" l="l" r="r" t="t"/>
              <a:pathLst>
                <a:path extrusionOk="0" h="14028" w="2331">
                  <a:moveTo>
                    <a:pt x="1499" y="1"/>
                  </a:moveTo>
                  <a:lnTo>
                    <a:pt x="1623" y="625"/>
                  </a:lnTo>
                  <a:lnTo>
                    <a:pt x="1665" y="1249"/>
                  </a:lnTo>
                  <a:lnTo>
                    <a:pt x="1623" y="1874"/>
                  </a:lnTo>
                  <a:lnTo>
                    <a:pt x="1540" y="2498"/>
                  </a:lnTo>
                  <a:lnTo>
                    <a:pt x="1457" y="3164"/>
                  </a:lnTo>
                  <a:lnTo>
                    <a:pt x="1290" y="3788"/>
                  </a:lnTo>
                  <a:lnTo>
                    <a:pt x="916" y="5120"/>
                  </a:lnTo>
                  <a:lnTo>
                    <a:pt x="541" y="6411"/>
                  </a:lnTo>
                  <a:lnTo>
                    <a:pt x="333" y="7077"/>
                  </a:lnTo>
                  <a:lnTo>
                    <a:pt x="208" y="7701"/>
                  </a:lnTo>
                  <a:lnTo>
                    <a:pt x="83" y="8325"/>
                  </a:lnTo>
                  <a:lnTo>
                    <a:pt x="0" y="8950"/>
                  </a:lnTo>
                  <a:lnTo>
                    <a:pt x="0" y="9533"/>
                  </a:lnTo>
                  <a:lnTo>
                    <a:pt x="42" y="10115"/>
                  </a:lnTo>
                  <a:lnTo>
                    <a:pt x="291" y="11988"/>
                  </a:lnTo>
                  <a:lnTo>
                    <a:pt x="458" y="13195"/>
                  </a:lnTo>
                  <a:lnTo>
                    <a:pt x="541" y="14028"/>
                  </a:lnTo>
                  <a:lnTo>
                    <a:pt x="833" y="14028"/>
                  </a:lnTo>
                  <a:lnTo>
                    <a:pt x="1166" y="13445"/>
                  </a:lnTo>
                  <a:lnTo>
                    <a:pt x="1457" y="12738"/>
                  </a:lnTo>
                  <a:lnTo>
                    <a:pt x="1790" y="11905"/>
                  </a:lnTo>
                  <a:lnTo>
                    <a:pt x="2081" y="10948"/>
                  </a:lnTo>
                  <a:lnTo>
                    <a:pt x="2206" y="10448"/>
                  </a:lnTo>
                  <a:lnTo>
                    <a:pt x="2289" y="9949"/>
                  </a:lnTo>
                  <a:lnTo>
                    <a:pt x="2331" y="9449"/>
                  </a:lnTo>
                  <a:lnTo>
                    <a:pt x="2331" y="8950"/>
                  </a:lnTo>
                  <a:lnTo>
                    <a:pt x="2248" y="8450"/>
                  </a:lnTo>
                  <a:lnTo>
                    <a:pt x="2164" y="7992"/>
                  </a:lnTo>
                  <a:lnTo>
                    <a:pt x="2040" y="7535"/>
                  </a:lnTo>
                  <a:lnTo>
                    <a:pt x="1956" y="7077"/>
                  </a:lnTo>
                  <a:lnTo>
                    <a:pt x="1956" y="6619"/>
                  </a:lnTo>
                  <a:lnTo>
                    <a:pt x="1956" y="6161"/>
                  </a:lnTo>
                  <a:lnTo>
                    <a:pt x="2040" y="5245"/>
                  </a:lnTo>
                  <a:lnTo>
                    <a:pt x="2164" y="4330"/>
                  </a:lnTo>
                  <a:lnTo>
                    <a:pt x="2248" y="3830"/>
                  </a:lnTo>
                  <a:lnTo>
                    <a:pt x="2289" y="3372"/>
                  </a:lnTo>
                  <a:lnTo>
                    <a:pt x="2289" y="2831"/>
                  </a:lnTo>
                  <a:lnTo>
                    <a:pt x="2248" y="2332"/>
                  </a:lnTo>
                  <a:lnTo>
                    <a:pt x="2164" y="1790"/>
                  </a:lnTo>
                  <a:lnTo>
                    <a:pt x="1998" y="1208"/>
                  </a:lnTo>
                  <a:lnTo>
                    <a:pt x="1790" y="625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rgbClr val="4E7B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65"/>
            <p:cNvSpPr/>
            <p:nvPr/>
          </p:nvSpPr>
          <p:spPr>
            <a:xfrm>
              <a:off x="1677275" y="4016175"/>
              <a:ext cx="175875" cy="145725"/>
            </a:xfrm>
            <a:custGeom>
              <a:rect b="b" l="l" r="r" t="t"/>
              <a:pathLst>
                <a:path extrusionOk="0" h="5829" w="7035">
                  <a:moveTo>
                    <a:pt x="0" y="1"/>
                  </a:moveTo>
                  <a:lnTo>
                    <a:pt x="0" y="5828"/>
                  </a:lnTo>
                  <a:lnTo>
                    <a:pt x="7035" y="5828"/>
                  </a:lnTo>
                  <a:lnTo>
                    <a:pt x="70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2" name="Google Shape;362;p65"/>
          <p:cNvSpPr/>
          <p:nvPr/>
        </p:nvSpPr>
        <p:spPr>
          <a:xfrm>
            <a:off x="-1446025" y="1398200"/>
            <a:ext cx="1808700" cy="23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3" name="Google Shape;363;p65"/>
          <p:cNvGrpSpPr/>
          <p:nvPr/>
        </p:nvGrpSpPr>
        <p:grpSpPr>
          <a:xfrm>
            <a:off x="-907077" y="656612"/>
            <a:ext cx="422407" cy="741587"/>
            <a:chOff x="5755400" y="3340825"/>
            <a:chExt cx="276825" cy="486000"/>
          </a:xfrm>
        </p:grpSpPr>
        <p:sp>
          <p:nvSpPr>
            <p:cNvPr id="364" name="Google Shape;364;p65"/>
            <p:cNvSpPr/>
            <p:nvPr/>
          </p:nvSpPr>
          <p:spPr>
            <a:xfrm>
              <a:off x="5755400" y="3386625"/>
              <a:ext cx="111375" cy="282025"/>
            </a:xfrm>
            <a:custGeom>
              <a:rect b="b" l="l" r="r" t="t"/>
              <a:pathLst>
                <a:path extrusionOk="0" h="11281" w="4455">
                  <a:moveTo>
                    <a:pt x="417" y="0"/>
                  </a:moveTo>
                  <a:lnTo>
                    <a:pt x="292" y="625"/>
                  </a:lnTo>
                  <a:lnTo>
                    <a:pt x="209" y="1249"/>
                  </a:lnTo>
                  <a:lnTo>
                    <a:pt x="42" y="2456"/>
                  </a:lnTo>
                  <a:lnTo>
                    <a:pt x="0" y="3622"/>
                  </a:lnTo>
                  <a:lnTo>
                    <a:pt x="42" y="4662"/>
                  </a:lnTo>
                  <a:lnTo>
                    <a:pt x="167" y="5661"/>
                  </a:lnTo>
                  <a:lnTo>
                    <a:pt x="333" y="6619"/>
                  </a:lnTo>
                  <a:lnTo>
                    <a:pt x="583" y="7451"/>
                  </a:lnTo>
                  <a:lnTo>
                    <a:pt x="833" y="8242"/>
                  </a:lnTo>
                  <a:lnTo>
                    <a:pt x="1083" y="8908"/>
                  </a:lnTo>
                  <a:lnTo>
                    <a:pt x="1374" y="9532"/>
                  </a:lnTo>
                  <a:lnTo>
                    <a:pt x="1624" y="10032"/>
                  </a:lnTo>
                  <a:lnTo>
                    <a:pt x="1874" y="10490"/>
                  </a:lnTo>
                  <a:lnTo>
                    <a:pt x="2248" y="11072"/>
                  </a:lnTo>
                  <a:lnTo>
                    <a:pt x="2415" y="11280"/>
                  </a:lnTo>
                  <a:lnTo>
                    <a:pt x="4454" y="10906"/>
                  </a:lnTo>
                  <a:lnTo>
                    <a:pt x="4080" y="10198"/>
                  </a:lnTo>
                  <a:lnTo>
                    <a:pt x="3622" y="9324"/>
                  </a:lnTo>
                  <a:lnTo>
                    <a:pt x="3122" y="8075"/>
                  </a:lnTo>
                  <a:lnTo>
                    <a:pt x="2498" y="6535"/>
                  </a:lnTo>
                  <a:lnTo>
                    <a:pt x="1832" y="4662"/>
                  </a:lnTo>
                  <a:lnTo>
                    <a:pt x="1124" y="2498"/>
                  </a:lnTo>
                  <a:lnTo>
                    <a:pt x="791" y="1291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2545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65"/>
            <p:cNvSpPr/>
            <p:nvPr/>
          </p:nvSpPr>
          <p:spPr>
            <a:xfrm>
              <a:off x="5921900" y="3386625"/>
              <a:ext cx="110325" cy="282025"/>
            </a:xfrm>
            <a:custGeom>
              <a:rect b="b" l="l" r="r" t="t"/>
              <a:pathLst>
                <a:path extrusionOk="0" h="11281" w="4413">
                  <a:moveTo>
                    <a:pt x="3996" y="0"/>
                  </a:moveTo>
                  <a:lnTo>
                    <a:pt x="3663" y="1291"/>
                  </a:lnTo>
                  <a:lnTo>
                    <a:pt x="3330" y="2498"/>
                  </a:lnTo>
                  <a:lnTo>
                    <a:pt x="2623" y="4662"/>
                  </a:lnTo>
                  <a:lnTo>
                    <a:pt x="1957" y="6535"/>
                  </a:lnTo>
                  <a:lnTo>
                    <a:pt x="1332" y="8075"/>
                  </a:lnTo>
                  <a:lnTo>
                    <a:pt x="791" y="9324"/>
                  </a:lnTo>
                  <a:lnTo>
                    <a:pt x="375" y="10198"/>
                  </a:lnTo>
                  <a:lnTo>
                    <a:pt x="0" y="10906"/>
                  </a:lnTo>
                  <a:lnTo>
                    <a:pt x="2040" y="11280"/>
                  </a:lnTo>
                  <a:lnTo>
                    <a:pt x="2165" y="11072"/>
                  </a:lnTo>
                  <a:lnTo>
                    <a:pt x="2581" y="10490"/>
                  </a:lnTo>
                  <a:lnTo>
                    <a:pt x="2831" y="10032"/>
                  </a:lnTo>
                  <a:lnTo>
                    <a:pt x="3080" y="9532"/>
                  </a:lnTo>
                  <a:lnTo>
                    <a:pt x="3372" y="8908"/>
                  </a:lnTo>
                  <a:lnTo>
                    <a:pt x="3622" y="8242"/>
                  </a:lnTo>
                  <a:lnTo>
                    <a:pt x="3871" y="7451"/>
                  </a:lnTo>
                  <a:lnTo>
                    <a:pt x="4079" y="6619"/>
                  </a:lnTo>
                  <a:lnTo>
                    <a:pt x="4246" y="5661"/>
                  </a:lnTo>
                  <a:lnTo>
                    <a:pt x="4371" y="4662"/>
                  </a:lnTo>
                  <a:lnTo>
                    <a:pt x="4412" y="3622"/>
                  </a:lnTo>
                  <a:lnTo>
                    <a:pt x="4371" y="2456"/>
                  </a:lnTo>
                  <a:lnTo>
                    <a:pt x="4246" y="1249"/>
                  </a:lnTo>
                  <a:lnTo>
                    <a:pt x="4121" y="625"/>
                  </a:lnTo>
                  <a:lnTo>
                    <a:pt x="3996" y="0"/>
                  </a:lnTo>
                  <a:close/>
                </a:path>
              </a:pathLst>
            </a:custGeom>
            <a:solidFill>
              <a:srgbClr val="2C4E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65"/>
            <p:cNvSpPr/>
            <p:nvPr/>
          </p:nvSpPr>
          <p:spPr>
            <a:xfrm>
              <a:off x="5902125" y="3420950"/>
              <a:ext cx="91600" cy="244575"/>
            </a:xfrm>
            <a:custGeom>
              <a:rect b="b" l="l" r="r" t="t"/>
              <a:pathLst>
                <a:path extrusionOk="0" h="9783" w="3664">
                  <a:moveTo>
                    <a:pt x="2748" y="1"/>
                  </a:moveTo>
                  <a:lnTo>
                    <a:pt x="2748" y="251"/>
                  </a:lnTo>
                  <a:lnTo>
                    <a:pt x="2706" y="1000"/>
                  </a:lnTo>
                  <a:lnTo>
                    <a:pt x="2623" y="2082"/>
                  </a:lnTo>
                  <a:lnTo>
                    <a:pt x="2415" y="3456"/>
                  </a:lnTo>
                  <a:lnTo>
                    <a:pt x="2290" y="4205"/>
                  </a:lnTo>
                  <a:lnTo>
                    <a:pt x="2082" y="4954"/>
                  </a:lnTo>
                  <a:lnTo>
                    <a:pt x="1874" y="5787"/>
                  </a:lnTo>
                  <a:lnTo>
                    <a:pt x="1624" y="6577"/>
                  </a:lnTo>
                  <a:lnTo>
                    <a:pt x="1291" y="7410"/>
                  </a:lnTo>
                  <a:lnTo>
                    <a:pt x="916" y="8201"/>
                  </a:lnTo>
                  <a:lnTo>
                    <a:pt x="500" y="8950"/>
                  </a:lnTo>
                  <a:lnTo>
                    <a:pt x="0" y="9658"/>
                  </a:lnTo>
                  <a:lnTo>
                    <a:pt x="583" y="9741"/>
                  </a:lnTo>
                  <a:lnTo>
                    <a:pt x="1083" y="9783"/>
                  </a:lnTo>
                  <a:lnTo>
                    <a:pt x="1874" y="9783"/>
                  </a:lnTo>
                  <a:lnTo>
                    <a:pt x="2331" y="9699"/>
                  </a:lnTo>
                  <a:lnTo>
                    <a:pt x="2498" y="9658"/>
                  </a:lnTo>
                  <a:lnTo>
                    <a:pt x="2623" y="9491"/>
                  </a:lnTo>
                  <a:lnTo>
                    <a:pt x="2872" y="9033"/>
                  </a:lnTo>
                  <a:lnTo>
                    <a:pt x="2997" y="8700"/>
                  </a:lnTo>
                  <a:lnTo>
                    <a:pt x="3164" y="8284"/>
                  </a:lnTo>
                  <a:lnTo>
                    <a:pt x="3330" y="7785"/>
                  </a:lnTo>
                  <a:lnTo>
                    <a:pt x="3455" y="7202"/>
                  </a:lnTo>
                  <a:lnTo>
                    <a:pt x="3580" y="6577"/>
                  </a:lnTo>
                  <a:lnTo>
                    <a:pt x="3622" y="5870"/>
                  </a:lnTo>
                  <a:lnTo>
                    <a:pt x="3663" y="5079"/>
                  </a:lnTo>
                  <a:lnTo>
                    <a:pt x="3622" y="4205"/>
                  </a:lnTo>
                  <a:lnTo>
                    <a:pt x="3538" y="3248"/>
                  </a:lnTo>
                  <a:lnTo>
                    <a:pt x="3372" y="2249"/>
                  </a:lnTo>
                  <a:lnTo>
                    <a:pt x="3122" y="1166"/>
                  </a:lnTo>
                  <a:lnTo>
                    <a:pt x="2748" y="1"/>
                  </a:lnTo>
                  <a:close/>
                </a:path>
              </a:pathLst>
            </a:custGeom>
            <a:solidFill>
              <a:srgbClr val="2545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65"/>
            <p:cNvSpPr/>
            <p:nvPr/>
          </p:nvSpPr>
          <p:spPr>
            <a:xfrm>
              <a:off x="5805350" y="3351250"/>
              <a:ext cx="79100" cy="317400"/>
            </a:xfrm>
            <a:custGeom>
              <a:rect b="b" l="l" r="r" t="t"/>
              <a:pathLst>
                <a:path extrusionOk="0" h="12696" w="3164">
                  <a:moveTo>
                    <a:pt x="1124" y="0"/>
                  </a:moveTo>
                  <a:lnTo>
                    <a:pt x="999" y="333"/>
                  </a:lnTo>
                  <a:lnTo>
                    <a:pt x="750" y="1207"/>
                  </a:lnTo>
                  <a:lnTo>
                    <a:pt x="458" y="2539"/>
                  </a:lnTo>
                  <a:lnTo>
                    <a:pt x="292" y="3330"/>
                  </a:lnTo>
                  <a:lnTo>
                    <a:pt x="167" y="4246"/>
                  </a:lnTo>
                  <a:lnTo>
                    <a:pt x="42" y="5161"/>
                  </a:lnTo>
                  <a:lnTo>
                    <a:pt x="0" y="6202"/>
                  </a:lnTo>
                  <a:lnTo>
                    <a:pt x="0" y="7243"/>
                  </a:lnTo>
                  <a:lnTo>
                    <a:pt x="42" y="8325"/>
                  </a:lnTo>
                  <a:lnTo>
                    <a:pt x="167" y="9407"/>
                  </a:lnTo>
                  <a:lnTo>
                    <a:pt x="375" y="10531"/>
                  </a:lnTo>
                  <a:lnTo>
                    <a:pt x="541" y="11072"/>
                  </a:lnTo>
                  <a:lnTo>
                    <a:pt x="708" y="11613"/>
                  </a:lnTo>
                  <a:lnTo>
                    <a:pt x="916" y="12154"/>
                  </a:lnTo>
                  <a:lnTo>
                    <a:pt x="1124" y="12695"/>
                  </a:lnTo>
                  <a:lnTo>
                    <a:pt x="3164" y="12695"/>
                  </a:lnTo>
                  <a:lnTo>
                    <a:pt x="2831" y="11613"/>
                  </a:lnTo>
                  <a:lnTo>
                    <a:pt x="2498" y="10406"/>
                  </a:lnTo>
                  <a:lnTo>
                    <a:pt x="2123" y="8783"/>
                  </a:lnTo>
                  <a:lnTo>
                    <a:pt x="1749" y="6868"/>
                  </a:lnTo>
                  <a:lnTo>
                    <a:pt x="1582" y="5827"/>
                  </a:lnTo>
                  <a:lnTo>
                    <a:pt x="1457" y="4745"/>
                  </a:lnTo>
                  <a:lnTo>
                    <a:pt x="1291" y="3580"/>
                  </a:lnTo>
                  <a:lnTo>
                    <a:pt x="1207" y="2414"/>
                  </a:lnTo>
                  <a:lnTo>
                    <a:pt x="1166" y="1249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C4E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65"/>
            <p:cNvSpPr/>
            <p:nvPr/>
          </p:nvSpPr>
          <p:spPr>
            <a:xfrm>
              <a:off x="5846975" y="3379325"/>
              <a:ext cx="95750" cy="289325"/>
            </a:xfrm>
            <a:custGeom>
              <a:rect b="b" l="l" r="r" t="t"/>
              <a:pathLst>
                <a:path extrusionOk="0" h="11573" w="3830">
                  <a:moveTo>
                    <a:pt x="1124" y="1"/>
                  </a:moveTo>
                  <a:lnTo>
                    <a:pt x="1041" y="251"/>
                  </a:lnTo>
                  <a:lnTo>
                    <a:pt x="791" y="1083"/>
                  </a:lnTo>
                  <a:lnTo>
                    <a:pt x="500" y="2290"/>
                  </a:lnTo>
                  <a:lnTo>
                    <a:pt x="375" y="2998"/>
                  </a:lnTo>
                  <a:lnTo>
                    <a:pt x="250" y="3830"/>
                  </a:lnTo>
                  <a:lnTo>
                    <a:pt x="125" y="4704"/>
                  </a:lnTo>
                  <a:lnTo>
                    <a:pt x="42" y="5620"/>
                  </a:lnTo>
                  <a:lnTo>
                    <a:pt x="0" y="6578"/>
                  </a:lnTo>
                  <a:lnTo>
                    <a:pt x="42" y="7577"/>
                  </a:lnTo>
                  <a:lnTo>
                    <a:pt x="84" y="8575"/>
                  </a:lnTo>
                  <a:lnTo>
                    <a:pt x="250" y="9574"/>
                  </a:lnTo>
                  <a:lnTo>
                    <a:pt x="458" y="10573"/>
                  </a:lnTo>
                  <a:lnTo>
                    <a:pt x="791" y="11572"/>
                  </a:lnTo>
                  <a:lnTo>
                    <a:pt x="3830" y="11572"/>
                  </a:lnTo>
                  <a:lnTo>
                    <a:pt x="3663" y="11364"/>
                  </a:lnTo>
                  <a:lnTo>
                    <a:pt x="3330" y="10740"/>
                  </a:lnTo>
                  <a:lnTo>
                    <a:pt x="2872" y="9741"/>
                  </a:lnTo>
                  <a:lnTo>
                    <a:pt x="2581" y="9117"/>
                  </a:lnTo>
                  <a:lnTo>
                    <a:pt x="2331" y="8409"/>
                  </a:lnTo>
                  <a:lnTo>
                    <a:pt x="2040" y="7618"/>
                  </a:lnTo>
                  <a:lnTo>
                    <a:pt x="1790" y="6744"/>
                  </a:lnTo>
                  <a:lnTo>
                    <a:pt x="1582" y="5787"/>
                  </a:lnTo>
                  <a:lnTo>
                    <a:pt x="1374" y="4746"/>
                  </a:lnTo>
                  <a:lnTo>
                    <a:pt x="1207" y="3664"/>
                  </a:lnTo>
                  <a:lnTo>
                    <a:pt x="1124" y="2498"/>
                  </a:lnTo>
                  <a:lnTo>
                    <a:pt x="1083" y="1291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2545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65"/>
            <p:cNvSpPr/>
            <p:nvPr/>
          </p:nvSpPr>
          <p:spPr>
            <a:xfrm>
              <a:off x="5886525" y="3340825"/>
              <a:ext cx="70775" cy="314300"/>
            </a:xfrm>
            <a:custGeom>
              <a:rect b="b" l="l" r="r" t="t"/>
              <a:pathLst>
                <a:path extrusionOk="0" h="12572" w="2831">
                  <a:moveTo>
                    <a:pt x="666" y="1"/>
                  </a:moveTo>
                  <a:lnTo>
                    <a:pt x="666" y="1541"/>
                  </a:lnTo>
                  <a:lnTo>
                    <a:pt x="666" y="3164"/>
                  </a:lnTo>
                  <a:lnTo>
                    <a:pt x="624" y="5162"/>
                  </a:lnTo>
                  <a:lnTo>
                    <a:pt x="541" y="7243"/>
                  </a:lnTo>
                  <a:lnTo>
                    <a:pt x="416" y="9325"/>
                  </a:lnTo>
                  <a:lnTo>
                    <a:pt x="333" y="10282"/>
                  </a:lnTo>
                  <a:lnTo>
                    <a:pt x="250" y="11156"/>
                  </a:lnTo>
                  <a:lnTo>
                    <a:pt x="125" y="11947"/>
                  </a:lnTo>
                  <a:lnTo>
                    <a:pt x="0" y="12571"/>
                  </a:lnTo>
                  <a:lnTo>
                    <a:pt x="2414" y="12571"/>
                  </a:lnTo>
                  <a:lnTo>
                    <a:pt x="2456" y="12238"/>
                  </a:lnTo>
                  <a:lnTo>
                    <a:pt x="2622" y="11364"/>
                  </a:lnTo>
                  <a:lnTo>
                    <a:pt x="2747" y="10032"/>
                  </a:lnTo>
                  <a:lnTo>
                    <a:pt x="2831" y="9200"/>
                  </a:lnTo>
                  <a:lnTo>
                    <a:pt x="2831" y="8284"/>
                  </a:lnTo>
                  <a:lnTo>
                    <a:pt x="2831" y="7368"/>
                  </a:lnTo>
                  <a:lnTo>
                    <a:pt x="2747" y="6328"/>
                  </a:lnTo>
                  <a:lnTo>
                    <a:pt x="2622" y="5287"/>
                  </a:lnTo>
                  <a:lnTo>
                    <a:pt x="2414" y="4247"/>
                  </a:lnTo>
                  <a:lnTo>
                    <a:pt x="2123" y="3164"/>
                  </a:lnTo>
                  <a:lnTo>
                    <a:pt x="1748" y="2082"/>
                  </a:lnTo>
                  <a:lnTo>
                    <a:pt x="1499" y="1541"/>
                  </a:lnTo>
                  <a:lnTo>
                    <a:pt x="1249" y="1041"/>
                  </a:lnTo>
                  <a:lnTo>
                    <a:pt x="999" y="500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2C4E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65"/>
            <p:cNvSpPr/>
            <p:nvPr/>
          </p:nvSpPr>
          <p:spPr>
            <a:xfrm>
              <a:off x="5783500" y="3641575"/>
              <a:ext cx="220625" cy="185250"/>
            </a:xfrm>
            <a:custGeom>
              <a:rect b="b" l="l" r="r" t="t"/>
              <a:pathLst>
                <a:path extrusionOk="0" h="7410" w="8825">
                  <a:moveTo>
                    <a:pt x="0" y="0"/>
                  </a:moveTo>
                  <a:lnTo>
                    <a:pt x="0" y="6369"/>
                  </a:lnTo>
                  <a:lnTo>
                    <a:pt x="42" y="6577"/>
                  </a:lnTo>
                  <a:lnTo>
                    <a:pt x="84" y="6785"/>
                  </a:lnTo>
                  <a:lnTo>
                    <a:pt x="208" y="6951"/>
                  </a:lnTo>
                  <a:lnTo>
                    <a:pt x="333" y="7118"/>
                  </a:lnTo>
                  <a:lnTo>
                    <a:pt x="500" y="7243"/>
                  </a:lnTo>
                  <a:lnTo>
                    <a:pt x="666" y="7326"/>
                  </a:lnTo>
                  <a:lnTo>
                    <a:pt x="874" y="7409"/>
                  </a:lnTo>
                  <a:lnTo>
                    <a:pt x="7992" y="7409"/>
                  </a:lnTo>
                  <a:lnTo>
                    <a:pt x="8200" y="7326"/>
                  </a:lnTo>
                  <a:lnTo>
                    <a:pt x="8367" y="7243"/>
                  </a:lnTo>
                  <a:lnTo>
                    <a:pt x="8533" y="7118"/>
                  </a:lnTo>
                  <a:lnTo>
                    <a:pt x="8658" y="6951"/>
                  </a:lnTo>
                  <a:lnTo>
                    <a:pt x="8741" y="6785"/>
                  </a:lnTo>
                  <a:lnTo>
                    <a:pt x="8825" y="6577"/>
                  </a:lnTo>
                  <a:lnTo>
                    <a:pt x="8825" y="6369"/>
                  </a:lnTo>
                  <a:lnTo>
                    <a:pt x="8825" y="0"/>
                  </a:lnTo>
                  <a:close/>
                </a:path>
              </a:pathLst>
            </a:custGeom>
            <a:solidFill>
              <a:srgbClr val="8753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65"/>
            <p:cNvSpPr/>
            <p:nvPr/>
          </p:nvSpPr>
          <p:spPr>
            <a:xfrm>
              <a:off x="5783500" y="3641575"/>
              <a:ext cx="220625" cy="18750"/>
            </a:xfrm>
            <a:custGeom>
              <a:rect b="b" l="l" r="r" t="t"/>
              <a:pathLst>
                <a:path extrusionOk="0" h="750" w="8825">
                  <a:moveTo>
                    <a:pt x="0" y="0"/>
                  </a:moveTo>
                  <a:lnTo>
                    <a:pt x="0" y="749"/>
                  </a:lnTo>
                  <a:lnTo>
                    <a:pt x="8825" y="749"/>
                  </a:lnTo>
                  <a:lnTo>
                    <a:pt x="8825" y="0"/>
                  </a:lnTo>
                  <a:close/>
                </a:path>
              </a:pathLst>
            </a:custGeom>
            <a:solidFill>
              <a:srgbClr val="B972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2" name="Google Shape;372;p65"/>
          <p:cNvGrpSpPr/>
          <p:nvPr/>
        </p:nvGrpSpPr>
        <p:grpSpPr>
          <a:xfrm>
            <a:off x="-3501940" y="3599073"/>
            <a:ext cx="3864614" cy="1069384"/>
            <a:chOff x="5867000" y="2149900"/>
            <a:chExt cx="1511800" cy="418300"/>
          </a:xfrm>
        </p:grpSpPr>
        <p:sp>
          <p:nvSpPr>
            <p:cNvPr id="373" name="Google Shape;373;p65"/>
            <p:cNvSpPr/>
            <p:nvPr/>
          </p:nvSpPr>
          <p:spPr>
            <a:xfrm>
              <a:off x="5867000" y="2182775"/>
              <a:ext cx="1511800" cy="65800"/>
            </a:xfrm>
            <a:custGeom>
              <a:rect b="b" l="l" r="r" t="t"/>
              <a:pathLst>
                <a:path extrusionOk="0" h="2632" w="60472">
                  <a:moveTo>
                    <a:pt x="0" y="1"/>
                  </a:moveTo>
                  <a:lnTo>
                    <a:pt x="0" y="2632"/>
                  </a:lnTo>
                  <a:lnTo>
                    <a:pt x="60472" y="2632"/>
                  </a:lnTo>
                  <a:lnTo>
                    <a:pt x="604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65"/>
            <p:cNvSpPr/>
            <p:nvPr/>
          </p:nvSpPr>
          <p:spPr>
            <a:xfrm>
              <a:off x="5867000" y="2149900"/>
              <a:ext cx="80175" cy="418300"/>
            </a:xfrm>
            <a:custGeom>
              <a:rect b="b" l="l" r="r" t="t"/>
              <a:pathLst>
                <a:path extrusionOk="0" h="16732" w="3207">
                  <a:moveTo>
                    <a:pt x="0" y="0"/>
                  </a:moveTo>
                  <a:lnTo>
                    <a:pt x="0" y="16732"/>
                  </a:lnTo>
                  <a:lnTo>
                    <a:pt x="3207" y="16732"/>
                  </a:lnTo>
                  <a:lnTo>
                    <a:pt x="32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65"/>
            <p:cNvSpPr/>
            <p:nvPr/>
          </p:nvSpPr>
          <p:spPr>
            <a:xfrm>
              <a:off x="7298625" y="2149900"/>
              <a:ext cx="80175" cy="418300"/>
            </a:xfrm>
            <a:custGeom>
              <a:rect b="b" l="l" r="r" t="t"/>
              <a:pathLst>
                <a:path extrusionOk="0" h="16732" w="3207">
                  <a:moveTo>
                    <a:pt x="0" y="0"/>
                  </a:moveTo>
                  <a:lnTo>
                    <a:pt x="0" y="16732"/>
                  </a:lnTo>
                  <a:lnTo>
                    <a:pt x="3207" y="16732"/>
                  </a:lnTo>
                  <a:lnTo>
                    <a:pt x="32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65"/>
            <p:cNvSpPr/>
            <p:nvPr/>
          </p:nvSpPr>
          <p:spPr>
            <a:xfrm>
              <a:off x="5947150" y="2149900"/>
              <a:ext cx="1351500" cy="32900"/>
            </a:xfrm>
            <a:custGeom>
              <a:rect b="b" l="l" r="r" t="t"/>
              <a:pathLst>
                <a:path extrusionOk="0" h="1316" w="54060">
                  <a:moveTo>
                    <a:pt x="1" y="0"/>
                  </a:moveTo>
                  <a:lnTo>
                    <a:pt x="1" y="1316"/>
                  </a:lnTo>
                  <a:lnTo>
                    <a:pt x="54059" y="1316"/>
                  </a:lnTo>
                  <a:lnTo>
                    <a:pt x="54059" y="0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65"/>
            <p:cNvSpPr/>
            <p:nvPr/>
          </p:nvSpPr>
          <p:spPr>
            <a:xfrm>
              <a:off x="5947150" y="2434575"/>
              <a:ext cx="1351500" cy="32925"/>
            </a:xfrm>
            <a:custGeom>
              <a:rect b="b" l="l" r="r" t="t"/>
              <a:pathLst>
                <a:path extrusionOk="0" h="1317" w="54060">
                  <a:moveTo>
                    <a:pt x="1" y="1"/>
                  </a:moveTo>
                  <a:lnTo>
                    <a:pt x="1" y="1316"/>
                  </a:lnTo>
                  <a:lnTo>
                    <a:pt x="54059" y="1316"/>
                  </a:lnTo>
                  <a:lnTo>
                    <a:pt x="540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8" name="Google Shape;378;p65"/>
          <p:cNvGrpSpPr/>
          <p:nvPr/>
        </p:nvGrpSpPr>
        <p:grpSpPr>
          <a:xfrm>
            <a:off x="-165403" y="656584"/>
            <a:ext cx="422407" cy="741539"/>
            <a:chOff x="5755400" y="3340825"/>
            <a:chExt cx="276825" cy="486000"/>
          </a:xfrm>
        </p:grpSpPr>
        <p:sp>
          <p:nvSpPr>
            <p:cNvPr id="379" name="Google Shape;379;p65"/>
            <p:cNvSpPr/>
            <p:nvPr/>
          </p:nvSpPr>
          <p:spPr>
            <a:xfrm>
              <a:off x="5755400" y="3386625"/>
              <a:ext cx="111375" cy="282025"/>
            </a:xfrm>
            <a:custGeom>
              <a:rect b="b" l="l" r="r" t="t"/>
              <a:pathLst>
                <a:path extrusionOk="0" h="11281" w="4455">
                  <a:moveTo>
                    <a:pt x="417" y="0"/>
                  </a:moveTo>
                  <a:lnTo>
                    <a:pt x="292" y="625"/>
                  </a:lnTo>
                  <a:lnTo>
                    <a:pt x="209" y="1249"/>
                  </a:lnTo>
                  <a:lnTo>
                    <a:pt x="42" y="2456"/>
                  </a:lnTo>
                  <a:lnTo>
                    <a:pt x="0" y="3622"/>
                  </a:lnTo>
                  <a:lnTo>
                    <a:pt x="42" y="4662"/>
                  </a:lnTo>
                  <a:lnTo>
                    <a:pt x="167" y="5661"/>
                  </a:lnTo>
                  <a:lnTo>
                    <a:pt x="333" y="6619"/>
                  </a:lnTo>
                  <a:lnTo>
                    <a:pt x="583" y="7451"/>
                  </a:lnTo>
                  <a:lnTo>
                    <a:pt x="833" y="8242"/>
                  </a:lnTo>
                  <a:lnTo>
                    <a:pt x="1083" y="8908"/>
                  </a:lnTo>
                  <a:lnTo>
                    <a:pt x="1374" y="9532"/>
                  </a:lnTo>
                  <a:lnTo>
                    <a:pt x="1624" y="10032"/>
                  </a:lnTo>
                  <a:lnTo>
                    <a:pt x="1874" y="10490"/>
                  </a:lnTo>
                  <a:lnTo>
                    <a:pt x="2248" y="11072"/>
                  </a:lnTo>
                  <a:lnTo>
                    <a:pt x="2415" y="11280"/>
                  </a:lnTo>
                  <a:lnTo>
                    <a:pt x="4454" y="10906"/>
                  </a:lnTo>
                  <a:lnTo>
                    <a:pt x="4080" y="10198"/>
                  </a:lnTo>
                  <a:lnTo>
                    <a:pt x="3622" y="9324"/>
                  </a:lnTo>
                  <a:lnTo>
                    <a:pt x="3122" y="8075"/>
                  </a:lnTo>
                  <a:lnTo>
                    <a:pt x="2498" y="6535"/>
                  </a:lnTo>
                  <a:lnTo>
                    <a:pt x="1832" y="4662"/>
                  </a:lnTo>
                  <a:lnTo>
                    <a:pt x="1124" y="2498"/>
                  </a:lnTo>
                  <a:lnTo>
                    <a:pt x="791" y="1291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65"/>
            <p:cNvSpPr/>
            <p:nvPr/>
          </p:nvSpPr>
          <p:spPr>
            <a:xfrm>
              <a:off x="5921900" y="3386625"/>
              <a:ext cx="110325" cy="282025"/>
            </a:xfrm>
            <a:custGeom>
              <a:rect b="b" l="l" r="r" t="t"/>
              <a:pathLst>
                <a:path extrusionOk="0" h="11281" w="4413">
                  <a:moveTo>
                    <a:pt x="3996" y="0"/>
                  </a:moveTo>
                  <a:lnTo>
                    <a:pt x="3663" y="1291"/>
                  </a:lnTo>
                  <a:lnTo>
                    <a:pt x="3330" y="2498"/>
                  </a:lnTo>
                  <a:lnTo>
                    <a:pt x="2623" y="4662"/>
                  </a:lnTo>
                  <a:lnTo>
                    <a:pt x="1957" y="6535"/>
                  </a:lnTo>
                  <a:lnTo>
                    <a:pt x="1332" y="8075"/>
                  </a:lnTo>
                  <a:lnTo>
                    <a:pt x="791" y="9324"/>
                  </a:lnTo>
                  <a:lnTo>
                    <a:pt x="375" y="10198"/>
                  </a:lnTo>
                  <a:lnTo>
                    <a:pt x="0" y="10906"/>
                  </a:lnTo>
                  <a:lnTo>
                    <a:pt x="2040" y="11280"/>
                  </a:lnTo>
                  <a:lnTo>
                    <a:pt x="2165" y="11072"/>
                  </a:lnTo>
                  <a:lnTo>
                    <a:pt x="2581" y="10490"/>
                  </a:lnTo>
                  <a:lnTo>
                    <a:pt x="2831" y="10032"/>
                  </a:lnTo>
                  <a:lnTo>
                    <a:pt x="3080" y="9532"/>
                  </a:lnTo>
                  <a:lnTo>
                    <a:pt x="3372" y="8908"/>
                  </a:lnTo>
                  <a:lnTo>
                    <a:pt x="3622" y="8242"/>
                  </a:lnTo>
                  <a:lnTo>
                    <a:pt x="3871" y="7451"/>
                  </a:lnTo>
                  <a:lnTo>
                    <a:pt x="4079" y="6619"/>
                  </a:lnTo>
                  <a:lnTo>
                    <a:pt x="4246" y="5661"/>
                  </a:lnTo>
                  <a:lnTo>
                    <a:pt x="4371" y="4662"/>
                  </a:lnTo>
                  <a:lnTo>
                    <a:pt x="4412" y="3622"/>
                  </a:lnTo>
                  <a:lnTo>
                    <a:pt x="4371" y="2456"/>
                  </a:lnTo>
                  <a:lnTo>
                    <a:pt x="4246" y="1249"/>
                  </a:lnTo>
                  <a:lnTo>
                    <a:pt x="4121" y="625"/>
                  </a:lnTo>
                  <a:lnTo>
                    <a:pt x="39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65"/>
            <p:cNvSpPr/>
            <p:nvPr/>
          </p:nvSpPr>
          <p:spPr>
            <a:xfrm>
              <a:off x="5902125" y="3420950"/>
              <a:ext cx="91600" cy="244575"/>
            </a:xfrm>
            <a:custGeom>
              <a:rect b="b" l="l" r="r" t="t"/>
              <a:pathLst>
                <a:path extrusionOk="0" h="9783" w="3664">
                  <a:moveTo>
                    <a:pt x="2748" y="1"/>
                  </a:moveTo>
                  <a:lnTo>
                    <a:pt x="2748" y="251"/>
                  </a:lnTo>
                  <a:lnTo>
                    <a:pt x="2706" y="1000"/>
                  </a:lnTo>
                  <a:lnTo>
                    <a:pt x="2623" y="2082"/>
                  </a:lnTo>
                  <a:lnTo>
                    <a:pt x="2415" y="3456"/>
                  </a:lnTo>
                  <a:lnTo>
                    <a:pt x="2290" y="4205"/>
                  </a:lnTo>
                  <a:lnTo>
                    <a:pt x="2082" y="4954"/>
                  </a:lnTo>
                  <a:lnTo>
                    <a:pt x="1874" y="5787"/>
                  </a:lnTo>
                  <a:lnTo>
                    <a:pt x="1624" y="6577"/>
                  </a:lnTo>
                  <a:lnTo>
                    <a:pt x="1291" y="7410"/>
                  </a:lnTo>
                  <a:lnTo>
                    <a:pt x="916" y="8201"/>
                  </a:lnTo>
                  <a:lnTo>
                    <a:pt x="500" y="8950"/>
                  </a:lnTo>
                  <a:lnTo>
                    <a:pt x="0" y="9658"/>
                  </a:lnTo>
                  <a:lnTo>
                    <a:pt x="583" y="9741"/>
                  </a:lnTo>
                  <a:lnTo>
                    <a:pt x="1083" y="9783"/>
                  </a:lnTo>
                  <a:lnTo>
                    <a:pt x="1874" y="9783"/>
                  </a:lnTo>
                  <a:lnTo>
                    <a:pt x="2331" y="9699"/>
                  </a:lnTo>
                  <a:lnTo>
                    <a:pt x="2498" y="9658"/>
                  </a:lnTo>
                  <a:lnTo>
                    <a:pt x="2623" y="9491"/>
                  </a:lnTo>
                  <a:lnTo>
                    <a:pt x="2872" y="9033"/>
                  </a:lnTo>
                  <a:lnTo>
                    <a:pt x="2997" y="8700"/>
                  </a:lnTo>
                  <a:lnTo>
                    <a:pt x="3164" y="8284"/>
                  </a:lnTo>
                  <a:lnTo>
                    <a:pt x="3330" y="7785"/>
                  </a:lnTo>
                  <a:lnTo>
                    <a:pt x="3455" y="7202"/>
                  </a:lnTo>
                  <a:lnTo>
                    <a:pt x="3580" y="6577"/>
                  </a:lnTo>
                  <a:lnTo>
                    <a:pt x="3622" y="5870"/>
                  </a:lnTo>
                  <a:lnTo>
                    <a:pt x="3663" y="5079"/>
                  </a:lnTo>
                  <a:lnTo>
                    <a:pt x="3622" y="4205"/>
                  </a:lnTo>
                  <a:lnTo>
                    <a:pt x="3538" y="3248"/>
                  </a:lnTo>
                  <a:lnTo>
                    <a:pt x="3372" y="2249"/>
                  </a:lnTo>
                  <a:lnTo>
                    <a:pt x="3122" y="1166"/>
                  </a:lnTo>
                  <a:lnTo>
                    <a:pt x="27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65"/>
            <p:cNvSpPr/>
            <p:nvPr/>
          </p:nvSpPr>
          <p:spPr>
            <a:xfrm>
              <a:off x="5805350" y="3351250"/>
              <a:ext cx="79100" cy="317400"/>
            </a:xfrm>
            <a:custGeom>
              <a:rect b="b" l="l" r="r" t="t"/>
              <a:pathLst>
                <a:path extrusionOk="0" h="12696" w="3164">
                  <a:moveTo>
                    <a:pt x="1124" y="0"/>
                  </a:moveTo>
                  <a:lnTo>
                    <a:pt x="999" y="333"/>
                  </a:lnTo>
                  <a:lnTo>
                    <a:pt x="750" y="1207"/>
                  </a:lnTo>
                  <a:lnTo>
                    <a:pt x="458" y="2539"/>
                  </a:lnTo>
                  <a:lnTo>
                    <a:pt x="292" y="3330"/>
                  </a:lnTo>
                  <a:lnTo>
                    <a:pt x="167" y="4246"/>
                  </a:lnTo>
                  <a:lnTo>
                    <a:pt x="42" y="5161"/>
                  </a:lnTo>
                  <a:lnTo>
                    <a:pt x="0" y="6202"/>
                  </a:lnTo>
                  <a:lnTo>
                    <a:pt x="0" y="7243"/>
                  </a:lnTo>
                  <a:lnTo>
                    <a:pt x="42" y="8325"/>
                  </a:lnTo>
                  <a:lnTo>
                    <a:pt x="167" y="9407"/>
                  </a:lnTo>
                  <a:lnTo>
                    <a:pt x="375" y="10531"/>
                  </a:lnTo>
                  <a:lnTo>
                    <a:pt x="541" y="11072"/>
                  </a:lnTo>
                  <a:lnTo>
                    <a:pt x="708" y="11613"/>
                  </a:lnTo>
                  <a:lnTo>
                    <a:pt x="916" y="12154"/>
                  </a:lnTo>
                  <a:lnTo>
                    <a:pt x="1124" y="12695"/>
                  </a:lnTo>
                  <a:lnTo>
                    <a:pt x="3164" y="12695"/>
                  </a:lnTo>
                  <a:lnTo>
                    <a:pt x="2831" y="11613"/>
                  </a:lnTo>
                  <a:lnTo>
                    <a:pt x="2498" y="10406"/>
                  </a:lnTo>
                  <a:lnTo>
                    <a:pt x="2123" y="8783"/>
                  </a:lnTo>
                  <a:lnTo>
                    <a:pt x="1749" y="6868"/>
                  </a:lnTo>
                  <a:lnTo>
                    <a:pt x="1582" y="5827"/>
                  </a:lnTo>
                  <a:lnTo>
                    <a:pt x="1457" y="4745"/>
                  </a:lnTo>
                  <a:lnTo>
                    <a:pt x="1291" y="3580"/>
                  </a:lnTo>
                  <a:lnTo>
                    <a:pt x="1207" y="2414"/>
                  </a:lnTo>
                  <a:lnTo>
                    <a:pt x="1166" y="1249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65"/>
            <p:cNvSpPr/>
            <p:nvPr/>
          </p:nvSpPr>
          <p:spPr>
            <a:xfrm>
              <a:off x="5846975" y="3379325"/>
              <a:ext cx="95750" cy="289325"/>
            </a:xfrm>
            <a:custGeom>
              <a:rect b="b" l="l" r="r" t="t"/>
              <a:pathLst>
                <a:path extrusionOk="0" h="11573" w="3830">
                  <a:moveTo>
                    <a:pt x="1124" y="1"/>
                  </a:moveTo>
                  <a:lnTo>
                    <a:pt x="1041" y="251"/>
                  </a:lnTo>
                  <a:lnTo>
                    <a:pt x="791" y="1083"/>
                  </a:lnTo>
                  <a:lnTo>
                    <a:pt x="500" y="2290"/>
                  </a:lnTo>
                  <a:lnTo>
                    <a:pt x="375" y="2998"/>
                  </a:lnTo>
                  <a:lnTo>
                    <a:pt x="250" y="3830"/>
                  </a:lnTo>
                  <a:lnTo>
                    <a:pt x="125" y="4704"/>
                  </a:lnTo>
                  <a:lnTo>
                    <a:pt x="42" y="5620"/>
                  </a:lnTo>
                  <a:lnTo>
                    <a:pt x="0" y="6578"/>
                  </a:lnTo>
                  <a:lnTo>
                    <a:pt x="42" y="7577"/>
                  </a:lnTo>
                  <a:lnTo>
                    <a:pt x="84" y="8575"/>
                  </a:lnTo>
                  <a:lnTo>
                    <a:pt x="250" y="9574"/>
                  </a:lnTo>
                  <a:lnTo>
                    <a:pt x="458" y="10573"/>
                  </a:lnTo>
                  <a:lnTo>
                    <a:pt x="791" y="11572"/>
                  </a:lnTo>
                  <a:lnTo>
                    <a:pt x="3830" y="11572"/>
                  </a:lnTo>
                  <a:lnTo>
                    <a:pt x="3663" y="11364"/>
                  </a:lnTo>
                  <a:lnTo>
                    <a:pt x="3330" y="10740"/>
                  </a:lnTo>
                  <a:lnTo>
                    <a:pt x="2872" y="9741"/>
                  </a:lnTo>
                  <a:lnTo>
                    <a:pt x="2581" y="9117"/>
                  </a:lnTo>
                  <a:lnTo>
                    <a:pt x="2331" y="8409"/>
                  </a:lnTo>
                  <a:lnTo>
                    <a:pt x="2040" y="7618"/>
                  </a:lnTo>
                  <a:lnTo>
                    <a:pt x="1790" y="6744"/>
                  </a:lnTo>
                  <a:lnTo>
                    <a:pt x="1582" y="5787"/>
                  </a:lnTo>
                  <a:lnTo>
                    <a:pt x="1374" y="4746"/>
                  </a:lnTo>
                  <a:lnTo>
                    <a:pt x="1207" y="3664"/>
                  </a:lnTo>
                  <a:lnTo>
                    <a:pt x="1124" y="2498"/>
                  </a:lnTo>
                  <a:lnTo>
                    <a:pt x="1083" y="1291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65"/>
            <p:cNvSpPr/>
            <p:nvPr/>
          </p:nvSpPr>
          <p:spPr>
            <a:xfrm>
              <a:off x="5886525" y="3340825"/>
              <a:ext cx="70775" cy="314300"/>
            </a:xfrm>
            <a:custGeom>
              <a:rect b="b" l="l" r="r" t="t"/>
              <a:pathLst>
                <a:path extrusionOk="0" h="12572" w="2831">
                  <a:moveTo>
                    <a:pt x="666" y="1"/>
                  </a:moveTo>
                  <a:lnTo>
                    <a:pt x="666" y="1541"/>
                  </a:lnTo>
                  <a:lnTo>
                    <a:pt x="666" y="3164"/>
                  </a:lnTo>
                  <a:lnTo>
                    <a:pt x="624" y="5162"/>
                  </a:lnTo>
                  <a:lnTo>
                    <a:pt x="541" y="7243"/>
                  </a:lnTo>
                  <a:lnTo>
                    <a:pt x="416" y="9325"/>
                  </a:lnTo>
                  <a:lnTo>
                    <a:pt x="333" y="10282"/>
                  </a:lnTo>
                  <a:lnTo>
                    <a:pt x="250" y="11156"/>
                  </a:lnTo>
                  <a:lnTo>
                    <a:pt x="125" y="11947"/>
                  </a:lnTo>
                  <a:lnTo>
                    <a:pt x="0" y="12571"/>
                  </a:lnTo>
                  <a:lnTo>
                    <a:pt x="2414" y="12571"/>
                  </a:lnTo>
                  <a:lnTo>
                    <a:pt x="2456" y="12238"/>
                  </a:lnTo>
                  <a:lnTo>
                    <a:pt x="2622" y="11364"/>
                  </a:lnTo>
                  <a:lnTo>
                    <a:pt x="2747" y="10032"/>
                  </a:lnTo>
                  <a:lnTo>
                    <a:pt x="2831" y="9200"/>
                  </a:lnTo>
                  <a:lnTo>
                    <a:pt x="2831" y="8284"/>
                  </a:lnTo>
                  <a:lnTo>
                    <a:pt x="2831" y="7368"/>
                  </a:lnTo>
                  <a:lnTo>
                    <a:pt x="2747" y="6328"/>
                  </a:lnTo>
                  <a:lnTo>
                    <a:pt x="2622" y="5287"/>
                  </a:lnTo>
                  <a:lnTo>
                    <a:pt x="2414" y="4247"/>
                  </a:lnTo>
                  <a:lnTo>
                    <a:pt x="2123" y="3164"/>
                  </a:lnTo>
                  <a:lnTo>
                    <a:pt x="1748" y="2082"/>
                  </a:lnTo>
                  <a:lnTo>
                    <a:pt x="1499" y="1541"/>
                  </a:lnTo>
                  <a:lnTo>
                    <a:pt x="1249" y="1041"/>
                  </a:lnTo>
                  <a:lnTo>
                    <a:pt x="999" y="500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65"/>
            <p:cNvSpPr/>
            <p:nvPr/>
          </p:nvSpPr>
          <p:spPr>
            <a:xfrm>
              <a:off x="5783500" y="3641575"/>
              <a:ext cx="220625" cy="185250"/>
            </a:xfrm>
            <a:custGeom>
              <a:rect b="b" l="l" r="r" t="t"/>
              <a:pathLst>
                <a:path extrusionOk="0" h="7410" w="8825">
                  <a:moveTo>
                    <a:pt x="0" y="0"/>
                  </a:moveTo>
                  <a:lnTo>
                    <a:pt x="0" y="6369"/>
                  </a:lnTo>
                  <a:lnTo>
                    <a:pt x="42" y="6577"/>
                  </a:lnTo>
                  <a:lnTo>
                    <a:pt x="84" y="6785"/>
                  </a:lnTo>
                  <a:lnTo>
                    <a:pt x="208" y="6951"/>
                  </a:lnTo>
                  <a:lnTo>
                    <a:pt x="333" y="7118"/>
                  </a:lnTo>
                  <a:lnTo>
                    <a:pt x="500" y="7243"/>
                  </a:lnTo>
                  <a:lnTo>
                    <a:pt x="666" y="7326"/>
                  </a:lnTo>
                  <a:lnTo>
                    <a:pt x="874" y="7409"/>
                  </a:lnTo>
                  <a:lnTo>
                    <a:pt x="7992" y="7409"/>
                  </a:lnTo>
                  <a:lnTo>
                    <a:pt x="8200" y="7326"/>
                  </a:lnTo>
                  <a:lnTo>
                    <a:pt x="8367" y="7243"/>
                  </a:lnTo>
                  <a:lnTo>
                    <a:pt x="8533" y="7118"/>
                  </a:lnTo>
                  <a:lnTo>
                    <a:pt x="8658" y="6951"/>
                  </a:lnTo>
                  <a:lnTo>
                    <a:pt x="8741" y="6785"/>
                  </a:lnTo>
                  <a:lnTo>
                    <a:pt x="8825" y="6577"/>
                  </a:lnTo>
                  <a:lnTo>
                    <a:pt x="8825" y="6369"/>
                  </a:lnTo>
                  <a:lnTo>
                    <a:pt x="88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65"/>
            <p:cNvSpPr/>
            <p:nvPr/>
          </p:nvSpPr>
          <p:spPr>
            <a:xfrm>
              <a:off x="5783500" y="3641575"/>
              <a:ext cx="220625" cy="18750"/>
            </a:xfrm>
            <a:custGeom>
              <a:rect b="b" l="l" r="r" t="t"/>
              <a:pathLst>
                <a:path extrusionOk="0" h="750" w="8825">
                  <a:moveTo>
                    <a:pt x="0" y="0"/>
                  </a:moveTo>
                  <a:lnTo>
                    <a:pt x="0" y="749"/>
                  </a:lnTo>
                  <a:lnTo>
                    <a:pt x="8825" y="749"/>
                  </a:lnTo>
                  <a:lnTo>
                    <a:pt x="8825" y="0"/>
                  </a:lnTo>
                  <a:close/>
                </a:path>
              </a:pathLst>
            </a:custGeom>
            <a:solidFill>
              <a:srgbClr val="B972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5_1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7"/>
          <p:cNvSpPr txBox="1"/>
          <p:nvPr>
            <p:ph type="title"/>
          </p:nvPr>
        </p:nvSpPr>
        <p:spPr>
          <a:xfrm>
            <a:off x="712650" y="445025"/>
            <a:ext cx="771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9" name="Google Shape;389;p67"/>
          <p:cNvSpPr/>
          <p:nvPr/>
        </p:nvSpPr>
        <p:spPr>
          <a:xfrm>
            <a:off x="0" y="0"/>
            <a:ext cx="15156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67"/>
          <p:cNvSpPr/>
          <p:nvPr/>
        </p:nvSpPr>
        <p:spPr>
          <a:xfrm flipH="1" rot="10800000">
            <a:off x="7091675" y="1473975"/>
            <a:ext cx="1515700" cy="3679850"/>
          </a:xfrm>
          <a:prstGeom prst="flowChartManualOperation">
            <a:avLst/>
          </a:prstGeom>
          <a:solidFill>
            <a:srgbClr val="FFFFFF">
              <a:alpha val="4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1" name="Google Shape;391;p67"/>
          <p:cNvGrpSpPr/>
          <p:nvPr/>
        </p:nvGrpSpPr>
        <p:grpSpPr>
          <a:xfrm>
            <a:off x="7392672" y="38"/>
            <a:ext cx="913704" cy="1473931"/>
            <a:chOff x="1180550" y="912500"/>
            <a:chExt cx="281625" cy="454300"/>
          </a:xfrm>
        </p:grpSpPr>
        <p:sp>
          <p:nvSpPr>
            <p:cNvPr id="392" name="Google Shape;392;p67"/>
            <p:cNvSpPr/>
            <p:nvPr/>
          </p:nvSpPr>
          <p:spPr>
            <a:xfrm>
              <a:off x="1319275" y="912500"/>
              <a:ext cx="3125" cy="366925"/>
            </a:xfrm>
            <a:custGeom>
              <a:rect b="b" l="l" r="r" t="t"/>
              <a:pathLst>
                <a:path extrusionOk="0" h="14677" w="125">
                  <a:moveTo>
                    <a:pt x="83" y="1"/>
                  </a:moveTo>
                  <a:lnTo>
                    <a:pt x="42" y="42"/>
                  </a:lnTo>
                  <a:lnTo>
                    <a:pt x="1" y="83"/>
                  </a:lnTo>
                  <a:lnTo>
                    <a:pt x="1" y="14595"/>
                  </a:lnTo>
                  <a:lnTo>
                    <a:pt x="42" y="14636"/>
                  </a:lnTo>
                  <a:lnTo>
                    <a:pt x="83" y="14677"/>
                  </a:lnTo>
                  <a:lnTo>
                    <a:pt x="124" y="14636"/>
                  </a:lnTo>
                  <a:lnTo>
                    <a:pt x="124" y="14595"/>
                  </a:lnTo>
                  <a:lnTo>
                    <a:pt x="124" y="83"/>
                  </a:lnTo>
                  <a:lnTo>
                    <a:pt x="124" y="42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67"/>
            <p:cNvSpPr/>
            <p:nvPr/>
          </p:nvSpPr>
          <p:spPr>
            <a:xfrm>
              <a:off x="1180550" y="1285575"/>
              <a:ext cx="281625" cy="81225"/>
            </a:xfrm>
            <a:custGeom>
              <a:rect b="b" l="l" r="r" t="t"/>
              <a:pathLst>
                <a:path extrusionOk="0" h="3249" w="11265">
                  <a:moveTo>
                    <a:pt x="5632" y="1"/>
                  </a:moveTo>
                  <a:lnTo>
                    <a:pt x="4728" y="42"/>
                  </a:lnTo>
                  <a:lnTo>
                    <a:pt x="3947" y="165"/>
                  </a:lnTo>
                  <a:lnTo>
                    <a:pt x="3207" y="329"/>
                  </a:lnTo>
                  <a:lnTo>
                    <a:pt x="2590" y="535"/>
                  </a:lnTo>
                  <a:lnTo>
                    <a:pt x="2097" y="782"/>
                  </a:lnTo>
                  <a:lnTo>
                    <a:pt x="1603" y="1028"/>
                  </a:lnTo>
                  <a:lnTo>
                    <a:pt x="1233" y="1316"/>
                  </a:lnTo>
                  <a:lnTo>
                    <a:pt x="905" y="1645"/>
                  </a:lnTo>
                  <a:lnTo>
                    <a:pt x="658" y="1933"/>
                  </a:lnTo>
                  <a:lnTo>
                    <a:pt x="452" y="2220"/>
                  </a:lnTo>
                  <a:lnTo>
                    <a:pt x="288" y="2508"/>
                  </a:lnTo>
                  <a:lnTo>
                    <a:pt x="165" y="2755"/>
                  </a:lnTo>
                  <a:lnTo>
                    <a:pt x="0" y="3125"/>
                  </a:lnTo>
                  <a:lnTo>
                    <a:pt x="0" y="3248"/>
                  </a:lnTo>
                  <a:lnTo>
                    <a:pt x="11264" y="3248"/>
                  </a:lnTo>
                  <a:lnTo>
                    <a:pt x="11223" y="3125"/>
                  </a:lnTo>
                  <a:lnTo>
                    <a:pt x="11059" y="2755"/>
                  </a:lnTo>
                  <a:lnTo>
                    <a:pt x="10976" y="2508"/>
                  </a:lnTo>
                  <a:lnTo>
                    <a:pt x="10812" y="2220"/>
                  </a:lnTo>
                  <a:lnTo>
                    <a:pt x="10565" y="1933"/>
                  </a:lnTo>
                  <a:lnTo>
                    <a:pt x="10319" y="1645"/>
                  </a:lnTo>
                  <a:lnTo>
                    <a:pt x="9990" y="1316"/>
                  </a:lnTo>
                  <a:lnTo>
                    <a:pt x="9620" y="1028"/>
                  </a:lnTo>
                  <a:lnTo>
                    <a:pt x="9167" y="782"/>
                  </a:lnTo>
                  <a:lnTo>
                    <a:pt x="8633" y="535"/>
                  </a:lnTo>
                  <a:lnTo>
                    <a:pt x="8016" y="329"/>
                  </a:lnTo>
                  <a:lnTo>
                    <a:pt x="7318" y="165"/>
                  </a:lnTo>
                  <a:lnTo>
                    <a:pt x="6495" y="42"/>
                  </a:lnTo>
                  <a:lnTo>
                    <a:pt x="5632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67"/>
            <p:cNvSpPr/>
            <p:nvPr/>
          </p:nvSpPr>
          <p:spPr>
            <a:xfrm>
              <a:off x="1248375" y="1144775"/>
              <a:ext cx="144925" cy="167550"/>
            </a:xfrm>
            <a:custGeom>
              <a:rect b="b" l="l" r="r" t="t"/>
              <a:pathLst>
                <a:path extrusionOk="0" h="6702" w="5797">
                  <a:moveTo>
                    <a:pt x="2919" y="1"/>
                  </a:moveTo>
                  <a:lnTo>
                    <a:pt x="0" y="6701"/>
                  </a:lnTo>
                  <a:lnTo>
                    <a:pt x="5797" y="6701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5" name="Google Shape;395;p67"/>
          <p:cNvGrpSpPr/>
          <p:nvPr/>
        </p:nvGrpSpPr>
        <p:grpSpPr>
          <a:xfrm>
            <a:off x="316963" y="1503443"/>
            <a:ext cx="1445999" cy="824414"/>
            <a:chOff x="7930703" y="227305"/>
            <a:chExt cx="972362" cy="554377"/>
          </a:xfrm>
        </p:grpSpPr>
        <p:sp>
          <p:nvSpPr>
            <p:cNvPr id="396" name="Google Shape;396;p67"/>
            <p:cNvSpPr/>
            <p:nvPr/>
          </p:nvSpPr>
          <p:spPr>
            <a:xfrm>
              <a:off x="8559642" y="227305"/>
              <a:ext cx="343423" cy="554377"/>
            </a:xfrm>
            <a:custGeom>
              <a:rect b="b" l="l" r="r" t="t"/>
              <a:pathLst>
                <a:path extrusionOk="0" h="17941" w="11114">
                  <a:moveTo>
                    <a:pt x="0" y="1"/>
                  </a:moveTo>
                  <a:lnTo>
                    <a:pt x="0" y="17941"/>
                  </a:lnTo>
                  <a:lnTo>
                    <a:pt x="11114" y="17941"/>
                  </a:lnTo>
                  <a:lnTo>
                    <a:pt x="111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67"/>
            <p:cNvSpPr/>
            <p:nvPr/>
          </p:nvSpPr>
          <p:spPr>
            <a:xfrm>
              <a:off x="7930703" y="429236"/>
              <a:ext cx="472059" cy="352445"/>
            </a:xfrm>
            <a:custGeom>
              <a:rect b="b" l="l" r="r" t="t"/>
              <a:pathLst>
                <a:path extrusionOk="0" h="11406" w="15277">
                  <a:moveTo>
                    <a:pt x="0" y="1"/>
                  </a:moveTo>
                  <a:lnTo>
                    <a:pt x="0" y="11406"/>
                  </a:lnTo>
                  <a:lnTo>
                    <a:pt x="15276" y="11406"/>
                  </a:lnTo>
                  <a:lnTo>
                    <a:pt x="152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67"/>
            <p:cNvSpPr/>
            <p:nvPr/>
          </p:nvSpPr>
          <p:spPr>
            <a:xfrm>
              <a:off x="8639364" y="280051"/>
              <a:ext cx="187841" cy="448915"/>
            </a:xfrm>
            <a:custGeom>
              <a:rect b="b" l="l" r="r" t="t"/>
              <a:pathLst>
                <a:path extrusionOk="0" h="14528" w="6079">
                  <a:moveTo>
                    <a:pt x="1" y="0"/>
                  </a:moveTo>
                  <a:lnTo>
                    <a:pt x="1" y="14527"/>
                  </a:lnTo>
                  <a:lnTo>
                    <a:pt x="251" y="14485"/>
                  </a:lnTo>
                  <a:lnTo>
                    <a:pt x="958" y="14319"/>
                  </a:lnTo>
                  <a:lnTo>
                    <a:pt x="1416" y="14194"/>
                  </a:lnTo>
                  <a:lnTo>
                    <a:pt x="1916" y="13986"/>
                  </a:lnTo>
                  <a:lnTo>
                    <a:pt x="2457" y="13736"/>
                  </a:lnTo>
                  <a:lnTo>
                    <a:pt x="3039" y="13403"/>
                  </a:lnTo>
                  <a:lnTo>
                    <a:pt x="3622" y="12987"/>
                  </a:lnTo>
                  <a:lnTo>
                    <a:pt x="4163" y="12487"/>
                  </a:lnTo>
                  <a:lnTo>
                    <a:pt x="4413" y="12238"/>
                  </a:lnTo>
                  <a:lnTo>
                    <a:pt x="4663" y="11905"/>
                  </a:lnTo>
                  <a:lnTo>
                    <a:pt x="4913" y="11572"/>
                  </a:lnTo>
                  <a:lnTo>
                    <a:pt x="5121" y="11239"/>
                  </a:lnTo>
                  <a:lnTo>
                    <a:pt x="5329" y="10822"/>
                  </a:lnTo>
                  <a:lnTo>
                    <a:pt x="5495" y="10406"/>
                  </a:lnTo>
                  <a:lnTo>
                    <a:pt x="5662" y="9990"/>
                  </a:lnTo>
                  <a:lnTo>
                    <a:pt x="5828" y="9491"/>
                  </a:lnTo>
                  <a:lnTo>
                    <a:pt x="5912" y="8991"/>
                  </a:lnTo>
                  <a:lnTo>
                    <a:pt x="5995" y="8450"/>
                  </a:lnTo>
                  <a:lnTo>
                    <a:pt x="6036" y="7867"/>
                  </a:lnTo>
                  <a:lnTo>
                    <a:pt x="6078" y="7284"/>
                  </a:lnTo>
                  <a:lnTo>
                    <a:pt x="6036" y="6660"/>
                  </a:lnTo>
                  <a:lnTo>
                    <a:pt x="5995" y="6077"/>
                  </a:lnTo>
                  <a:lnTo>
                    <a:pt x="5912" y="5536"/>
                  </a:lnTo>
                  <a:lnTo>
                    <a:pt x="5828" y="5037"/>
                  </a:lnTo>
                  <a:lnTo>
                    <a:pt x="5662" y="4537"/>
                  </a:lnTo>
                  <a:lnTo>
                    <a:pt x="5495" y="4121"/>
                  </a:lnTo>
                  <a:lnTo>
                    <a:pt x="5329" y="3705"/>
                  </a:lnTo>
                  <a:lnTo>
                    <a:pt x="5121" y="3289"/>
                  </a:lnTo>
                  <a:lnTo>
                    <a:pt x="4913" y="2956"/>
                  </a:lnTo>
                  <a:lnTo>
                    <a:pt x="4663" y="2623"/>
                  </a:lnTo>
                  <a:lnTo>
                    <a:pt x="4413" y="2290"/>
                  </a:lnTo>
                  <a:lnTo>
                    <a:pt x="4163" y="2040"/>
                  </a:lnTo>
                  <a:lnTo>
                    <a:pt x="3622" y="1540"/>
                  </a:lnTo>
                  <a:lnTo>
                    <a:pt x="3039" y="1124"/>
                  </a:lnTo>
                  <a:lnTo>
                    <a:pt x="2457" y="791"/>
                  </a:lnTo>
                  <a:lnTo>
                    <a:pt x="1916" y="541"/>
                  </a:lnTo>
                  <a:lnTo>
                    <a:pt x="1416" y="333"/>
                  </a:lnTo>
                  <a:lnTo>
                    <a:pt x="958" y="208"/>
                  </a:lnTo>
                  <a:lnTo>
                    <a:pt x="251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67"/>
            <p:cNvSpPr/>
            <p:nvPr/>
          </p:nvSpPr>
          <p:spPr>
            <a:xfrm>
              <a:off x="8002700" y="496135"/>
              <a:ext cx="164666" cy="218679"/>
            </a:xfrm>
            <a:custGeom>
              <a:rect b="b" l="l" r="r" t="t"/>
              <a:pathLst>
                <a:path extrusionOk="0" h="7077" w="5329">
                  <a:moveTo>
                    <a:pt x="3539" y="0"/>
                  </a:moveTo>
                  <a:lnTo>
                    <a:pt x="3206" y="42"/>
                  </a:lnTo>
                  <a:lnTo>
                    <a:pt x="2831" y="83"/>
                  </a:lnTo>
                  <a:lnTo>
                    <a:pt x="2498" y="167"/>
                  </a:lnTo>
                  <a:lnTo>
                    <a:pt x="2165" y="291"/>
                  </a:lnTo>
                  <a:lnTo>
                    <a:pt x="1874" y="458"/>
                  </a:lnTo>
                  <a:lnTo>
                    <a:pt x="1583" y="624"/>
                  </a:lnTo>
                  <a:lnTo>
                    <a:pt x="1291" y="833"/>
                  </a:lnTo>
                  <a:lnTo>
                    <a:pt x="1042" y="1041"/>
                  </a:lnTo>
                  <a:lnTo>
                    <a:pt x="833" y="1290"/>
                  </a:lnTo>
                  <a:lnTo>
                    <a:pt x="625" y="1582"/>
                  </a:lnTo>
                  <a:lnTo>
                    <a:pt x="459" y="1873"/>
                  </a:lnTo>
                  <a:lnTo>
                    <a:pt x="292" y="2165"/>
                  </a:lnTo>
                  <a:lnTo>
                    <a:pt x="167" y="2498"/>
                  </a:lnTo>
                  <a:lnTo>
                    <a:pt x="84" y="2831"/>
                  </a:lnTo>
                  <a:lnTo>
                    <a:pt x="43" y="3163"/>
                  </a:lnTo>
                  <a:lnTo>
                    <a:pt x="1" y="3538"/>
                  </a:lnTo>
                  <a:lnTo>
                    <a:pt x="43" y="3913"/>
                  </a:lnTo>
                  <a:lnTo>
                    <a:pt x="84" y="4246"/>
                  </a:lnTo>
                  <a:lnTo>
                    <a:pt x="167" y="4579"/>
                  </a:lnTo>
                  <a:lnTo>
                    <a:pt x="292" y="4912"/>
                  </a:lnTo>
                  <a:lnTo>
                    <a:pt x="459" y="5203"/>
                  </a:lnTo>
                  <a:lnTo>
                    <a:pt x="625" y="5494"/>
                  </a:lnTo>
                  <a:lnTo>
                    <a:pt x="833" y="5786"/>
                  </a:lnTo>
                  <a:lnTo>
                    <a:pt x="1042" y="6036"/>
                  </a:lnTo>
                  <a:lnTo>
                    <a:pt x="1291" y="6244"/>
                  </a:lnTo>
                  <a:lnTo>
                    <a:pt x="1583" y="6452"/>
                  </a:lnTo>
                  <a:lnTo>
                    <a:pt x="1874" y="6660"/>
                  </a:lnTo>
                  <a:lnTo>
                    <a:pt x="2165" y="6785"/>
                  </a:lnTo>
                  <a:lnTo>
                    <a:pt x="2498" y="6910"/>
                  </a:lnTo>
                  <a:lnTo>
                    <a:pt x="2831" y="6993"/>
                  </a:lnTo>
                  <a:lnTo>
                    <a:pt x="3206" y="7035"/>
                  </a:lnTo>
                  <a:lnTo>
                    <a:pt x="3539" y="7076"/>
                  </a:lnTo>
                  <a:lnTo>
                    <a:pt x="4039" y="7035"/>
                  </a:lnTo>
                  <a:lnTo>
                    <a:pt x="4496" y="6951"/>
                  </a:lnTo>
                  <a:lnTo>
                    <a:pt x="4913" y="6785"/>
                  </a:lnTo>
                  <a:lnTo>
                    <a:pt x="5329" y="6577"/>
                  </a:lnTo>
                  <a:lnTo>
                    <a:pt x="4954" y="6327"/>
                  </a:lnTo>
                  <a:lnTo>
                    <a:pt x="4580" y="6036"/>
                  </a:lnTo>
                  <a:lnTo>
                    <a:pt x="4288" y="5703"/>
                  </a:lnTo>
                  <a:lnTo>
                    <a:pt x="4039" y="5328"/>
                  </a:lnTo>
                  <a:lnTo>
                    <a:pt x="3830" y="4912"/>
                  </a:lnTo>
                  <a:lnTo>
                    <a:pt x="3664" y="4495"/>
                  </a:lnTo>
                  <a:lnTo>
                    <a:pt x="3581" y="4038"/>
                  </a:lnTo>
                  <a:lnTo>
                    <a:pt x="3539" y="3538"/>
                  </a:lnTo>
                  <a:lnTo>
                    <a:pt x="3581" y="3080"/>
                  </a:lnTo>
                  <a:lnTo>
                    <a:pt x="3664" y="2622"/>
                  </a:lnTo>
                  <a:lnTo>
                    <a:pt x="3830" y="2165"/>
                  </a:lnTo>
                  <a:lnTo>
                    <a:pt x="4039" y="1748"/>
                  </a:lnTo>
                  <a:lnTo>
                    <a:pt x="4288" y="1374"/>
                  </a:lnTo>
                  <a:lnTo>
                    <a:pt x="4580" y="1041"/>
                  </a:lnTo>
                  <a:lnTo>
                    <a:pt x="4954" y="749"/>
                  </a:lnTo>
                  <a:lnTo>
                    <a:pt x="5329" y="500"/>
                  </a:lnTo>
                  <a:lnTo>
                    <a:pt x="4913" y="291"/>
                  </a:lnTo>
                  <a:lnTo>
                    <a:pt x="4496" y="125"/>
                  </a:lnTo>
                  <a:lnTo>
                    <a:pt x="4039" y="42"/>
                  </a:lnTo>
                  <a:lnTo>
                    <a:pt x="35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67"/>
            <p:cNvSpPr/>
            <p:nvPr/>
          </p:nvSpPr>
          <p:spPr>
            <a:xfrm>
              <a:off x="8167336" y="496135"/>
              <a:ext cx="163399" cy="218679"/>
            </a:xfrm>
            <a:custGeom>
              <a:rect b="b" l="l" r="r" t="t"/>
              <a:pathLst>
                <a:path extrusionOk="0" h="7077" w="5288">
                  <a:moveTo>
                    <a:pt x="1749" y="0"/>
                  </a:moveTo>
                  <a:lnTo>
                    <a:pt x="1291" y="42"/>
                  </a:lnTo>
                  <a:lnTo>
                    <a:pt x="833" y="125"/>
                  </a:lnTo>
                  <a:lnTo>
                    <a:pt x="375" y="291"/>
                  </a:lnTo>
                  <a:lnTo>
                    <a:pt x="1" y="500"/>
                  </a:lnTo>
                  <a:lnTo>
                    <a:pt x="375" y="749"/>
                  </a:lnTo>
                  <a:lnTo>
                    <a:pt x="708" y="1041"/>
                  </a:lnTo>
                  <a:lnTo>
                    <a:pt x="1000" y="1374"/>
                  </a:lnTo>
                  <a:lnTo>
                    <a:pt x="1250" y="1748"/>
                  </a:lnTo>
                  <a:lnTo>
                    <a:pt x="1458" y="2165"/>
                  </a:lnTo>
                  <a:lnTo>
                    <a:pt x="1624" y="2622"/>
                  </a:lnTo>
                  <a:lnTo>
                    <a:pt x="1707" y="3080"/>
                  </a:lnTo>
                  <a:lnTo>
                    <a:pt x="1749" y="3538"/>
                  </a:lnTo>
                  <a:lnTo>
                    <a:pt x="1707" y="4038"/>
                  </a:lnTo>
                  <a:lnTo>
                    <a:pt x="1624" y="4495"/>
                  </a:lnTo>
                  <a:lnTo>
                    <a:pt x="1458" y="4912"/>
                  </a:lnTo>
                  <a:lnTo>
                    <a:pt x="1250" y="5328"/>
                  </a:lnTo>
                  <a:lnTo>
                    <a:pt x="1000" y="5703"/>
                  </a:lnTo>
                  <a:lnTo>
                    <a:pt x="708" y="6036"/>
                  </a:lnTo>
                  <a:lnTo>
                    <a:pt x="375" y="6327"/>
                  </a:lnTo>
                  <a:lnTo>
                    <a:pt x="1" y="6577"/>
                  </a:lnTo>
                  <a:lnTo>
                    <a:pt x="375" y="6785"/>
                  </a:lnTo>
                  <a:lnTo>
                    <a:pt x="833" y="6951"/>
                  </a:lnTo>
                  <a:lnTo>
                    <a:pt x="1291" y="7035"/>
                  </a:lnTo>
                  <a:lnTo>
                    <a:pt x="1749" y="7076"/>
                  </a:lnTo>
                  <a:lnTo>
                    <a:pt x="2124" y="7035"/>
                  </a:lnTo>
                  <a:lnTo>
                    <a:pt x="2457" y="6993"/>
                  </a:lnTo>
                  <a:lnTo>
                    <a:pt x="2790" y="6910"/>
                  </a:lnTo>
                  <a:lnTo>
                    <a:pt x="3123" y="6785"/>
                  </a:lnTo>
                  <a:lnTo>
                    <a:pt x="3414" y="6660"/>
                  </a:lnTo>
                  <a:lnTo>
                    <a:pt x="3705" y="6452"/>
                  </a:lnTo>
                  <a:lnTo>
                    <a:pt x="3997" y="6244"/>
                  </a:lnTo>
                  <a:lnTo>
                    <a:pt x="4247" y="6036"/>
                  </a:lnTo>
                  <a:lnTo>
                    <a:pt x="4455" y="5786"/>
                  </a:lnTo>
                  <a:lnTo>
                    <a:pt x="4663" y="5494"/>
                  </a:lnTo>
                  <a:lnTo>
                    <a:pt x="4871" y="5203"/>
                  </a:lnTo>
                  <a:lnTo>
                    <a:pt x="4996" y="4912"/>
                  </a:lnTo>
                  <a:lnTo>
                    <a:pt x="5121" y="4579"/>
                  </a:lnTo>
                  <a:lnTo>
                    <a:pt x="5204" y="4246"/>
                  </a:lnTo>
                  <a:lnTo>
                    <a:pt x="5245" y="3913"/>
                  </a:lnTo>
                  <a:lnTo>
                    <a:pt x="5287" y="3538"/>
                  </a:lnTo>
                  <a:lnTo>
                    <a:pt x="5245" y="3163"/>
                  </a:lnTo>
                  <a:lnTo>
                    <a:pt x="5204" y="2831"/>
                  </a:lnTo>
                  <a:lnTo>
                    <a:pt x="5121" y="2498"/>
                  </a:lnTo>
                  <a:lnTo>
                    <a:pt x="4996" y="2165"/>
                  </a:lnTo>
                  <a:lnTo>
                    <a:pt x="4871" y="1873"/>
                  </a:lnTo>
                  <a:lnTo>
                    <a:pt x="4663" y="1582"/>
                  </a:lnTo>
                  <a:lnTo>
                    <a:pt x="4455" y="1290"/>
                  </a:lnTo>
                  <a:lnTo>
                    <a:pt x="4247" y="1041"/>
                  </a:lnTo>
                  <a:lnTo>
                    <a:pt x="3997" y="833"/>
                  </a:lnTo>
                  <a:lnTo>
                    <a:pt x="3705" y="624"/>
                  </a:lnTo>
                  <a:lnTo>
                    <a:pt x="3414" y="458"/>
                  </a:lnTo>
                  <a:lnTo>
                    <a:pt x="3123" y="291"/>
                  </a:lnTo>
                  <a:lnTo>
                    <a:pt x="2790" y="167"/>
                  </a:lnTo>
                  <a:lnTo>
                    <a:pt x="2457" y="83"/>
                  </a:lnTo>
                  <a:lnTo>
                    <a:pt x="2124" y="42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67"/>
            <p:cNvSpPr/>
            <p:nvPr/>
          </p:nvSpPr>
          <p:spPr>
            <a:xfrm>
              <a:off x="8112055" y="511554"/>
              <a:ext cx="109355" cy="187810"/>
            </a:xfrm>
            <a:custGeom>
              <a:rect b="b" l="l" r="r" t="t"/>
              <a:pathLst>
                <a:path extrusionOk="0" h="6078" w="3539">
                  <a:moveTo>
                    <a:pt x="1790" y="1"/>
                  </a:moveTo>
                  <a:lnTo>
                    <a:pt x="1415" y="250"/>
                  </a:lnTo>
                  <a:lnTo>
                    <a:pt x="1041" y="542"/>
                  </a:lnTo>
                  <a:lnTo>
                    <a:pt x="749" y="875"/>
                  </a:lnTo>
                  <a:lnTo>
                    <a:pt x="500" y="1249"/>
                  </a:lnTo>
                  <a:lnTo>
                    <a:pt x="291" y="1666"/>
                  </a:lnTo>
                  <a:lnTo>
                    <a:pt x="125" y="2123"/>
                  </a:lnTo>
                  <a:lnTo>
                    <a:pt x="42" y="2581"/>
                  </a:lnTo>
                  <a:lnTo>
                    <a:pt x="0" y="3039"/>
                  </a:lnTo>
                  <a:lnTo>
                    <a:pt x="42" y="3539"/>
                  </a:lnTo>
                  <a:lnTo>
                    <a:pt x="125" y="3996"/>
                  </a:lnTo>
                  <a:lnTo>
                    <a:pt x="291" y="4413"/>
                  </a:lnTo>
                  <a:lnTo>
                    <a:pt x="500" y="4829"/>
                  </a:lnTo>
                  <a:lnTo>
                    <a:pt x="749" y="5204"/>
                  </a:lnTo>
                  <a:lnTo>
                    <a:pt x="1041" y="5537"/>
                  </a:lnTo>
                  <a:lnTo>
                    <a:pt x="1415" y="5828"/>
                  </a:lnTo>
                  <a:lnTo>
                    <a:pt x="1790" y="6078"/>
                  </a:lnTo>
                  <a:lnTo>
                    <a:pt x="2164" y="5828"/>
                  </a:lnTo>
                  <a:lnTo>
                    <a:pt x="2497" y="5537"/>
                  </a:lnTo>
                  <a:lnTo>
                    <a:pt x="2789" y="5204"/>
                  </a:lnTo>
                  <a:lnTo>
                    <a:pt x="3039" y="4829"/>
                  </a:lnTo>
                  <a:lnTo>
                    <a:pt x="3247" y="4413"/>
                  </a:lnTo>
                  <a:lnTo>
                    <a:pt x="3413" y="3996"/>
                  </a:lnTo>
                  <a:lnTo>
                    <a:pt x="3496" y="3539"/>
                  </a:lnTo>
                  <a:lnTo>
                    <a:pt x="3538" y="3039"/>
                  </a:lnTo>
                  <a:lnTo>
                    <a:pt x="3496" y="2581"/>
                  </a:lnTo>
                  <a:lnTo>
                    <a:pt x="3413" y="2123"/>
                  </a:lnTo>
                  <a:lnTo>
                    <a:pt x="3247" y="1666"/>
                  </a:lnTo>
                  <a:lnTo>
                    <a:pt x="3039" y="1249"/>
                  </a:lnTo>
                  <a:lnTo>
                    <a:pt x="2789" y="875"/>
                  </a:lnTo>
                  <a:lnTo>
                    <a:pt x="2497" y="542"/>
                  </a:lnTo>
                  <a:lnTo>
                    <a:pt x="2164" y="250"/>
                  </a:lnTo>
                  <a:lnTo>
                    <a:pt x="17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2" name="Google Shape;402;p67"/>
          <p:cNvGrpSpPr/>
          <p:nvPr/>
        </p:nvGrpSpPr>
        <p:grpSpPr>
          <a:xfrm>
            <a:off x="240784" y="3827390"/>
            <a:ext cx="2011498" cy="2666958"/>
            <a:chOff x="884508" y="1833124"/>
            <a:chExt cx="1965889" cy="2606488"/>
          </a:xfrm>
        </p:grpSpPr>
        <p:sp>
          <p:nvSpPr>
            <p:cNvPr id="403" name="Google Shape;403;p67"/>
            <p:cNvSpPr/>
            <p:nvPr/>
          </p:nvSpPr>
          <p:spPr>
            <a:xfrm>
              <a:off x="1140700" y="1833124"/>
              <a:ext cx="1453500" cy="14511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grpSp>
          <p:nvGrpSpPr>
            <p:cNvPr id="404" name="Google Shape;404;p67"/>
            <p:cNvGrpSpPr/>
            <p:nvPr/>
          </p:nvGrpSpPr>
          <p:grpSpPr>
            <a:xfrm>
              <a:off x="884508" y="2717956"/>
              <a:ext cx="1965889" cy="1721656"/>
              <a:chOff x="3904150" y="1766400"/>
              <a:chExt cx="837725" cy="733650"/>
            </a:xfrm>
          </p:grpSpPr>
          <p:sp>
            <p:nvSpPr>
              <p:cNvPr id="405" name="Google Shape;405;p67"/>
              <p:cNvSpPr/>
              <p:nvPr/>
            </p:nvSpPr>
            <p:spPr>
              <a:xfrm>
                <a:off x="4306875" y="2103550"/>
                <a:ext cx="32275" cy="388175"/>
              </a:xfrm>
              <a:custGeom>
                <a:rect b="b" l="l" r="r" t="t"/>
                <a:pathLst>
                  <a:path extrusionOk="0" h="15527" w="1291">
                    <a:moveTo>
                      <a:pt x="1" y="1"/>
                    </a:moveTo>
                    <a:lnTo>
                      <a:pt x="1" y="15527"/>
                    </a:lnTo>
                    <a:lnTo>
                      <a:pt x="1291" y="15527"/>
                    </a:lnTo>
                    <a:lnTo>
                      <a:pt x="12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67"/>
              <p:cNvSpPr/>
              <p:nvPr/>
            </p:nvSpPr>
            <p:spPr>
              <a:xfrm>
                <a:off x="4099800" y="2470900"/>
                <a:ext cx="445400" cy="29150"/>
              </a:xfrm>
              <a:custGeom>
                <a:rect b="b" l="l" r="r" t="t"/>
                <a:pathLst>
                  <a:path extrusionOk="0" h="1166" w="17816">
                    <a:moveTo>
                      <a:pt x="1166" y="0"/>
                    </a:moveTo>
                    <a:lnTo>
                      <a:pt x="958" y="42"/>
                    </a:lnTo>
                    <a:lnTo>
                      <a:pt x="708" y="83"/>
                    </a:lnTo>
                    <a:lnTo>
                      <a:pt x="541" y="208"/>
                    </a:lnTo>
                    <a:lnTo>
                      <a:pt x="375" y="333"/>
                    </a:lnTo>
                    <a:lnTo>
                      <a:pt x="208" y="500"/>
                    </a:lnTo>
                    <a:lnTo>
                      <a:pt x="125" y="708"/>
                    </a:lnTo>
                    <a:lnTo>
                      <a:pt x="42" y="916"/>
                    </a:lnTo>
                    <a:lnTo>
                      <a:pt x="0" y="1166"/>
                    </a:lnTo>
                    <a:lnTo>
                      <a:pt x="17815" y="1166"/>
                    </a:lnTo>
                    <a:lnTo>
                      <a:pt x="17774" y="916"/>
                    </a:lnTo>
                    <a:lnTo>
                      <a:pt x="17732" y="708"/>
                    </a:lnTo>
                    <a:lnTo>
                      <a:pt x="17607" y="500"/>
                    </a:lnTo>
                    <a:lnTo>
                      <a:pt x="17482" y="333"/>
                    </a:lnTo>
                    <a:lnTo>
                      <a:pt x="17316" y="208"/>
                    </a:lnTo>
                    <a:lnTo>
                      <a:pt x="17108" y="83"/>
                    </a:lnTo>
                    <a:lnTo>
                      <a:pt x="16900" y="42"/>
                    </a:lnTo>
                    <a:lnTo>
                      <a:pt x="166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67"/>
              <p:cNvSpPr/>
              <p:nvPr/>
            </p:nvSpPr>
            <p:spPr>
              <a:xfrm>
                <a:off x="3904150" y="1766400"/>
                <a:ext cx="837725" cy="422525"/>
              </a:xfrm>
              <a:custGeom>
                <a:rect b="b" l="l" r="r" t="t"/>
                <a:pathLst>
                  <a:path extrusionOk="0" h="16901" w="33509">
                    <a:moveTo>
                      <a:pt x="2665" y="1"/>
                    </a:moveTo>
                    <a:lnTo>
                      <a:pt x="2415" y="42"/>
                    </a:lnTo>
                    <a:lnTo>
                      <a:pt x="2207" y="42"/>
                    </a:lnTo>
                    <a:lnTo>
                      <a:pt x="1874" y="126"/>
                    </a:lnTo>
                    <a:lnTo>
                      <a:pt x="1624" y="250"/>
                    </a:lnTo>
                    <a:lnTo>
                      <a:pt x="1333" y="375"/>
                    </a:lnTo>
                    <a:lnTo>
                      <a:pt x="1083" y="542"/>
                    </a:lnTo>
                    <a:lnTo>
                      <a:pt x="875" y="708"/>
                    </a:lnTo>
                    <a:lnTo>
                      <a:pt x="667" y="916"/>
                    </a:lnTo>
                    <a:lnTo>
                      <a:pt x="500" y="1125"/>
                    </a:lnTo>
                    <a:lnTo>
                      <a:pt x="334" y="1374"/>
                    </a:lnTo>
                    <a:lnTo>
                      <a:pt x="209" y="1624"/>
                    </a:lnTo>
                    <a:lnTo>
                      <a:pt x="126" y="1874"/>
                    </a:lnTo>
                    <a:lnTo>
                      <a:pt x="43" y="2165"/>
                    </a:lnTo>
                    <a:lnTo>
                      <a:pt x="43" y="2457"/>
                    </a:lnTo>
                    <a:lnTo>
                      <a:pt x="1" y="2706"/>
                    </a:lnTo>
                    <a:lnTo>
                      <a:pt x="43" y="2998"/>
                    </a:lnTo>
                    <a:lnTo>
                      <a:pt x="84" y="3289"/>
                    </a:lnTo>
                    <a:lnTo>
                      <a:pt x="209" y="3580"/>
                    </a:lnTo>
                    <a:lnTo>
                      <a:pt x="2790" y="10199"/>
                    </a:lnTo>
                    <a:lnTo>
                      <a:pt x="2998" y="10740"/>
                    </a:lnTo>
                    <a:lnTo>
                      <a:pt x="3248" y="11239"/>
                    </a:lnTo>
                    <a:lnTo>
                      <a:pt x="3539" y="11739"/>
                    </a:lnTo>
                    <a:lnTo>
                      <a:pt x="3872" y="12197"/>
                    </a:lnTo>
                    <a:lnTo>
                      <a:pt x="4205" y="12654"/>
                    </a:lnTo>
                    <a:lnTo>
                      <a:pt x="4580" y="13112"/>
                    </a:lnTo>
                    <a:lnTo>
                      <a:pt x="4954" y="13529"/>
                    </a:lnTo>
                    <a:lnTo>
                      <a:pt x="5371" y="13903"/>
                    </a:lnTo>
                    <a:lnTo>
                      <a:pt x="5828" y="14236"/>
                    </a:lnTo>
                    <a:lnTo>
                      <a:pt x="6286" y="14569"/>
                    </a:lnTo>
                    <a:lnTo>
                      <a:pt x="6744" y="14902"/>
                    </a:lnTo>
                    <a:lnTo>
                      <a:pt x="7244" y="15152"/>
                    </a:lnTo>
                    <a:lnTo>
                      <a:pt x="7743" y="15402"/>
                    </a:lnTo>
                    <a:lnTo>
                      <a:pt x="8284" y="15651"/>
                    </a:lnTo>
                    <a:lnTo>
                      <a:pt x="8825" y="15818"/>
                    </a:lnTo>
                    <a:lnTo>
                      <a:pt x="9408" y="15984"/>
                    </a:lnTo>
                    <a:lnTo>
                      <a:pt x="9783" y="16068"/>
                    </a:lnTo>
                    <a:lnTo>
                      <a:pt x="10657" y="16276"/>
                    </a:lnTo>
                    <a:lnTo>
                      <a:pt x="11531" y="16442"/>
                    </a:lnTo>
                    <a:lnTo>
                      <a:pt x="12447" y="16567"/>
                    </a:lnTo>
                    <a:lnTo>
                      <a:pt x="13321" y="16692"/>
                    </a:lnTo>
                    <a:lnTo>
                      <a:pt x="14195" y="16775"/>
                    </a:lnTo>
                    <a:lnTo>
                      <a:pt x="15111" y="16858"/>
                    </a:lnTo>
                    <a:lnTo>
                      <a:pt x="15985" y="16900"/>
                    </a:lnTo>
                    <a:lnTo>
                      <a:pt x="16859" y="16900"/>
                    </a:lnTo>
                    <a:lnTo>
                      <a:pt x="17775" y="16858"/>
                    </a:lnTo>
                    <a:lnTo>
                      <a:pt x="18649" y="16817"/>
                    </a:lnTo>
                    <a:lnTo>
                      <a:pt x="19523" y="16775"/>
                    </a:lnTo>
                    <a:lnTo>
                      <a:pt x="20438" y="16692"/>
                    </a:lnTo>
                    <a:lnTo>
                      <a:pt x="21313" y="16567"/>
                    </a:lnTo>
                    <a:lnTo>
                      <a:pt x="22187" y="16401"/>
                    </a:lnTo>
                    <a:lnTo>
                      <a:pt x="23061" y="16234"/>
                    </a:lnTo>
                    <a:lnTo>
                      <a:pt x="23935" y="16026"/>
                    </a:lnTo>
                    <a:lnTo>
                      <a:pt x="24143" y="15984"/>
                    </a:lnTo>
                    <a:lnTo>
                      <a:pt x="24684" y="15818"/>
                    </a:lnTo>
                    <a:lnTo>
                      <a:pt x="25267" y="15651"/>
                    </a:lnTo>
                    <a:lnTo>
                      <a:pt x="25808" y="15402"/>
                    </a:lnTo>
                    <a:lnTo>
                      <a:pt x="26307" y="15152"/>
                    </a:lnTo>
                    <a:lnTo>
                      <a:pt x="26849" y="14902"/>
                    </a:lnTo>
                    <a:lnTo>
                      <a:pt x="27306" y="14569"/>
                    </a:lnTo>
                    <a:lnTo>
                      <a:pt x="27764" y="14236"/>
                    </a:lnTo>
                    <a:lnTo>
                      <a:pt x="28222" y="13862"/>
                    </a:lnTo>
                    <a:lnTo>
                      <a:pt x="28638" y="13445"/>
                    </a:lnTo>
                    <a:lnTo>
                      <a:pt x="29055" y="13029"/>
                    </a:lnTo>
                    <a:lnTo>
                      <a:pt x="29429" y="12613"/>
                    </a:lnTo>
                    <a:lnTo>
                      <a:pt x="29762" y="12113"/>
                    </a:lnTo>
                    <a:lnTo>
                      <a:pt x="30095" y="11655"/>
                    </a:lnTo>
                    <a:lnTo>
                      <a:pt x="30387" y="11114"/>
                    </a:lnTo>
                    <a:lnTo>
                      <a:pt x="30636" y="10615"/>
                    </a:lnTo>
                    <a:lnTo>
                      <a:pt x="30886" y="10074"/>
                    </a:lnTo>
                    <a:lnTo>
                      <a:pt x="33342" y="3580"/>
                    </a:lnTo>
                    <a:lnTo>
                      <a:pt x="33425" y="3289"/>
                    </a:lnTo>
                    <a:lnTo>
                      <a:pt x="33508" y="2998"/>
                    </a:lnTo>
                    <a:lnTo>
                      <a:pt x="33508" y="2706"/>
                    </a:lnTo>
                    <a:lnTo>
                      <a:pt x="33508" y="2457"/>
                    </a:lnTo>
                    <a:lnTo>
                      <a:pt x="33467" y="2165"/>
                    </a:lnTo>
                    <a:lnTo>
                      <a:pt x="33384" y="1874"/>
                    </a:lnTo>
                    <a:lnTo>
                      <a:pt x="33300" y="1624"/>
                    </a:lnTo>
                    <a:lnTo>
                      <a:pt x="33175" y="1374"/>
                    </a:lnTo>
                    <a:lnTo>
                      <a:pt x="33051" y="1125"/>
                    </a:lnTo>
                    <a:lnTo>
                      <a:pt x="32842" y="916"/>
                    </a:lnTo>
                    <a:lnTo>
                      <a:pt x="32676" y="708"/>
                    </a:lnTo>
                    <a:lnTo>
                      <a:pt x="32426" y="542"/>
                    </a:lnTo>
                    <a:lnTo>
                      <a:pt x="32176" y="375"/>
                    </a:lnTo>
                    <a:lnTo>
                      <a:pt x="31927" y="250"/>
                    </a:lnTo>
                    <a:lnTo>
                      <a:pt x="31635" y="126"/>
                    </a:lnTo>
                    <a:lnTo>
                      <a:pt x="31344" y="42"/>
                    </a:lnTo>
                    <a:lnTo>
                      <a:pt x="31094" y="42"/>
                    </a:lnTo>
                    <a:lnTo>
                      <a:pt x="30845" y="1"/>
                    </a:lnTo>
                    <a:lnTo>
                      <a:pt x="30387" y="84"/>
                    </a:lnTo>
                    <a:lnTo>
                      <a:pt x="29929" y="209"/>
                    </a:lnTo>
                    <a:lnTo>
                      <a:pt x="29513" y="459"/>
                    </a:lnTo>
                    <a:lnTo>
                      <a:pt x="29138" y="750"/>
                    </a:lnTo>
                    <a:lnTo>
                      <a:pt x="28805" y="1083"/>
                    </a:lnTo>
                    <a:lnTo>
                      <a:pt x="28555" y="1499"/>
                    </a:lnTo>
                    <a:lnTo>
                      <a:pt x="28347" y="1957"/>
                    </a:lnTo>
                    <a:lnTo>
                      <a:pt x="27806" y="3497"/>
                    </a:lnTo>
                    <a:lnTo>
                      <a:pt x="27598" y="4080"/>
                    </a:lnTo>
                    <a:lnTo>
                      <a:pt x="27348" y="4621"/>
                    </a:lnTo>
                    <a:lnTo>
                      <a:pt x="27015" y="5162"/>
                    </a:lnTo>
                    <a:lnTo>
                      <a:pt x="26682" y="5662"/>
                    </a:lnTo>
                    <a:lnTo>
                      <a:pt x="26307" y="6119"/>
                    </a:lnTo>
                    <a:lnTo>
                      <a:pt x="25891" y="6536"/>
                    </a:lnTo>
                    <a:lnTo>
                      <a:pt x="25475" y="6952"/>
                    </a:lnTo>
                    <a:lnTo>
                      <a:pt x="25017" y="7327"/>
                    </a:lnTo>
                    <a:lnTo>
                      <a:pt x="24518" y="7618"/>
                    </a:lnTo>
                    <a:lnTo>
                      <a:pt x="23977" y="7909"/>
                    </a:lnTo>
                    <a:lnTo>
                      <a:pt x="23435" y="8159"/>
                    </a:lnTo>
                    <a:lnTo>
                      <a:pt x="22894" y="8367"/>
                    </a:lnTo>
                    <a:lnTo>
                      <a:pt x="22312" y="8534"/>
                    </a:lnTo>
                    <a:lnTo>
                      <a:pt x="21729" y="8659"/>
                    </a:lnTo>
                    <a:lnTo>
                      <a:pt x="21104" y="8742"/>
                    </a:lnTo>
                    <a:lnTo>
                      <a:pt x="12405" y="8742"/>
                    </a:lnTo>
                    <a:lnTo>
                      <a:pt x="11822" y="8659"/>
                    </a:lnTo>
                    <a:lnTo>
                      <a:pt x="11198" y="8534"/>
                    </a:lnTo>
                    <a:lnTo>
                      <a:pt x="10657" y="8367"/>
                    </a:lnTo>
                    <a:lnTo>
                      <a:pt x="10074" y="8159"/>
                    </a:lnTo>
                    <a:lnTo>
                      <a:pt x="9533" y="7909"/>
                    </a:lnTo>
                    <a:lnTo>
                      <a:pt x="9033" y="7618"/>
                    </a:lnTo>
                    <a:lnTo>
                      <a:pt x="8534" y="7327"/>
                    </a:lnTo>
                    <a:lnTo>
                      <a:pt x="8076" y="6952"/>
                    </a:lnTo>
                    <a:lnTo>
                      <a:pt x="7618" y="6536"/>
                    </a:lnTo>
                    <a:lnTo>
                      <a:pt x="7202" y="6119"/>
                    </a:lnTo>
                    <a:lnTo>
                      <a:pt x="6827" y="5662"/>
                    </a:lnTo>
                    <a:lnTo>
                      <a:pt x="6494" y="5162"/>
                    </a:lnTo>
                    <a:lnTo>
                      <a:pt x="6203" y="4621"/>
                    </a:lnTo>
                    <a:lnTo>
                      <a:pt x="5953" y="4080"/>
                    </a:lnTo>
                    <a:lnTo>
                      <a:pt x="5704" y="3497"/>
                    </a:lnTo>
                    <a:lnTo>
                      <a:pt x="5204" y="1957"/>
                    </a:lnTo>
                    <a:lnTo>
                      <a:pt x="4996" y="1499"/>
                    </a:lnTo>
                    <a:lnTo>
                      <a:pt x="4705" y="1083"/>
                    </a:lnTo>
                    <a:lnTo>
                      <a:pt x="4413" y="750"/>
                    </a:lnTo>
                    <a:lnTo>
                      <a:pt x="4039" y="459"/>
                    </a:lnTo>
                    <a:lnTo>
                      <a:pt x="3581" y="209"/>
                    </a:lnTo>
                    <a:lnTo>
                      <a:pt x="3164" y="84"/>
                    </a:lnTo>
                    <a:lnTo>
                      <a:pt x="266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25_1_1_1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0"/>
          <p:cNvSpPr txBox="1"/>
          <p:nvPr>
            <p:ph type="title"/>
          </p:nvPr>
        </p:nvSpPr>
        <p:spPr>
          <a:xfrm>
            <a:off x="712650" y="445025"/>
            <a:ext cx="771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0" name="Google Shape;410;p70"/>
          <p:cNvSpPr/>
          <p:nvPr/>
        </p:nvSpPr>
        <p:spPr>
          <a:xfrm>
            <a:off x="0" y="4006900"/>
            <a:ext cx="9157500" cy="11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1" name="Google Shape;411;p70"/>
          <p:cNvGrpSpPr/>
          <p:nvPr/>
        </p:nvGrpSpPr>
        <p:grpSpPr>
          <a:xfrm>
            <a:off x="8431356" y="1223052"/>
            <a:ext cx="1342735" cy="3492527"/>
            <a:chOff x="5071525" y="1113950"/>
            <a:chExt cx="559100" cy="1454250"/>
          </a:xfrm>
        </p:grpSpPr>
        <p:sp>
          <p:nvSpPr>
            <p:cNvPr id="412" name="Google Shape;412;p70"/>
            <p:cNvSpPr/>
            <p:nvPr/>
          </p:nvSpPr>
          <p:spPr>
            <a:xfrm>
              <a:off x="5071525" y="1730575"/>
              <a:ext cx="161375" cy="837625"/>
            </a:xfrm>
            <a:custGeom>
              <a:rect b="b" l="l" r="r" t="t"/>
              <a:pathLst>
                <a:path extrusionOk="0" h="33505" w="6455">
                  <a:moveTo>
                    <a:pt x="2097" y="1"/>
                  </a:moveTo>
                  <a:lnTo>
                    <a:pt x="2015" y="330"/>
                  </a:lnTo>
                  <a:lnTo>
                    <a:pt x="1768" y="1275"/>
                  </a:lnTo>
                  <a:lnTo>
                    <a:pt x="1439" y="2837"/>
                  </a:lnTo>
                  <a:lnTo>
                    <a:pt x="1069" y="4893"/>
                  </a:lnTo>
                  <a:lnTo>
                    <a:pt x="864" y="6126"/>
                  </a:lnTo>
                  <a:lnTo>
                    <a:pt x="658" y="7483"/>
                  </a:lnTo>
                  <a:lnTo>
                    <a:pt x="494" y="8963"/>
                  </a:lnTo>
                  <a:lnTo>
                    <a:pt x="329" y="10525"/>
                  </a:lnTo>
                  <a:lnTo>
                    <a:pt x="206" y="12210"/>
                  </a:lnTo>
                  <a:lnTo>
                    <a:pt x="83" y="13978"/>
                  </a:lnTo>
                  <a:lnTo>
                    <a:pt x="1" y="15869"/>
                  </a:lnTo>
                  <a:lnTo>
                    <a:pt x="1" y="17801"/>
                  </a:lnTo>
                  <a:lnTo>
                    <a:pt x="1" y="19733"/>
                  </a:lnTo>
                  <a:lnTo>
                    <a:pt x="42" y="21542"/>
                  </a:lnTo>
                  <a:lnTo>
                    <a:pt x="124" y="23228"/>
                  </a:lnTo>
                  <a:lnTo>
                    <a:pt x="247" y="24749"/>
                  </a:lnTo>
                  <a:lnTo>
                    <a:pt x="329" y="26187"/>
                  </a:lnTo>
                  <a:lnTo>
                    <a:pt x="494" y="27462"/>
                  </a:lnTo>
                  <a:lnTo>
                    <a:pt x="741" y="29682"/>
                  </a:lnTo>
                  <a:lnTo>
                    <a:pt x="1028" y="31367"/>
                  </a:lnTo>
                  <a:lnTo>
                    <a:pt x="1275" y="32559"/>
                  </a:lnTo>
                  <a:lnTo>
                    <a:pt x="1522" y="33505"/>
                  </a:lnTo>
                  <a:lnTo>
                    <a:pt x="4934" y="33505"/>
                  </a:lnTo>
                  <a:lnTo>
                    <a:pt x="5180" y="32559"/>
                  </a:lnTo>
                  <a:lnTo>
                    <a:pt x="5427" y="31367"/>
                  </a:lnTo>
                  <a:lnTo>
                    <a:pt x="5715" y="29682"/>
                  </a:lnTo>
                  <a:lnTo>
                    <a:pt x="5961" y="27462"/>
                  </a:lnTo>
                  <a:lnTo>
                    <a:pt x="6126" y="26187"/>
                  </a:lnTo>
                  <a:lnTo>
                    <a:pt x="6208" y="24749"/>
                  </a:lnTo>
                  <a:lnTo>
                    <a:pt x="6331" y="23228"/>
                  </a:lnTo>
                  <a:lnTo>
                    <a:pt x="6414" y="21542"/>
                  </a:lnTo>
                  <a:lnTo>
                    <a:pt x="6455" y="19733"/>
                  </a:lnTo>
                  <a:lnTo>
                    <a:pt x="6455" y="17801"/>
                  </a:lnTo>
                  <a:lnTo>
                    <a:pt x="6455" y="15869"/>
                  </a:lnTo>
                  <a:lnTo>
                    <a:pt x="6372" y="13978"/>
                  </a:lnTo>
                  <a:lnTo>
                    <a:pt x="6249" y="12210"/>
                  </a:lnTo>
                  <a:lnTo>
                    <a:pt x="6126" y="10525"/>
                  </a:lnTo>
                  <a:lnTo>
                    <a:pt x="5961" y="8963"/>
                  </a:lnTo>
                  <a:lnTo>
                    <a:pt x="5797" y="7483"/>
                  </a:lnTo>
                  <a:lnTo>
                    <a:pt x="5591" y="6126"/>
                  </a:lnTo>
                  <a:lnTo>
                    <a:pt x="5386" y="4893"/>
                  </a:lnTo>
                  <a:lnTo>
                    <a:pt x="5016" y="2837"/>
                  </a:lnTo>
                  <a:lnTo>
                    <a:pt x="4687" y="1275"/>
                  </a:lnTo>
                  <a:lnTo>
                    <a:pt x="4440" y="330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70"/>
            <p:cNvSpPr/>
            <p:nvPr/>
          </p:nvSpPr>
          <p:spPr>
            <a:xfrm>
              <a:off x="5244175" y="1530175"/>
              <a:ext cx="133650" cy="388500"/>
            </a:xfrm>
            <a:custGeom>
              <a:rect b="b" l="l" r="r" t="t"/>
              <a:pathLst>
                <a:path extrusionOk="0" h="15540" w="5346">
                  <a:moveTo>
                    <a:pt x="42" y="1"/>
                  </a:moveTo>
                  <a:lnTo>
                    <a:pt x="1" y="42"/>
                  </a:lnTo>
                  <a:lnTo>
                    <a:pt x="1" y="83"/>
                  </a:lnTo>
                  <a:lnTo>
                    <a:pt x="1" y="124"/>
                  </a:lnTo>
                  <a:lnTo>
                    <a:pt x="864" y="1604"/>
                  </a:lnTo>
                  <a:lnTo>
                    <a:pt x="1645" y="3043"/>
                  </a:lnTo>
                  <a:lnTo>
                    <a:pt x="2303" y="4440"/>
                  </a:lnTo>
                  <a:lnTo>
                    <a:pt x="2920" y="5838"/>
                  </a:lnTo>
                  <a:lnTo>
                    <a:pt x="3413" y="7154"/>
                  </a:lnTo>
                  <a:lnTo>
                    <a:pt x="3824" y="8428"/>
                  </a:lnTo>
                  <a:lnTo>
                    <a:pt x="4194" y="9620"/>
                  </a:lnTo>
                  <a:lnTo>
                    <a:pt x="4482" y="10730"/>
                  </a:lnTo>
                  <a:lnTo>
                    <a:pt x="4687" y="11758"/>
                  </a:lnTo>
                  <a:lnTo>
                    <a:pt x="4893" y="12662"/>
                  </a:lnTo>
                  <a:lnTo>
                    <a:pt x="5098" y="14142"/>
                  </a:lnTo>
                  <a:lnTo>
                    <a:pt x="5222" y="15088"/>
                  </a:lnTo>
                  <a:lnTo>
                    <a:pt x="5222" y="15458"/>
                  </a:lnTo>
                  <a:lnTo>
                    <a:pt x="5263" y="15499"/>
                  </a:lnTo>
                  <a:lnTo>
                    <a:pt x="5304" y="15540"/>
                  </a:lnTo>
                  <a:lnTo>
                    <a:pt x="5345" y="15499"/>
                  </a:lnTo>
                  <a:lnTo>
                    <a:pt x="5345" y="15458"/>
                  </a:lnTo>
                  <a:lnTo>
                    <a:pt x="5345" y="15088"/>
                  </a:lnTo>
                  <a:lnTo>
                    <a:pt x="5222" y="14142"/>
                  </a:lnTo>
                  <a:lnTo>
                    <a:pt x="5016" y="12621"/>
                  </a:lnTo>
                  <a:lnTo>
                    <a:pt x="4811" y="11717"/>
                  </a:lnTo>
                  <a:lnTo>
                    <a:pt x="4605" y="10689"/>
                  </a:lnTo>
                  <a:lnTo>
                    <a:pt x="4317" y="9579"/>
                  </a:lnTo>
                  <a:lnTo>
                    <a:pt x="3947" y="8387"/>
                  </a:lnTo>
                  <a:lnTo>
                    <a:pt x="3536" y="7112"/>
                  </a:lnTo>
                  <a:lnTo>
                    <a:pt x="3043" y="5797"/>
                  </a:lnTo>
                  <a:lnTo>
                    <a:pt x="2426" y="4399"/>
                  </a:lnTo>
                  <a:lnTo>
                    <a:pt x="1769" y="2960"/>
                  </a:lnTo>
                  <a:lnTo>
                    <a:pt x="988" y="1522"/>
                  </a:lnTo>
                  <a:lnTo>
                    <a:pt x="83" y="42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70"/>
            <p:cNvSpPr/>
            <p:nvPr/>
          </p:nvSpPr>
          <p:spPr>
            <a:xfrm>
              <a:off x="5233900" y="1309225"/>
              <a:ext cx="185025" cy="609450"/>
            </a:xfrm>
            <a:custGeom>
              <a:rect b="b" l="l" r="r" t="t"/>
              <a:pathLst>
                <a:path extrusionOk="0" h="24378" w="7401">
                  <a:moveTo>
                    <a:pt x="42" y="0"/>
                  </a:moveTo>
                  <a:lnTo>
                    <a:pt x="1" y="41"/>
                  </a:lnTo>
                  <a:lnTo>
                    <a:pt x="1" y="82"/>
                  </a:lnTo>
                  <a:lnTo>
                    <a:pt x="782" y="1727"/>
                  </a:lnTo>
                  <a:lnTo>
                    <a:pt x="1440" y="3412"/>
                  </a:lnTo>
                  <a:lnTo>
                    <a:pt x="2056" y="5098"/>
                  </a:lnTo>
                  <a:lnTo>
                    <a:pt x="2632" y="6783"/>
                  </a:lnTo>
                  <a:lnTo>
                    <a:pt x="3125" y="8469"/>
                  </a:lnTo>
                  <a:lnTo>
                    <a:pt x="3536" y="10113"/>
                  </a:lnTo>
                  <a:lnTo>
                    <a:pt x="3906" y="11757"/>
                  </a:lnTo>
                  <a:lnTo>
                    <a:pt x="4235" y="13361"/>
                  </a:lnTo>
                  <a:lnTo>
                    <a:pt x="4523" y="14882"/>
                  </a:lnTo>
                  <a:lnTo>
                    <a:pt x="4769" y="16320"/>
                  </a:lnTo>
                  <a:lnTo>
                    <a:pt x="4934" y="17677"/>
                  </a:lnTo>
                  <a:lnTo>
                    <a:pt x="5098" y="18993"/>
                  </a:lnTo>
                  <a:lnTo>
                    <a:pt x="5345" y="21212"/>
                  </a:lnTo>
                  <a:lnTo>
                    <a:pt x="5468" y="22898"/>
                  </a:lnTo>
                  <a:lnTo>
                    <a:pt x="5509" y="24296"/>
                  </a:lnTo>
                  <a:lnTo>
                    <a:pt x="5551" y="24337"/>
                  </a:lnTo>
                  <a:lnTo>
                    <a:pt x="5592" y="24378"/>
                  </a:lnTo>
                  <a:lnTo>
                    <a:pt x="5633" y="24337"/>
                  </a:lnTo>
                  <a:lnTo>
                    <a:pt x="5633" y="24296"/>
                  </a:lnTo>
                  <a:lnTo>
                    <a:pt x="5592" y="22898"/>
                  </a:lnTo>
                  <a:lnTo>
                    <a:pt x="5509" y="20308"/>
                  </a:lnTo>
                  <a:lnTo>
                    <a:pt x="5509" y="17924"/>
                  </a:lnTo>
                  <a:lnTo>
                    <a:pt x="5551" y="15745"/>
                  </a:lnTo>
                  <a:lnTo>
                    <a:pt x="5633" y="13689"/>
                  </a:lnTo>
                  <a:lnTo>
                    <a:pt x="5756" y="11881"/>
                  </a:lnTo>
                  <a:lnTo>
                    <a:pt x="5921" y="10195"/>
                  </a:lnTo>
                  <a:lnTo>
                    <a:pt x="6085" y="8674"/>
                  </a:lnTo>
                  <a:lnTo>
                    <a:pt x="6291" y="7359"/>
                  </a:lnTo>
                  <a:lnTo>
                    <a:pt x="6496" y="6166"/>
                  </a:lnTo>
                  <a:lnTo>
                    <a:pt x="6702" y="5180"/>
                  </a:lnTo>
                  <a:lnTo>
                    <a:pt x="7030" y="3659"/>
                  </a:lnTo>
                  <a:lnTo>
                    <a:pt x="7318" y="2713"/>
                  </a:lnTo>
                  <a:lnTo>
                    <a:pt x="7400" y="2426"/>
                  </a:lnTo>
                  <a:lnTo>
                    <a:pt x="7400" y="2384"/>
                  </a:lnTo>
                  <a:lnTo>
                    <a:pt x="7400" y="2343"/>
                  </a:lnTo>
                  <a:lnTo>
                    <a:pt x="7318" y="2343"/>
                  </a:lnTo>
                  <a:lnTo>
                    <a:pt x="7318" y="2384"/>
                  </a:lnTo>
                  <a:lnTo>
                    <a:pt x="7195" y="2713"/>
                  </a:lnTo>
                  <a:lnTo>
                    <a:pt x="6907" y="3659"/>
                  </a:lnTo>
                  <a:lnTo>
                    <a:pt x="6743" y="4399"/>
                  </a:lnTo>
                  <a:lnTo>
                    <a:pt x="6537" y="5262"/>
                  </a:lnTo>
                  <a:lnTo>
                    <a:pt x="6332" y="6331"/>
                  </a:lnTo>
                  <a:lnTo>
                    <a:pt x="6126" y="7564"/>
                  </a:lnTo>
                  <a:lnTo>
                    <a:pt x="5962" y="8633"/>
                  </a:lnTo>
                  <a:lnTo>
                    <a:pt x="5838" y="9866"/>
                  </a:lnTo>
                  <a:lnTo>
                    <a:pt x="5674" y="11264"/>
                  </a:lnTo>
                  <a:lnTo>
                    <a:pt x="5551" y="12785"/>
                  </a:lnTo>
                  <a:lnTo>
                    <a:pt x="5468" y="14471"/>
                  </a:lnTo>
                  <a:lnTo>
                    <a:pt x="5427" y="16320"/>
                  </a:lnTo>
                  <a:lnTo>
                    <a:pt x="5386" y="18294"/>
                  </a:lnTo>
                  <a:lnTo>
                    <a:pt x="5386" y="20472"/>
                  </a:lnTo>
                  <a:lnTo>
                    <a:pt x="5181" y="18499"/>
                  </a:lnTo>
                  <a:lnTo>
                    <a:pt x="4893" y="16279"/>
                  </a:lnTo>
                  <a:lnTo>
                    <a:pt x="4441" y="13772"/>
                  </a:lnTo>
                  <a:lnTo>
                    <a:pt x="4194" y="12497"/>
                  </a:lnTo>
                  <a:lnTo>
                    <a:pt x="3906" y="11141"/>
                  </a:lnTo>
                  <a:lnTo>
                    <a:pt x="3577" y="9784"/>
                  </a:lnTo>
                  <a:lnTo>
                    <a:pt x="3207" y="8386"/>
                  </a:lnTo>
                  <a:lnTo>
                    <a:pt x="2796" y="6989"/>
                  </a:lnTo>
                  <a:lnTo>
                    <a:pt x="2385" y="5591"/>
                  </a:lnTo>
                  <a:lnTo>
                    <a:pt x="1892" y="4193"/>
                  </a:lnTo>
                  <a:lnTo>
                    <a:pt x="1357" y="2796"/>
                  </a:lnTo>
                  <a:lnTo>
                    <a:pt x="741" y="1398"/>
                  </a:lnTo>
                  <a:lnTo>
                    <a:pt x="124" y="4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70"/>
            <p:cNvSpPr/>
            <p:nvPr/>
          </p:nvSpPr>
          <p:spPr>
            <a:xfrm>
              <a:off x="5328450" y="1323600"/>
              <a:ext cx="215850" cy="595075"/>
            </a:xfrm>
            <a:custGeom>
              <a:rect b="b" l="l" r="r" t="t"/>
              <a:pathLst>
                <a:path extrusionOk="0" h="23803" w="8634">
                  <a:moveTo>
                    <a:pt x="1" y="1"/>
                  </a:moveTo>
                  <a:lnTo>
                    <a:pt x="1" y="83"/>
                  </a:lnTo>
                  <a:lnTo>
                    <a:pt x="124" y="494"/>
                  </a:lnTo>
                  <a:lnTo>
                    <a:pt x="453" y="1768"/>
                  </a:lnTo>
                  <a:lnTo>
                    <a:pt x="864" y="3742"/>
                  </a:lnTo>
                  <a:lnTo>
                    <a:pt x="1070" y="5016"/>
                  </a:lnTo>
                  <a:lnTo>
                    <a:pt x="1316" y="6455"/>
                  </a:lnTo>
                  <a:lnTo>
                    <a:pt x="1481" y="7852"/>
                  </a:lnTo>
                  <a:lnTo>
                    <a:pt x="1645" y="9415"/>
                  </a:lnTo>
                  <a:lnTo>
                    <a:pt x="1810" y="11100"/>
                  </a:lnTo>
                  <a:lnTo>
                    <a:pt x="1933" y="12991"/>
                  </a:lnTo>
                  <a:lnTo>
                    <a:pt x="2015" y="15005"/>
                  </a:lnTo>
                  <a:lnTo>
                    <a:pt x="2056" y="17143"/>
                  </a:lnTo>
                  <a:lnTo>
                    <a:pt x="2056" y="19445"/>
                  </a:lnTo>
                  <a:lnTo>
                    <a:pt x="1974" y="21871"/>
                  </a:lnTo>
                  <a:lnTo>
                    <a:pt x="1892" y="23227"/>
                  </a:lnTo>
                  <a:lnTo>
                    <a:pt x="1851" y="23721"/>
                  </a:lnTo>
                  <a:lnTo>
                    <a:pt x="1851" y="23762"/>
                  </a:lnTo>
                  <a:lnTo>
                    <a:pt x="1892" y="23803"/>
                  </a:lnTo>
                  <a:lnTo>
                    <a:pt x="1933" y="23803"/>
                  </a:lnTo>
                  <a:lnTo>
                    <a:pt x="1974" y="23762"/>
                  </a:lnTo>
                  <a:lnTo>
                    <a:pt x="1974" y="23721"/>
                  </a:lnTo>
                  <a:lnTo>
                    <a:pt x="2097" y="21788"/>
                  </a:lnTo>
                  <a:lnTo>
                    <a:pt x="2221" y="20473"/>
                  </a:lnTo>
                  <a:lnTo>
                    <a:pt x="2385" y="18952"/>
                  </a:lnTo>
                  <a:lnTo>
                    <a:pt x="2632" y="17225"/>
                  </a:lnTo>
                  <a:lnTo>
                    <a:pt x="2920" y="15375"/>
                  </a:lnTo>
                  <a:lnTo>
                    <a:pt x="3207" y="13978"/>
                  </a:lnTo>
                  <a:lnTo>
                    <a:pt x="3536" y="12703"/>
                  </a:lnTo>
                  <a:lnTo>
                    <a:pt x="3865" y="11511"/>
                  </a:lnTo>
                  <a:lnTo>
                    <a:pt x="4194" y="10401"/>
                  </a:lnTo>
                  <a:lnTo>
                    <a:pt x="4523" y="9332"/>
                  </a:lnTo>
                  <a:lnTo>
                    <a:pt x="4893" y="8387"/>
                  </a:lnTo>
                  <a:lnTo>
                    <a:pt x="5263" y="7482"/>
                  </a:lnTo>
                  <a:lnTo>
                    <a:pt x="5633" y="6660"/>
                  </a:lnTo>
                  <a:lnTo>
                    <a:pt x="6044" y="5920"/>
                  </a:lnTo>
                  <a:lnTo>
                    <a:pt x="6414" y="5221"/>
                  </a:lnTo>
                  <a:lnTo>
                    <a:pt x="6784" y="4605"/>
                  </a:lnTo>
                  <a:lnTo>
                    <a:pt x="7195" y="4029"/>
                  </a:lnTo>
                  <a:lnTo>
                    <a:pt x="7565" y="3495"/>
                  </a:lnTo>
                  <a:lnTo>
                    <a:pt x="7935" y="3043"/>
                  </a:lnTo>
                  <a:lnTo>
                    <a:pt x="8634" y="2303"/>
                  </a:lnTo>
                  <a:lnTo>
                    <a:pt x="8634" y="2262"/>
                  </a:lnTo>
                  <a:lnTo>
                    <a:pt x="8634" y="2179"/>
                  </a:lnTo>
                  <a:lnTo>
                    <a:pt x="8552" y="2179"/>
                  </a:lnTo>
                  <a:lnTo>
                    <a:pt x="8140" y="2591"/>
                  </a:lnTo>
                  <a:lnTo>
                    <a:pt x="7770" y="3043"/>
                  </a:lnTo>
                  <a:lnTo>
                    <a:pt x="7072" y="3988"/>
                  </a:lnTo>
                  <a:lnTo>
                    <a:pt x="6414" y="4975"/>
                  </a:lnTo>
                  <a:lnTo>
                    <a:pt x="5797" y="6044"/>
                  </a:lnTo>
                  <a:lnTo>
                    <a:pt x="5263" y="7154"/>
                  </a:lnTo>
                  <a:lnTo>
                    <a:pt x="4811" y="8346"/>
                  </a:lnTo>
                  <a:lnTo>
                    <a:pt x="4358" y="9538"/>
                  </a:lnTo>
                  <a:lnTo>
                    <a:pt x="3947" y="10730"/>
                  </a:lnTo>
                  <a:lnTo>
                    <a:pt x="3618" y="11963"/>
                  </a:lnTo>
                  <a:lnTo>
                    <a:pt x="3290" y="13156"/>
                  </a:lnTo>
                  <a:lnTo>
                    <a:pt x="3043" y="14389"/>
                  </a:lnTo>
                  <a:lnTo>
                    <a:pt x="2796" y="15540"/>
                  </a:lnTo>
                  <a:lnTo>
                    <a:pt x="2426" y="17801"/>
                  </a:lnTo>
                  <a:lnTo>
                    <a:pt x="2139" y="19774"/>
                  </a:lnTo>
                  <a:lnTo>
                    <a:pt x="2180" y="17719"/>
                  </a:lnTo>
                  <a:lnTo>
                    <a:pt x="2180" y="15745"/>
                  </a:lnTo>
                  <a:lnTo>
                    <a:pt x="2097" y="13896"/>
                  </a:lnTo>
                  <a:lnTo>
                    <a:pt x="2015" y="12169"/>
                  </a:lnTo>
                  <a:lnTo>
                    <a:pt x="1892" y="10525"/>
                  </a:lnTo>
                  <a:lnTo>
                    <a:pt x="1727" y="9045"/>
                  </a:lnTo>
                  <a:lnTo>
                    <a:pt x="1604" y="7688"/>
                  </a:lnTo>
                  <a:lnTo>
                    <a:pt x="1440" y="6455"/>
                  </a:lnTo>
                  <a:lnTo>
                    <a:pt x="1193" y="5016"/>
                  </a:lnTo>
                  <a:lnTo>
                    <a:pt x="987" y="3742"/>
                  </a:lnTo>
                  <a:lnTo>
                    <a:pt x="576" y="1727"/>
                  </a:lnTo>
                  <a:lnTo>
                    <a:pt x="247" y="453"/>
                  </a:lnTo>
                  <a:lnTo>
                    <a:pt x="124" y="42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70"/>
            <p:cNvSpPr/>
            <p:nvPr/>
          </p:nvSpPr>
          <p:spPr>
            <a:xfrm>
              <a:off x="5265775" y="1113950"/>
              <a:ext cx="122325" cy="271350"/>
            </a:xfrm>
            <a:custGeom>
              <a:rect b="b" l="l" r="r" t="t"/>
              <a:pathLst>
                <a:path extrusionOk="0" h="10854" w="4893">
                  <a:moveTo>
                    <a:pt x="658" y="0"/>
                  </a:moveTo>
                  <a:lnTo>
                    <a:pt x="535" y="41"/>
                  </a:lnTo>
                  <a:lnTo>
                    <a:pt x="452" y="124"/>
                  </a:lnTo>
                  <a:lnTo>
                    <a:pt x="206" y="453"/>
                  </a:lnTo>
                  <a:lnTo>
                    <a:pt x="41" y="781"/>
                  </a:lnTo>
                  <a:lnTo>
                    <a:pt x="0" y="1110"/>
                  </a:lnTo>
                  <a:lnTo>
                    <a:pt x="0" y="1439"/>
                  </a:lnTo>
                  <a:lnTo>
                    <a:pt x="41" y="1809"/>
                  </a:lnTo>
                  <a:lnTo>
                    <a:pt x="165" y="2179"/>
                  </a:lnTo>
                  <a:lnTo>
                    <a:pt x="493" y="3042"/>
                  </a:lnTo>
                  <a:lnTo>
                    <a:pt x="822" y="3988"/>
                  </a:lnTo>
                  <a:lnTo>
                    <a:pt x="987" y="4522"/>
                  </a:lnTo>
                  <a:lnTo>
                    <a:pt x="1151" y="5057"/>
                  </a:lnTo>
                  <a:lnTo>
                    <a:pt x="1275" y="5673"/>
                  </a:lnTo>
                  <a:lnTo>
                    <a:pt x="1316" y="6331"/>
                  </a:lnTo>
                  <a:lnTo>
                    <a:pt x="1357" y="7030"/>
                  </a:lnTo>
                  <a:lnTo>
                    <a:pt x="1275" y="7811"/>
                  </a:lnTo>
                  <a:lnTo>
                    <a:pt x="1233" y="8263"/>
                  </a:lnTo>
                  <a:lnTo>
                    <a:pt x="1233" y="8633"/>
                  </a:lnTo>
                  <a:lnTo>
                    <a:pt x="1233" y="9003"/>
                  </a:lnTo>
                  <a:lnTo>
                    <a:pt x="1275" y="9332"/>
                  </a:lnTo>
                  <a:lnTo>
                    <a:pt x="1357" y="9743"/>
                  </a:lnTo>
                  <a:lnTo>
                    <a:pt x="1521" y="10072"/>
                  </a:lnTo>
                  <a:lnTo>
                    <a:pt x="1768" y="10360"/>
                  </a:lnTo>
                  <a:lnTo>
                    <a:pt x="2015" y="10565"/>
                  </a:lnTo>
                  <a:lnTo>
                    <a:pt x="2302" y="10730"/>
                  </a:lnTo>
                  <a:lnTo>
                    <a:pt x="2631" y="10812"/>
                  </a:lnTo>
                  <a:lnTo>
                    <a:pt x="2960" y="10853"/>
                  </a:lnTo>
                  <a:lnTo>
                    <a:pt x="3289" y="10812"/>
                  </a:lnTo>
                  <a:lnTo>
                    <a:pt x="3618" y="10771"/>
                  </a:lnTo>
                  <a:lnTo>
                    <a:pt x="3947" y="10648"/>
                  </a:lnTo>
                  <a:lnTo>
                    <a:pt x="4234" y="10442"/>
                  </a:lnTo>
                  <a:lnTo>
                    <a:pt x="4481" y="10237"/>
                  </a:lnTo>
                  <a:lnTo>
                    <a:pt x="4646" y="9949"/>
                  </a:lnTo>
                  <a:lnTo>
                    <a:pt x="4810" y="9620"/>
                  </a:lnTo>
                  <a:lnTo>
                    <a:pt x="4892" y="9291"/>
                  </a:lnTo>
                  <a:lnTo>
                    <a:pt x="4892" y="8880"/>
                  </a:lnTo>
                  <a:lnTo>
                    <a:pt x="4769" y="8140"/>
                  </a:lnTo>
                  <a:lnTo>
                    <a:pt x="4604" y="7359"/>
                  </a:lnTo>
                  <a:lnTo>
                    <a:pt x="4399" y="6537"/>
                  </a:lnTo>
                  <a:lnTo>
                    <a:pt x="4152" y="5715"/>
                  </a:lnTo>
                  <a:lnTo>
                    <a:pt x="3906" y="4892"/>
                  </a:lnTo>
                  <a:lnTo>
                    <a:pt x="3577" y="4111"/>
                  </a:lnTo>
                  <a:lnTo>
                    <a:pt x="3248" y="3330"/>
                  </a:lnTo>
                  <a:lnTo>
                    <a:pt x="2919" y="2631"/>
                  </a:lnTo>
                  <a:lnTo>
                    <a:pt x="2549" y="1974"/>
                  </a:lnTo>
                  <a:lnTo>
                    <a:pt x="2220" y="1357"/>
                  </a:lnTo>
                  <a:lnTo>
                    <a:pt x="1891" y="864"/>
                  </a:lnTo>
                  <a:lnTo>
                    <a:pt x="1521" y="453"/>
                  </a:lnTo>
                  <a:lnTo>
                    <a:pt x="1233" y="165"/>
                  </a:lnTo>
                  <a:lnTo>
                    <a:pt x="1069" y="83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70"/>
            <p:cNvSpPr/>
            <p:nvPr/>
          </p:nvSpPr>
          <p:spPr>
            <a:xfrm>
              <a:off x="5342850" y="1427400"/>
              <a:ext cx="102800" cy="228175"/>
            </a:xfrm>
            <a:custGeom>
              <a:rect b="b" l="l" r="r" t="t"/>
              <a:pathLst>
                <a:path extrusionOk="0" h="9127" w="4112">
                  <a:moveTo>
                    <a:pt x="3330" y="1"/>
                  </a:moveTo>
                  <a:lnTo>
                    <a:pt x="3084" y="124"/>
                  </a:lnTo>
                  <a:lnTo>
                    <a:pt x="2837" y="371"/>
                  </a:lnTo>
                  <a:lnTo>
                    <a:pt x="2549" y="741"/>
                  </a:lnTo>
                  <a:lnTo>
                    <a:pt x="2261" y="1152"/>
                  </a:lnTo>
                  <a:lnTo>
                    <a:pt x="1933" y="1645"/>
                  </a:lnTo>
                  <a:lnTo>
                    <a:pt x="1645" y="2221"/>
                  </a:lnTo>
                  <a:lnTo>
                    <a:pt x="1357" y="2796"/>
                  </a:lnTo>
                  <a:lnTo>
                    <a:pt x="1110" y="3454"/>
                  </a:lnTo>
                  <a:lnTo>
                    <a:pt x="823" y="4112"/>
                  </a:lnTo>
                  <a:lnTo>
                    <a:pt x="617" y="4810"/>
                  </a:lnTo>
                  <a:lnTo>
                    <a:pt x="411" y="5509"/>
                  </a:lnTo>
                  <a:lnTo>
                    <a:pt x="247" y="6167"/>
                  </a:lnTo>
                  <a:lnTo>
                    <a:pt x="83" y="6825"/>
                  </a:lnTo>
                  <a:lnTo>
                    <a:pt x="0" y="7441"/>
                  </a:lnTo>
                  <a:lnTo>
                    <a:pt x="0" y="7811"/>
                  </a:lnTo>
                  <a:lnTo>
                    <a:pt x="83" y="8099"/>
                  </a:lnTo>
                  <a:lnTo>
                    <a:pt x="206" y="8387"/>
                  </a:lnTo>
                  <a:lnTo>
                    <a:pt x="370" y="8592"/>
                  </a:lnTo>
                  <a:lnTo>
                    <a:pt x="576" y="8798"/>
                  </a:lnTo>
                  <a:lnTo>
                    <a:pt x="823" y="8921"/>
                  </a:lnTo>
                  <a:lnTo>
                    <a:pt x="1069" y="9045"/>
                  </a:lnTo>
                  <a:lnTo>
                    <a:pt x="1357" y="9086"/>
                  </a:lnTo>
                  <a:lnTo>
                    <a:pt x="1645" y="9127"/>
                  </a:lnTo>
                  <a:lnTo>
                    <a:pt x="1891" y="9086"/>
                  </a:lnTo>
                  <a:lnTo>
                    <a:pt x="2179" y="9004"/>
                  </a:lnTo>
                  <a:lnTo>
                    <a:pt x="2426" y="8880"/>
                  </a:lnTo>
                  <a:lnTo>
                    <a:pt x="2631" y="8716"/>
                  </a:lnTo>
                  <a:lnTo>
                    <a:pt x="2837" y="8469"/>
                  </a:lnTo>
                  <a:lnTo>
                    <a:pt x="2960" y="8181"/>
                  </a:lnTo>
                  <a:lnTo>
                    <a:pt x="3042" y="7852"/>
                  </a:lnTo>
                  <a:lnTo>
                    <a:pt x="3084" y="7277"/>
                  </a:lnTo>
                  <a:lnTo>
                    <a:pt x="3042" y="6578"/>
                  </a:lnTo>
                  <a:lnTo>
                    <a:pt x="2960" y="5920"/>
                  </a:lnTo>
                  <a:lnTo>
                    <a:pt x="3001" y="5345"/>
                  </a:lnTo>
                  <a:lnTo>
                    <a:pt x="3042" y="4769"/>
                  </a:lnTo>
                  <a:lnTo>
                    <a:pt x="3125" y="4276"/>
                  </a:lnTo>
                  <a:lnTo>
                    <a:pt x="3248" y="3783"/>
                  </a:lnTo>
                  <a:lnTo>
                    <a:pt x="3412" y="3330"/>
                  </a:lnTo>
                  <a:lnTo>
                    <a:pt x="3700" y="2549"/>
                  </a:lnTo>
                  <a:lnTo>
                    <a:pt x="3988" y="1851"/>
                  </a:lnTo>
                  <a:lnTo>
                    <a:pt x="4070" y="1522"/>
                  </a:lnTo>
                  <a:lnTo>
                    <a:pt x="4111" y="1234"/>
                  </a:lnTo>
                  <a:lnTo>
                    <a:pt x="4111" y="946"/>
                  </a:lnTo>
                  <a:lnTo>
                    <a:pt x="4070" y="658"/>
                  </a:lnTo>
                  <a:lnTo>
                    <a:pt x="3947" y="371"/>
                  </a:lnTo>
                  <a:lnTo>
                    <a:pt x="3741" y="124"/>
                  </a:lnTo>
                  <a:lnTo>
                    <a:pt x="3659" y="42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70"/>
            <p:cNvSpPr/>
            <p:nvPr/>
          </p:nvSpPr>
          <p:spPr>
            <a:xfrm>
              <a:off x="5165050" y="1220825"/>
              <a:ext cx="165500" cy="301150"/>
            </a:xfrm>
            <a:custGeom>
              <a:rect b="b" l="l" r="r" t="t"/>
              <a:pathLst>
                <a:path extrusionOk="0" h="12046" w="6620">
                  <a:moveTo>
                    <a:pt x="617" y="1"/>
                  </a:moveTo>
                  <a:lnTo>
                    <a:pt x="412" y="42"/>
                  </a:lnTo>
                  <a:lnTo>
                    <a:pt x="247" y="124"/>
                  </a:lnTo>
                  <a:lnTo>
                    <a:pt x="83" y="247"/>
                  </a:lnTo>
                  <a:lnTo>
                    <a:pt x="42" y="412"/>
                  </a:lnTo>
                  <a:lnTo>
                    <a:pt x="0" y="658"/>
                  </a:lnTo>
                  <a:lnTo>
                    <a:pt x="42" y="946"/>
                  </a:lnTo>
                  <a:lnTo>
                    <a:pt x="83" y="1275"/>
                  </a:lnTo>
                  <a:lnTo>
                    <a:pt x="206" y="1645"/>
                  </a:lnTo>
                  <a:lnTo>
                    <a:pt x="494" y="2591"/>
                  </a:lnTo>
                  <a:lnTo>
                    <a:pt x="1357" y="4893"/>
                  </a:lnTo>
                  <a:lnTo>
                    <a:pt x="1809" y="6290"/>
                  </a:lnTo>
                  <a:lnTo>
                    <a:pt x="2220" y="7811"/>
                  </a:lnTo>
                  <a:lnTo>
                    <a:pt x="2426" y="8551"/>
                  </a:lnTo>
                  <a:lnTo>
                    <a:pt x="2673" y="9209"/>
                  </a:lnTo>
                  <a:lnTo>
                    <a:pt x="2960" y="9744"/>
                  </a:lnTo>
                  <a:lnTo>
                    <a:pt x="3248" y="10237"/>
                  </a:lnTo>
                  <a:lnTo>
                    <a:pt x="3577" y="10648"/>
                  </a:lnTo>
                  <a:lnTo>
                    <a:pt x="3906" y="11018"/>
                  </a:lnTo>
                  <a:lnTo>
                    <a:pt x="4235" y="11265"/>
                  </a:lnTo>
                  <a:lnTo>
                    <a:pt x="4564" y="11511"/>
                  </a:lnTo>
                  <a:lnTo>
                    <a:pt x="4851" y="11676"/>
                  </a:lnTo>
                  <a:lnTo>
                    <a:pt x="5139" y="11799"/>
                  </a:lnTo>
                  <a:lnTo>
                    <a:pt x="5632" y="11963"/>
                  </a:lnTo>
                  <a:lnTo>
                    <a:pt x="6002" y="12046"/>
                  </a:lnTo>
                  <a:lnTo>
                    <a:pt x="6126" y="12046"/>
                  </a:lnTo>
                  <a:lnTo>
                    <a:pt x="6331" y="11717"/>
                  </a:lnTo>
                  <a:lnTo>
                    <a:pt x="6455" y="11347"/>
                  </a:lnTo>
                  <a:lnTo>
                    <a:pt x="6578" y="10977"/>
                  </a:lnTo>
                  <a:lnTo>
                    <a:pt x="6619" y="10607"/>
                  </a:lnTo>
                  <a:lnTo>
                    <a:pt x="6578" y="10237"/>
                  </a:lnTo>
                  <a:lnTo>
                    <a:pt x="6537" y="9867"/>
                  </a:lnTo>
                  <a:lnTo>
                    <a:pt x="6455" y="9497"/>
                  </a:lnTo>
                  <a:lnTo>
                    <a:pt x="6331" y="9086"/>
                  </a:lnTo>
                  <a:lnTo>
                    <a:pt x="6208" y="8716"/>
                  </a:lnTo>
                  <a:lnTo>
                    <a:pt x="6002" y="8346"/>
                  </a:lnTo>
                  <a:lnTo>
                    <a:pt x="5591" y="7565"/>
                  </a:lnTo>
                  <a:lnTo>
                    <a:pt x="5139" y="6866"/>
                  </a:lnTo>
                  <a:lnTo>
                    <a:pt x="4646" y="6167"/>
                  </a:lnTo>
                  <a:lnTo>
                    <a:pt x="4399" y="5797"/>
                  </a:lnTo>
                  <a:lnTo>
                    <a:pt x="4153" y="5345"/>
                  </a:lnTo>
                  <a:lnTo>
                    <a:pt x="3700" y="4317"/>
                  </a:lnTo>
                  <a:lnTo>
                    <a:pt x="3207" y="3207"/>
                  </a:lnTo>
                  <a:lnTo>
                    <a:pt x="2714" y="2097"/>
                  </a:lnTo>
                  <a:lnTo>
                    <a:pt x="2426" y="1563"/>
                  </a:lnTo>
                  <a:lnTo>
                    <a:pt x="2179" y="1111"/>
                  </a:lnTo>
                  <a:lnTo>
                    <a:pt x="1892" y="700"/>
                  </a:lnTo>
                  <a:lnTo>
                    <a:pt x="1604" y="371"/>
                  </a:lnTo>
                  <a:lnTo>
                    <a:pt x="1275" y="165"/>
                  </a:lnTo>
                  <a:lnTo>
                    <a:pt x="1110" y="83"/>
                  </a:lnTo>
                  <a:lnTo>
                    <a:pt x="9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70"/>
            <p:cNvSpPr/>
            <p:nvPr/>
          </p:nvSpPr>
          <p:spPr>
            <a:xfrm>
              <a:off x="5388075" y="1178700"/>
              <a:ext cx="109975" cy="242550"/>
            </a:xfrm>
            <a:custGeom>
              <a:rect b="b" l="l" r="r" t="t"/>
              <a:pathLst>
                <a:path extrusionOk="0" h="9702" w="4399">
                  <a:moveTo>
                    <a:pt x="3659" y="0"/>
                  </a:moveTo>
                  <a:lnTo>
                    <a:pt x="3536" y="41"/>
                  </a:lnTo>
                  <a:lnTo>
                    <a:pt x="3412" y="165"/>
                  </a:lnTo>
                  <a:lnTo>
                    <a:pt x="3248" y="329"/>
                  </a:lnTo>
                  <a:lnTo>
                    <a:pt x="2960" y="822"/>
                  </a:lnTo>
                  <a:lnTo>
                    <a:pt x="2631" y="1480"/>
                  </a:lnTo>
                  <a:lnTo>
                    <a:pt x="1850" y="3248"/>
                  </a:lnTo>
                  <a:lnTo>
                    <a:pt x="1357" y="4234"/>
                  </a:lnTo>
                  <a:lnTo>
                    <a:pt x="781" y="5303"/>
                  </a:lnTo>
                  <a:lnTo>
                    <a:pt x="493" y="5797"/>
                  </a:lnTo>
                  <a:lnTo>
                    <a:pt x="288" y="6290"/>
                  </a:lnTo>
                  <a:lnTo>
                    <a:pt x="124" y="6742"/>
                  </a:lnTo>
                  <a:lnTo>
                    <a:pt x="41" y="7194"/>
                  </a:lnTo>
                  <a:lnTo>
                    <a:pt x="0" y="7564"/>
                  </a:lnTo>
                  <a:lnTo>
                    <a:pt x="0" y="7934"/>
                  </a:lnTo>
                  <a:lnTo>
                    <a:pt x="41" y="8263"/>
                  </a:lnTo>
                  <a:lnTo>
                    <a:pt x="82" y="8551"/>
                  </a:lnTo>
                  <a:lnTo>
                    <a:pt x="165" y="8839"/>
                  </a:lnTo>
                  <a:lnTo>
                    <a:pt x="247" y="9044"/>
                  </a:lnTo>
                  <a:lnTo>
                    <a:pt x="452" y="9414"/>
                  </a:lnTo>
                  <a:lnTo>
                    <a:pt x="576" y="9620"/>
                  </a:lnTo>
                  <a:lnTo>
                    <a:pt x="658" y="9702"/>
                  </a:lnTo>
                  <a:lnTo>
                    <a:pt x="946" y="9620"/>
                  </a:lnTo>
                  <a:lnTo>
                    <a:pt x="1233" y="9496"/>
                  </a:lnTo>
                  <a:lnTo>
                    <a:pt x="1480" y="9373"/>
                  </a:lnTo>
                  <a:lnTo>
                    <a:pt x="1686" y="9168"/>
                  </a:lnTo>
                  <a:lnTo>
                    <a:pt x="1891" y="8962"/>
                  </a:lnTo>
                  <a:lnTo>
                    <a:pt x="2056" y="8756"/>
                  </a:lnTo>
                  <a:lnTo>
                    <a:pt x="2220" y="8469"/>
                  </a:lnTo>
                  <a:lnTo>
                    <a:pt x="2343" y="8222"/>
                  </a:lnTo>
                  <a:lnTo>
                    <a:pt x="2590" y="7605"/>
                  </a:lnTo>
                  <a:lnTo>
                    <a:pt x="2754" y="6989"/>
                  </a:lnTo>
                  <a:lnTo>
                    <a:pt x="2878" y="6331"/>
                  </a:lnTo>
                  <a:lnTo>
                    <a:pt x="3001" y="5673"/>
                  </a:lnTo>
                  <a:lnTo>
                    <a:pt x="3042" y="5344"/>
                  </a:lnTo>
                  <a:lnTo>
                    <a:pt x="3166" y="4974"/>
                  </a:lnTo>
                  <a:lnTo>
                    <a:pt x="3453" y="4152"/>
                  </a:lnTo>
                  <a:lnTo>
                    <a:pt x="3782" y="3289"/>
                  </a:lnTo>
                  <a:lnTo>
                    <a:pt x="4111" y="2426"/>
                  </a:lnTo>
                  <a:lnTo>
                    <a:pt x="4234" y="1973"/>
                  </a:lnTo>
                  <a:lnTo>
                    <a:pt x="4358" y="1562"/>
                  </a:lnTo>
                  <a:lnTo>
                    <a:pt x="4399" y="1192"/>
                  </a:lnTo>
                  <a:lnTo>
                    <a:pt x="4399" y="864"/>
                  </a:lnTo>
                  <a:lnTo>
                    <a:pt x="4358" y="576"/>
                  </a:lnTo>
                  <a:lnTo>
                    <a:pt x="4276" y="329"/>
                  </a:lnTo>
                  <a:lnTo>
                    <a:pt x="4193" y="206"/>
                  </a:lnTo>
                  <a:lnTo>
                    <a:pt x="4070" y="124"/>
                  </a:lnTo>
                  <a:lnTo>
                    <a:pt x="3947" y="41"/>
                  </a:lnTo>
                  <a:lnTo>
                    <a:pt x="38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70"/>
            <p:cNvSpPr/>
            <p:nvPr/>
          </p:nvSpPr>
          <p:spPr>
            <a:xfrm>
              <a:off x="5153750" y="1385275"/>
              <a:ext cx="127450" cy="197350"/>
            </a:xfrm>
            <a:custGeom>
              <a:rect b="b" l="l" r="r" t="t"/>
              <a:pathLst>
                <a:path extrusionOk="0" h="7894" w="5098">
                  <a:moveTo>
                    <a:pt x="370" y="0"/>
                  </a:moveTo>
                  <a:lnTo>
                    <a:pt x="165" y="535"/>
                  </a:lnTo>
                  <a:lnTo>
                    <a:pt x="41" y="987"/>
                  </a:lnTo>
                  <a:lnTo>
                    <a:pt x="0" y="1357"/>
                  </a:lnTo>
                  <a:lnTo>
                    <a:pt x="41" y="1727"/>
                  </a:lnTo>
                  <a:lnTo>
                    <a:pt x="124" y="2015"/>
                  </a:lnTo>
                  <a:lnTo>
                    <a:pt x="247" y="2302"/>
                  </a:lnTo>
                  <a:lnTo>
                    <a:pt x="411" y="2549"/>
                  </a:lnTo>
                  <a:lnTo>
                    <a:pt x="617" y="2796"/>
                  </a:lnTo>
                  <a:lnTo>
                    <a:pt x="1069" y="3248"/>
                  </a:lnTo>
                  <a:lnTo>
                    <a:pt x="1562" y="3782"/>
                  </a:lnTo>
                  <a:lnTo>
                    <a:pt x="1809" y="4070"/>
                  </a:lnTo>
                  <a:lnTo>
                    <a:pt x="2015" y="4358"/>
                  </a:lnTo>
                  <a:lnTo>
                    <a:pt x="2179" y="4728"/>
                  </a:lnTo>
                  <a:lnTo>
                    <a:pt x="2302" y="5180"/>
                  </a:lnTo>
                  <a:lnTo>
                    <a:pt x="2508" y="5673"/>
                  </a:lnTo>
                  <a:lnTo>
                    <a:pt x="2713" y="6125"/>
                  </a:lnTo>
                  <a:lnTo>
                    <a:pt x="3001" y="6537"/>
                  </a:lnTo>
                  <a:lnTo>
                    <a:pt x="3289" y="6907"/>
                  </a:lnTo>
                  <a:lnTo>
                    <a:pt x="3577" y="7194"/>
                  </a:lnTo>
                  <a:lnTo>
                    <a:pt x="3906" y="7482"/>
                  </a:lnTo>
                  <a:lnTo>
                    <a:pt x="4235" y="7688"/>
                  </a:lnTo>
                  <a:lnTo>
                    <a:pt x="4522" y="7852"/>
                  </a:lnTo>
                  <a:lnTo>
                    <a:pt x="4646" y="7893"/>
                  </a:lnTo>
                  <a:lnTo>
                    <a:pt x="4769" y="7893"/>
                  </a:lnTo>
                  <a:lnTo>
                    <a:pt x="4851" y="7852"/>
                  </a:lnTo>
                  <a:lnTo>
                    <a:pt x="4974" y="7811"/>
                  </a:lnTo>
                  <a:lnTo>
                    <a:pt x="5016" y="7729"/>
                  </a:lnTo>
                  <a:lnTo>
                    <a:pt x="5057" y="7605"/>
                  </a:lnTo>
                  <a:lnTo>
                    <a:pt x="5098" y="7482"/>
                  </a:lnTo>
                  <a:lnTo>
                    <a:pt x="5057" y="7400"/>
                  </a:lnTo>
                  <a:lnTo>
                    <a:pt x="4810" y="6783"/>
                  </a:lnTo>
                  <a:lnTo>
                    <a:pt x="4440" y="6043"/>
                  </a:lnTo>
                  <a:lnTo>
                    <a:pt x="4029" y="5221"/>
                  </a:lnTo>
                  <a:lnTo>
                    <a:pt x="3495" y="4276"/>
                  </a:lnTo>
                  <a:lnTo>
                    <a:pt x="2878" y="3289"/>
                  </a:lnTo>
                  <a:lnTo>
                    <a:pt x="2179" y="2220"/>
                  </a:lnTo>
                  <a:lnTo>
                    <a:pt x="1316" y="111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70"/>
            <p:cNvSpPr/>
            <p:nvPr/>
          </p:nvSpPr>
          <p:spPr>
            <a:xfrm>
              <a:off x="5445625" y="1312300"/>
              <a:ext cx="185000" cy="201450"/>
            </a:xfrm>
            <a:custGeom>
              <a:rect b="b" l="l" r="r" t="t"/>
              <a:pathLst>
                <a:path extrusionOk="0" h="8058" w="7400">
                  <a:moveTo>
                    <a:pt x="6290" y="0"/>
                  </a:moveTo>
                  <a:lnTo>
                    <a:pt x="5632" y="42"/>
                  </a:lnTo>
                  <a:lnTo>
                    <a:pt x="5303" y="83"/>
                  </a:lnTo>
                  <a:lnTo>
                    <a:pt x="4933" y="165"/>
                  </a:lnTo>
                  <a:lnTo>
                    <a:pt x="4605" y="247"/>
                  </a:lnTo>
                  <a:lnTo>
                    <a:pt x="4317" y="412"/>
                  </a:lnTo>
                  <a:lnTo>
                    <a:pt x="4029" y="617"/>
                  </a:lnTo>
                  <a:lnTo>
                    <a:pt x="3782" y="864"/>
                  </a:lnTo>
                  <a:lnTo>
                    <a:pt x="3577" y="1193"/>
                  </a:lnTo>
                  <a:lnTo>
                    <a:pt x="3453" y="1563"/>
                  </a:lnTo>
                  <a:lnTo>
                    <a:pt x="3330" y="1933"/>
                  </a:lnTo>
                  <a:lnTo>
                    <a:pt x="3207" y="2261"/>
                  </a:lnTo>
                  <a:lnTo>
                    <a:pt x="3083" y="2508"/>
                  </a:lnTo>
                  <a:lnTo>
                    <a:pt x="2919" y="2673"/>
                  </a:lnTo>
                  <a:lnTo>
                    <a:pt x="2755" y="2837"/>
                  </a:lnTo>
                  <a:lnTo>
                    <a:pt x="2590" y="2960"/>
                  </a:lnTo>
                  <a:lnTo>
                    <a:pt x="2261" y="3125"/>
                  </a:lnTo>
                  <a:lnTo>
                    <a:pt x="1850" y="3289"/>
                  </a:lnTo>
                  <a:lnTo>
                    <a:pt x="1439" y="3495"/>
                  </a:lnTo>
                  <a:lnTo>
                    <a:pt x="1192" y="3659"/>
                  </a:lnTo>
                  <a:lnTo>
                    <a:pt x="987" y="3865"/>
                  </a:lnTo>
                  <a:lnTo>
                    <a:pt x="740" y="4111"/>
                  </a:lnTo>
                  <a:lnTo>
                    <a:pt x="535" y="4440"/>
                  </a:lnTo>
                  <a:lnTo>
                    <a:pt x="329" y="4769"/>
                  </a:lnTo>
                  <a:lnTo>
                    <a:pt x="165" y="5139"/>
                  </a:lnTo>
                  <a:lnTo>
                    <a:pt x="83" y="5468"/>
                  </a:lnTo>
                  <a:lnTo>
                    <a:pt x="0" y="5797"/>
                  </a:lnTo>
                  <a:lnTo>
                    <a:pt x="0" y="6126"/>
                  </a:lnTo>
                  <a:lnTo>
                    <a:pt x="0" y="6413"/>
                  </a:lnTo>
                  <a:lnTo>
                    <a:pt x="41" y="6701"/>
                  </a:lnTo>
                  <a:lnTo>
                    <a:pt x="83" y="6948"/>
                  </a:lnTo>
                  <a:lnTo>
                    <a:pt x="247" y="7400"/>
                  </a:lnTo>
                  <a:lnTo>
                    <a:pt x="411" y="7770"/>
                  </a:lnTo>
                  <a:lnTo>
                    <a:pt x="576" y="8058"/>
                  </a:lnTo>
                  <a:lnTo>
                    <a:pt x="946" y="7359"/>
                  </a:lnTo>
                  <a:lnTo>
                    <a:pt x="1357" y="6701"/>
                  </a:lnTo>
                  <a:lnTo>
                    <a:pt x="1850" y="6002"/>
                  </a:lnTo>
                  <a:lnTo>
                    <a:pt x="2385" y="5304"/>
                  </a:lnTo>
                  <a:lnTo>
                    <a:pt x="2919" y="4605"/>
                  </a:lnTo>
                  <a:lnTo>
                    <a:pt x="3495" y="3947"/>
                  </a:lnTo>
                  <a:lnTo>
                    <a:pt x="4646" y="2755"/>
                  </a:lnTo>
                  <a:lnTo>
                    <a:pt x="5714" y="1686"/>
                  </a:lnTo>
                  <a:lnTo>
                    <a:pt x="6578" y="864"/>
                  </a:lnTo>
                  <a:lnTo>
                    <a:pt x="7400" y="124"/>
                  </a:lnTo>
                  <a:lnTo>
                    <a:pt x="6866" y="42"/>
                  </a:lnTo>
                  <a:lnTo>
                    <a:pt x="62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70"/>
            <p:cNvSpPr/>
            <p:nvPr/>
          </p:nvSpPr>
          <p:spPr>
            <a:xfrm>
              <a:off x="5499050" y="2053300"/>
              <a:ext cx="98700" cy="514900"/>
            </a:xfrm>
            <a:custGeom>
              <a:rect b="b" l="l" r="r" t="t"/>
              <a:pathLst>
                <a:path extrusionOk="0" h="20596" w="3948">
                  <a:moveTo>
                    <a:pt x="1275" y="0"/>
                  </a:moveTo>
                  <a:lnTo>
                    <a:pt x="1070" y="781"/>
                  </a:lnTo>
                  <a:lnTo>
                    <a:pt x="864" y="1727"/>
                  </a:lnTo>
                  <a:lnTo>
                    <a:pt x="618" y="3001"/>
                  </a:lnTo>
                  <a:lnTo>
                    <a:pt x="412" y="4604"/>
                  </a:lnTo>
                  <a:lnTo>
                    <a:pt x="207" y="6454"/>
                  </a:lnTo>
                  <a:lnTo>
                    <a:pt x="42" y="8592"/>
                  </a:lnTo>
                  <a:lnTo>
                    <a:pt x="1" y="9743"/>
                  </a:lnTo>
                  <a:lnTo>
                    <a:pt x="1" y="10935"/>
                  </a:lnTo>
                  <a:lnTo>
                    <a:pt x="42" y="13237"/>
                  </a:lnTo>
                  <a:lnTo>
                    <a:pt x="124" y="15210"/>
                  </a:lnTo>
                  <a:lnTo>
                    <a:pt x="289" y="16896"/>
                  </a:lnTo>
                  <a:lnTo>
                    <a:pt x="453" y="18253"/>
                  </a:lnTo>
                  <a:lnTo>
                    <a:pt x="618" y="19280"/>
                  </a:lnTo>
                  <a:lnTo>
                    <a:pt x="782" y="20020"/>
                  </a:lnTo>
                  <a:lnTo>
                    <a:pt x="946" y="20596"/>
                  </a:lnTo>
                  <a:lnTo>
                    <a:pt x="3002" y="20596"/>
                  </a:lnTo>
                  <a:lnTo>
                    <a:pt x="3166" y="20020"/>
                  </a:lnTo>
                  <a:lnTo>
                    <a:pt x="3331" y="19280"/>
                  </a:lnTo>
                  <a:lnTo>
                    <a:pt x="3495" y="18253"/>
                  </a:lnTo>
                  <a:lnTo>
                    <a:pt x="3660" y="16896"/>
                  </a:lnTo>
                  <a:lnTo>
                    <a:pt x="3824" y="15210"/>
                  </a:lnTo>
                  <a:lnTo>
                    <a:pt x="3906" y="13237"/>
                  </a:lnTo>
                  <a:lnTo>
                    <a:pt x="3947" y="10935"/>
                  </a:lnTo>
                  <a:lnTo>
                    <a:pt x="3947" y="9743"/>
                  </a:lnTo>
                  <a:lnTo>
                    <a:pt x="3906" y="8592"/>
                  </a:lnTo>
                  <a:lnTo>
                    <a:pt x="3742" y="6454"/>
                  </a:lnTo>
                  <a:lnTo>
                    <a:pt x="3536" y="4604"/>
                  </a:lnTo>
                  <a:lnTo>
                    <a:pt x="3290" y="3001"/>
                  </a:lnTo>
                  <a:lnTo>
                    <a:pt x="3084" y="1727"/>
                  </a:lnTo>
                  <a:lnTo>
                    <a:pt x="2879" y="781"/>
                  </a:lnTo>
                  <a:lnTo>
                    <a:pt x="26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70"/>
            <p:cNvSpPr/>
            <p:nvPr/>
          </p:nvSpPr>
          <p:spPr>
            <a:xfrm>
              <a:off x="5306875" y="1858025"/>
              <a:ext cx="136725" cy="710175"/>
            </a:xfrm>
            <a:custGeom>
              <a:rect b="b" l="l" r="r" t="t"/>
              <a:pathLst>
                <a:path extrusionOk="0" h="28407" w="5469">
                  <a:moveTo>
                    <a:pt x="1768" y="0"/>
                  </a:moveTo>
                  <a:lnTo>
                    <a:pt x="1522" y="1110"/>
                  </a:lnTo>
                  <a:lnTo>
                    <a:pt x="1234" y="2385"/>
                  </a:lnTo>
                  <a:lnTo>
                    <a:pt x="905" y="4152"/>
                  </a:lnTo>
                  <a:lnTo>
                    <a:pt x="576" y="6331"/>
                  </a:lnTo>
                  <a:lnTo>
                    <a:pt x="412" y="7606"/>
                  </a:lnTo>
                  <a:lnTo>
                    <a:pt x="288" y="8921"/>
                  </a:lnTo>
                  <a:lnTo>
                    <a:pt x="165" y="10360"/>
                  </a:lnTo>
                  <a:lnTo>
                    <a:pt x="83" y="11840"/>
                  </a:lnTo>
                  <a:lnTo>
                    <a:pt x="1" y="13443"/>
                  </a:lnTo>
                  <a:lnTo>
                    <a:pt x="1" y="15087"/>
                  </a:lnTo>
                  <a:lnTo>
                    <a:pt x="1" y="16732"/>
                  </a:lnTo>
                  <a:lnTo>
                    <a:pt x="42" y="18253"/>
                  </a:lnTo>
                  <a:lnTo>
                    <a:pt x="124" y="19692"/>
                  </a:lnTo>
                  <a:lnTo>
                    <a:pt x="206" y="21007"/>
                  </a:lnTo>
                  <a:lnTo>
                    <a:pt x="412" y="23309"/>
                  </a:lnTo>
                  <a:lnTo>
                    <a:pt x="658" y="25159"/>
                  </a:lnTo>
                  <a:lnTo>
                    <a:pt x="864" y="26598"/>
                  </a:lnTo>
                  <a:lnTo>
                    <a:pt x="1069" y="27585"/>
                  </a:lnTo>
                  <a:lnTo>
                    <a:pt x="1275" y="28407"/>
                  </a:lnTo>
                  <a:lnTo>
                    <a:pt x="4153" y="28407"/>
                  </a:lnTo>
                  <a:lnTo>
                    <a:pt x="4358" y="27585"/>
                  </a:lnTo>
                  <a:lnTo>
                    <a:pt x="4564" y="26598"/>
                  </a:lnTo>
                  <a:lnTo>
                    <a:pt x="4810" y="25159"/>
                  </a:lnTo>
                  <a:lnTo>
                    <a:pt x="5057" y="23309"/>
                  </a:lnTo>
                  <a:lnTo>
                    <a:pt x="5263" y="21007"/>
                  </a:lnTo>
                  <a:lnTo>
                    <a:pt x="5345" y="19692"/>
                  </a:lnTo>
                  <a:lnTo>
                    <a:pt x="5427" y="18253"/>
                  </a:lnTo>
                  <a:lnTo>
                    <a:pt x="5468" y="16732"/>
                  </a:lnTo>
                  <a:lnTo>
                    <a:pt x="5468" y="15087"/>
                  </a:lnTo>
                  <a:lnTo>
                    <a:pt x="5468" y="13443"/>
                  </a:lnTo>
                  <a:lnTo>
                    <a:pt x="5386" y="11840"/>
                  </a:lnTo>
                  <a:lnTo>
                    <a:pt x="5304" y="10360"/>
                  </a:lnTo>
                  <a:lnTo>
                    <a:pt x="5180" y="8921"/>
                  </a:lnTo>
                  <a:lnTo>
                    <a:pt x="5057" y="7606"/>
                  </a:lnTo>
                  <a:lnTo>
                    <a:pt x="4893" y="6331"/>
                  </a:lnTo>
                  <a:lnTo>
                    <a:pt x="4564" y="4152"/>
                  </a:lnTo>
                  <a:lnTo>
                    <a:pt x="4235" y="2385"/>
                  </a:lnTo>
                  <a:lnTo>
                    <a:pt x="3947" y="1110"/>
                  </a:lnTo>
                  <a:lnTo>
                    <a:pt x="36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4" name="Google Shape;424;p70"/>
          <p:cNvGrpSpPr/>
          <p:nvPr/>
        </p:nvGrpSpPr>
        <p:grpSpPr>
          <a:xfrm>
            <a:off x="1370696" y="4"/>
            <a:ext cx="662945" cy="1069377"/>
            <a:chOff x="1180550" y="912500"/>
            <a:chExt cx="281625" cy="454300"/>
          </a:xfrm>
        </p:grpSpPr>
        <p:sp>
          <p:nvSpPr>
            <p:cNvPr id="425" name="Google Shape;425;p70"/>
            <p:cNvSpPr/>
            <p:nvPr/>
          </p:nvSpPr>
          <p:spPr>
            <a:xfrm>
              <a:off x="1319275" y="912500"/>
              <a:ext cx="3125" cy="366925"/>
            </a:xfrm>
            <a:custGeom>
              <a:rect b="b" l="l" r="r" t="t"/>
              <a:pathLst>
                <a:path extrusionOk="0" h="14677" w="125">
                  <a:moveTo>
                    <a:pt x="83" y="1"/>
                  </a:moveTo>
                  <a:lnTo>
                    <a:pt x="42" y="42"/>
                  </a:lnTo>
                  <a:lnTo>
                    <a:pt x="1" y="83"/>
                  </a:lnTo>
                  <a:lnTo>
                    <a:pt x="1" y="14595"/>
                  </a:lnTo>
                  <a:lnTo>
                    <a:pt x="42" y="14636"/>
                  </a:lnTo>
                  <a:lnTo>
                    <a:pt x="83" y="14677"/>
                  </a:lnTo>
                  <a:lnTo>
                    <a:pt x="124" y="14636"/>
                  </a:lnTo>
                  <a:lnTo>
                    <a:pt x="124" y="14595"/>
                  </a:lnTo>
                  <a:lnTo>
                    <a:pt x="124" y="83"/>
                  </a:lnTo>
                  <a:lnTo>
                    <a:pt x="124" y="42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70"/>
            <p:cNvSpPr/>
            <p:nvPr/>
          </p:nvSpPr>
          <p:spPr>
            <a:xfrm>
              <a:off x="1180550" y="1285575"/>
              <a:ext cx="281625" cy="81225"/>
            </a:xfrm>
            <a:custGeom>
              <a:rect b="b" l="l" r="r" t="t"/>
              <a:pathLst>
                <a:path extrusionOk="0" h="3249" w="11265">
                  <a:moveTo>
                    <a:pt x="5632" y="1"/>
                  </a:moveTo>
                  <a:lnTo>
                    <a:pt x="4728" y="42"/>
                  </a:lnTo>
                  <a:lnTo>
                    <a:pt x="3947" y="165"/>
                  </a:lnTo>
                  <a:lnTo>
                    <a:pt x="3207" y="329"/>
                  </a:lnTo>
                  <a:lnTo>
                    <a:pt x="2590" y="535"/>
                  </a:lnTo>
                  <a:lnTo>
                    <a:pt x="2097" y="782"/>
                  </a:lnTo>
                  <a:lnTo>
                    <a:pt x="1603" y="1028"/>
                  </a:lnTo>
                  <a:lnTo>
                    <a:pt x="1233" y="1316"/>
                  </a:lnTo>
                  <a:lnTo>
                    <a:pt x="905" y="1645"/>
                  </a:lnTo>
                  <a:lnTo>
                    <a:pt x="658" y="1933"/>
                  </a:lnTo>
                  <a:lnTo>
                    <a:pt x="452" y="2220"/>
                  </a:lnTo>
                  <a:lnTo>
                    <a:pt x="288" y="2508"/>
                  </a:lnTo>
                  <a:lnTo>
                    <a:pt x="165" y="2755"/>
                  </a:lnTo>
                  <a:lnTo>
                    <a:pt x="0" y="3125"/>
                  </a:lnTo>
                  <a:lnTo>
                    <a:pt x="0" y="3248"/>
                  </a:lnTo>
                  <a:lnTo>
                    <a:pt x="11264" y="3248"/>
                  </a:lnTo>
                  <a:lnTo>
                    <a:pt x="11223" y="3125"/>
                  </a:lnTo>
                  <a:lnTo>
                    <a:pt x="11059" y="2755"/>
                  </a:lnTo>
                  <a:lnTo>
                    <a:pt x="10976" y="2508"/>
                  </a:lnTo>
                  <a:lnTo>
                    <a:pt x="10812" y="2220"/>
                  </a:lnTo>
                  <a:lnTo>
                    <a:pt x="10565" y="1933"/>
                  </a:lnTo>
                  <a:lnTo>
                    <a:pt x="10319" y="1645"/>
                  </a:lnTo>
                  <a:lnTo>
                    <a:pt x="9990" y="1316"/>
                  </a:lnTo>
                  <a:lnTo>
                    <a:pt x="9620" y="1028"/>
                  </a:lnTo>
                  <a:lnTo>
                    <a:pt x="9167" y="782"/>
                  </a:lnTo>
                  <a:lnTo>
                    <a:pt x="8633" y="535"/>
                  </a:lnTo>
                  <a:lnTo>
                    <a:pt x="8016" y="329"/>
                  </a:lnTo>
                  <a:lnTo>
                    <a:pt x="7318" y="165"/>
                  </a:lnTo>
                  <a:lnTo>
                    <a:pt x="6495" y="42"/>
                  </a:lnTo>
                  <a:lnTo>
                    <a:pt x="5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70"/>
            <p:cNvSpPr/>
            <p:nvPr/>
          </p:nvSpPr>
          <p:spPr>
            <a:xfrm>
              <a:off x="1248375" y="1144775"/>
              <a:ext cx="144925" cy="167550"/>
            </a:xfrm>
            <a:custGeom>
              <a:rect b="b" l="l" r="r" t="t"/>
              <a:pathLst>
                <a:path extrusionOk="0" h="6702" w="5797">
                  <a:moveTo>
                    <a:pt x="2919" y="1"/>
                  </a:moveTo>
                  <a:lnTo>
                    <a:pt x="0" y="6701"/>
                  </a:lnTo>
                  <a:lnTo>
                    <a:pt x="5797" y="6701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8" name="Google Shape;428;p70"/>
          <p:cNvGrpSpPr/>
          <p:nvPr/>
        </p:nvGrpSpPr>
        <p:grpSpPr>
          <a:xfrm>
            <a:off x="-2322228" y="3628073"/>
            <a:ext cx="3864614" cy="1069384"/>
            <a:chOff x="5867000" y="2149900"/>
            <a:chExt cx="1511800" cy="418300"/>
          </a:xfrm>
        </p:grpSpPr>
        <p:sp>
          <p:nvSpPr>
            <p:cNvPr id="429" name="Google Shape;429;p70"/>
            <p:cNvSpPr/>
            <p:nvPr/>
          </p:nvSpPr>
          <p:spPr>
            <a:xfrm>
              <a:off x="5867000" y="2182775"/>
              <a:ext cx="1511800" cy="65800"/>
            </a:xfrm>
            <a:custGeom>
              <a:rect b="b" l="l" r="r" t="t"/>
              <a:pathLst>
                <a:path extrusionOk="0" h="2632" w="60472">
                  <a:moveTo>
                    <a:pt x="0" y="1"/>
                  </a:moveTo>
                  <a:lnTo>
                    <a:pt x="0" y="2632"/>
                  </a:lnTo>
                  <a:lnTo>
                    <a:pt x="60472" y="2632"/>
                  </a:lnTo>
                  <a:lnTo>
                    <a:pt x="604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70"/>
            <p:cNvSpPr/>
            <p:nvPr/>
          </p:nvSpPr>
          <p:spPr>
            <a:xfrm>
              <a:off x="5867000" y="2149900"/>
              <a:ext cx="80175" cy="418300"/>
            </a:xfrm>
            <a:custGeom>
              <a:rect b="b" l="l" r="r" t="t"/>
              <a:pathLst>
                <a:path extrusionOk="0" h="16732" w="3207">
                  <a:moveTo>
                    <a:pt x="0" y="0"/>
                  </a:moveTo>
                  <a:lnTo>
                    <a:pt x="0" y="16732"/>
                  </a:lnTo>
                  <a:lnTo>
                    <a:pt x="3207" y="16732"/>
                  </a:lnTo>
                  <a:lnTo>
                    <a:pt x="32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70"/>
            <p:cNvSpPr/>
            <p:nvPr/>
          </p:nvSpPr>
          <p:spPr>
            <a:xfrm>
              <a:off x="7298625" y="2149900"/>
              <a:ext cx="80175" cy="418300"/>
            </a:xfrm>
            <a:custGeom>
              <a:rect b="b" l="l" r="r" t="t"/>
              <a:pathLst>
                <a:path extrusionOk="0" h="16732" w="3207">
                  <a:moveTo>
                    <a:pt x="0" y="0"/>
                  </a:moveTo>
                  <a:lnTo>
                    <a:pt x="0" y="16732"/>
                  </a:lnTo>
                  <a:lnTo>
                    <a:pt x="3207" y="16732"/>
                  </a:lnTo>
                  <a:lnTo>
                    <a:pt x="32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70"/>
            <p:cNvSpPr/>
            <p:nvPr/>
          </p:nvSpPr>
          <p:spPr>
            <a:xfrm>
              <a:off x="5947150" y="2149900"/>
              <a:ext cx="1351500" cy="32900"/>
            </a:xfrm>
            <a:custGeom>
              <a:rect b="b" l="l" r="r" t="t"/>
              <a:pathLst>
                <a:path extrusionOk="0" h="1316" w="54060">
                  <a:moveTo>
                    <a:pt x="1" y="0"/>
                  </a:moveTo>
                  <a:lnTo>
                    <a:pt x="1" y="1316"/>
                  </a:lnTo>
                  <a:lnTo>
                    <a:pt x="54059" y="1316"/>
                  </a:lnTo>
                  <a:lnTo>
                    <a:pt x="540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70"/>
            <p:cNvSpPr/>
            <p:nvPr/>
          </p:nvSpPr>
          <p:spPr>
            <a:xfrm>
              <a:off x="5947150" y="2434575"/>
              <a:ext cx="1351500" cy="32925"/>
            </a:xfrm>
            <a:custGeom>
              <a:rect b="b" l="l" r="r" t="t"/>
              <a:pathLst>
                <a:path extrusionOk="0" h="1317" w="54060">
                  <a:moveTo>
                    <a:pt x="1" y="1"/>
                  </a:moveTo>
                  <a:lnTo>
                    <a:pt x="1" y="1316"/>
                  </a:lnTo>
                  <a:lnTo>
                    <a:pt x="54059" y="1316"/>
                  </a:lnTo>
                  <a:lnTo>
                    <a:pt x="540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25_1_1_1_1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1"/>
          <p:cNvSpPr txBox="1"/>
          <p:nvPr>
            <p:ph type="title"/>
          </p:nvPr>
        </p:nvSpPr>
        <p:spPr>
          <a:xfrm>
            <a:off x="712650" y="445025"/>
            <a:ext cx="771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6" name="Google Shape;436;p71"/>
          <p:cNvSpPr/>
          <p:nvPr/>
        </p:nvSpPr>
        <p:spPr>
          <a:xfrm>
            <a:off x="0" y="4006900"/>
            <a:ext cx="9157500" cy="11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7" name="Google Shape;437;p71"/>
          <p:cNvGrpSpPr/>
          <p:nvPr/>
        </p:nvGrpSpPr>
        <p:grpSpPr>
          <a:xfrm>
            <a:off x="-505769" y="1788678"/>
            <a:ext cx="1108325" cy="2586726"/>
            <a:chOff x="5041550" y="1428200"/>
            <a:chExt cx="567150" cy="1323675"/>
          </a:xfrm>
        </p:grpSpPr>
        <p:sp>
          <p:nvSpPr>
            <p:cNvPr id="438" name="Google Shape;438;p71"/>
            <p:cNvSpPr/>
            <p:nvPr/>
          </p:nvSpPr>
          <p:spPr>
            <a:xfrm>
              <a:off x="5099825" y="1428200"/>
              <a:ext cx="198775" cy="622325"/>
            </a:xfrm>
            <a:custGeom>
              <a:rect b="b" l="l" r="r" t="t"/>
              <a:pathLst>
                <a:path extrusionOk="0" h="24893" w="7951">
                  <a:moveTo>
                    <a:pt x="6494" y="1"/>
                  </a:moveTo>
                  <a:lnTo>
                    <a:pt x="6119" y="84"/>
                  </a:lnTo>
                  <a:lnTo>
                    <a:pt x="5661" y="292"/>
                  </a:lnTo>
                  <a:lnTo>
                    <a:pt x="5203" y="625"/>
                  </a:lnTo>
                  <a:lnTo>
                    <a:pt x="4704" y="1083"/>
                  </a:lnTo>
                  <a:lnTo>
                    <a:pt x="4454" y="1333"/>
                  </a:lnTo>
                  <a:lnTo>
                    <a:pt x="4204" y="1666"/>
                  </a:lnTo>
                  <a:lnTo>
                    <a:pt x="3705" y="2415"/>
                  </a:lnTo>
                  <a:lnTo>
                    <a:pt x="3205" y="3372"/>
                  </a:lnTo>
                  <a:lnTo>
                    <a:pt x="2747" y="4413"/>
                  </a:lnTo>
                  <a:lnTo>
                    <a:pt x="2290" y="5579"/>
                  </a:lnTo>
                  <a:lnTo>
                    <a:pt x="1873" y="6827"/>
                  </a:lnTo>
                  <a:lnTo>
                    <a:pt x="1499" y="8118"/>
                  </a:lnTo>
                  <a:lnTo>
                    <a:pt x="1124" y="9491"/>
                  </a:lnTo>
                  <a:lnTo>
                    <a:pt x="833" y="10865"/>
                  </a:lnTo>
                  <a:lnTo>
                    <a:pt x="541" y="12280"/>
                  </a:lnTo>
                  <a:lnTo>
                    <a:pt x="333" y="13654"/>
                  </a:lnTo>
                  <a:lnTo>
                    <a:pt x="167" y="14986"/>
                  </a:lnTo>
                  <a:lnTo>
                    <a:pt x="42" y="16276"/>
                  </a:lnTo>
                  <a:lnTo>
                    <a:pt x="0" y="17441"/>
                  </a:lnTo>
                  <a:lnTo>
                    <a:pt x="0" y="18565"/>
                  </a:lnTo>
                  <a:lnTo>
                    <a:pt x="83" y="19523"/>
                  </a:lnTo>
                  <a:lnTo>
                    <a:pt x="250" y="20397"/>
                  </a:lnTo>
                  <a:lnTo>
                    <a:pt x="416" y="21146"/>
                  </a:lnTo>
                  <a:lnTo>
                    <a:pt x="666" y="21812"/>
                  </a:lnTo>
                  <a:lnTo>
                    <a:pt x="916" y="22395"/>
                  </a:lnTo>
                  <a:lnTo>
                    <a:pt x="1207" y="22894"/>
                  </a:lnTo>
                  <a:lnTo>
                    <a:pt x="1499" y="23352"/>
                  </a:lnTo>
                  <a:lnTo>
                    <a:pt x="1832" y="23727"/>
                  </a:lnTo>
                  <a:lnTo>
                    <a:pt x="2123" y="24018"/>
                  </a:lnTo>
                  <a:lnTo>
                    <a:pt x="2456" y="24268"/>
                  </a:lnTo>
                  <a:lnTo>
                    <a:pt x="2747" y="24476"/>
                  </a:lnTo>
                  <a:lnTo>
                    <a:pt x="3247" y="24726"/>
                  </a:lnTo>
                  <a:lnTo>
                    <a:pt x="3580" y="24850"/>
                  </a:lnTo>
                  <a:lnTo>
                    <a:pt x="3705" y="24892"/>
                  </a:lnTo>
                  <a:lnTo>
                    <a:pt x="3996" y="24892"/>
                  </a:lnTo>
                  <a:lnTo>
                    <a:pt x="4329" y="24850"/>
                  </a:lnTo>
                  <a:lnTo>
                    <a:pt x="4787" y="24726"/>
                  </a:lnTo>
                  <a:lnTo>
                    <a:pt x="5286" y="24517"/>
                  </a:lnTo>
                  <a:lnTo>
                    <a:pt x="5578" y="24351"/>
                  </a:lnTo>
                  <a:lnTo>
                    <a:pt x="5869" y="24143"/>
                  </a:lnTo>
                  <a:lnTo>
                    <a:pt x="6202" y="23893"/>
                  </a:lnTo>
                  <a:lnTo>
                    <a:pt x="6494" y="23643"/>
                  </a:lnTo>
                  <a:lnTo>
                    <a:pt x="6827" y="23310"/>
                  </a:lnTo>
                  <a:lnTo>
                    <a:pt x="7118" y="22894"/>
                  </a:lnTo>
                  <a:lnTo>
                    <a:pt x="7284" y="22686"/>
                  </a:lnTo>
                  <a:lnTo>
                    <a:pt x="7409" y="22436"/>
                  </a:lnTo>
                  <a:lnTo>
                    <a:pt x="7493" y="22103"/>
                  </a:lnTo>
                  <a:lnTo>
                    <a:pt x="7576" y="21770"/>
                  </a:lnTo>
                  <a:lnTo>
                    <a:pt x="7659" y="20979"/>
                  </a:lnTo>
                  <a:lnTo>
                    <a:pt x="7701" y="20064"/>
                  </a:lnTo>
                  <a:lnTo>
                    <a:pt x="7701" y="19065"/>
                  </a:lnTo>
                  <a:lnTo>
                    <a:pt x="7617" y="17983"/>
                  </a:lnTo>
                  <a:lnTo>
                    <a:pt x="7451" y="15610"/>
                  </a:lnTo>
                  <a:lnTo>
                    <a:pt x="7243" y="13112"/>
                  </a:lnTo>
                  <a:lnTo>
                    <a:pt x="7160" y="11864"/>
                  </a:lnTo>
                  <a:lnTo>
                    <a:pt x="7076" y="10615"/>
                  </a:lnTo>
                  <a:lnTo>
                    <a:pt x="7076" y="9408"/>
                  </a:lnTo>
                  <a:lnTo>
                    <a:pt x="7118" y="8242"/>
                  </a:lnTo>
                  <a:lnTo>
                    <a:pt x="7243" y="7160"/>
                  </a:lnTo>
                  <a:lnTo>
                    <a:pt x="7326" y="6619"/>
                  </a:lnTo>
                  <a:lnTo>
                    <a:pt x="7451" y="6161"/>
                  </a:lnTo>
                  <a:lnTo>
                    <a:pt x="7659" y="5204"/>
                  </a:lnTo>
                  <a:lnTo>
                    <a:pt x="7826" y="4371"/>
                  </a:lnTo>
                  <a:lnTo>
                    <a:pt x="7909" y="3539"/>
                  </a:lnTo>
                  <a:lnTo>
                    <a:pt x="7950" y="2831"/>
                  </a:lnTo>
                  <a:lnTo>
                    <a:pt x="7950" y="2165"/>
                  </a:lnTo>
                  <a:lnTo>
                    <a:pt x="7867" y="1583"/>
                  </a:lnTo>
                  <a:lnTo>
                    <a:pt x="7742" y="1083"/>
                  </a:lnTo>
                  <a:lnTo>
                    <a:pt x="7576" y="667"/>
                  </a:lnTo>
                  <a:lnTo>
                    <a:pt x="7368" y="376"/>
                  </a:lnTo>
                  <a:lnTo>
                    <a:pt x="7243" y="251"/>
                  </a:lnTo>
                  <a:lnTo>
                    <a:pt x="7118" y="126"/>
                  </a:lnTo>
                  <a:lnTo>
                    <a:pt x="6993" y="84"/>
                  </a:lnTo>
                  <a:lnTo>
                    <a:pt x="68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71"/>
            <p:cNvSpPr/>
            <p:nvPr/>
          </p:nvSpPr>
          <p:spPr>
            <a:xfrm>
              <a:off x="5191400" y="1828850"/>
              <a:ext cx="209175" cy="506800"/>
            </a:xfrm>
            <a:custGeom>
              <a:rect b="b" l="l" r="r" t="t"/>
              <a:pathLst>
                <a:path extrusionOk="0" h="20272" w="8367">
                  <a:moveTo>
                    <a:pt x="7368" y="0"/>
                  </a:moveTo>
                  <a:lnTo>
                    <a:pt x="7076" y="42"/>
                  </a:lnTo>
                  <a:lnTo>
                    <a:pt x="6702" y="167"/>
                  </a:lnTo>
                  <a:lnTo>
                    <a:pt x="6285" y="375"/>
                  </a:lnTo>
                  <a:lnTo>
                    <a:pt x="5827" y="666"/>
                  </a:lnTo>
                  <a:lnTo>
                    <a:pt x="5578" y="874"/>
                  </a:lnTo>
                  <a:lnTo>
                    <a:pt x="5328" y="1124"/>
                  </a:lnTo>
                  <a:lnTo>
                    <a:pt x="4829" y="1707"/>
                  </a:lnTo>
                  <a:lnTo>
                    <a:pt x="4329" y="2414"/>
                  </a:lnTo>
                  <a:lnTo>
                    <a:pt x="3830" y="3247"/>
                  </a:lnTo>
                  <a:lnTo>
                    <a:pt x="3330" y="4163"/>
                  </a:lnTo>
                  <a:lnTo>
                    <a:pt x="2831" y="5120"/>
                  </a:lnTo>
                  <a:lnTo>
                    <a:pt x="2373" y="6161"/>
                  </a:lnTo>
                  <a:lnTo>
                    <a:pt x="1956" y="7243"/>
                  </a:lnTo>
                  <a:lnTo>
                    <a:pt x="1540" y="8367"/>
                  </a:lnTo>
                  <a:lnTo>
                    <a:pt x="1166" y="9490"/>
                  </a:lnTo>
                  <a:lnTo>
                    <a:pt x="833" y="10614"/>
                  </a:lnTo>
                  <a:lnTo>
                    <a:pt x="541" y="11697"/>
                  </a:lnTo>
                  <a:lnTo>
                    <a:pt x="291" y="12737"/>
                  </a:lnTo>
                  <a:lnTo>
                    <a:pt x="125" y="13694"/>
                  </a:lnTo>
                  <a:lnTo>
                    <a:pt x="42" y="14610"/>
                  </a:lnTo>
                  <a:lnTo>
                    <a:pt x="0" y="15443"/>
                  </a:lnTo>
                  <a:lnTo>
                    <a:pt x="0" y="16150"/>
                  </a:lnTo>
                  <a:lnTo>
                    <a:pt x="83" y="16816"/>
                  </a:lnTo>
                  <a:lnTo>
                    <a:pt x="208" y="17399"/>
                  </a:lnTo>
                  <a:lnTo>
                    <a:pt x="375" y="17898"/>
                  </a:lnTo>
                  <a:lnTo>
                    <a:pt x="541" y="18356"/>
                  </a:lnTo>
                  <a:lnTo>
                    <a:pt x="749" y="18731"/>
                  </a:lnTo>
                  <a:lnTo>
                    <a:pt x="957" y="19064"/>
                  </a:lnTo>
                  <a:lnTo>
                    <a:pt x="1207" y="19355"/>
                  </a:lnTo>
                  <a:lnTo>
                    <a:pt x="1415" y="19605"/>
                  </a:lnTo>
                  <a:lnTo>
                    <a:pt x="1623" y="19813"/>
                  </a:lnTo>
                  <a:lnTo>
                    <a:pt x="2040" y="20063"/>
                  </a:lnTo>
                  <a:lnTo>
                    <a:pt x="2289" y="20229"/>
                  </a:lnTo>
                  <a:lnTo>
                    <a:pt x="2414" y="20271"/>
                  </a:lnTo>
                  <a:lnTo>
                    <a:pt x="2914" y="20271"/>
                  </a:lnTo>
                  <a:lnTo>
                    <a:pt x="3288" y="20229"/>
                  </a:lnTo>
                  <a:lnTo>
                    <a:pt x="3746" y="20105"/>
                  </a:lnTo>
                  <a:lnTo>
                    <a:pt x="4287" y="19896"/>
                  </a:lnTo>
                  <a:lnTo>
                    <a:pt x="4537" y="19730"/>
                  </a:lnTo>
                  <a:lnTo>
                    <a:pt x="4829" y="19522"/>
                  </a:lnTo>
                  <a:lnTo>
                    <a:pt x="5120" y="19272"/>
                  </a:lnTo>
                  <a:lnTo>
                    <a:pt x="5453" y="18981"/>
                  </a:lnTo>
                  <a:lnTo>
                    <a:pt x="5578" y="18814"/>
                  </a:lnTo>
                  <a:lnTo>
                    <a:pt x="5703" y="18606"/>
                  </a:lnTo>
                  <a:lnTo>
                    <a:pt x="5827" y="18356"/>
                  </a:lnTo>
                  <a:lnTo>
                    <a:pt x="5911" y="18107"/>
                  </a:lnTo>
                  <a:lnTo>
                    <a:pt x="6077" y="17482"/>
                  </a:lnTo>
                  <a:lnTo>
                    <a:pt x="6202" y="16733"/>
                  </a:lnTo>
                  <a:lnTo>
                    <a:pt x="6327" y="15901"/>
                  </a:lnTo>
                  <a:lnTo>
                    <a:pt x="6369" y="14985"/>
                  </a:lnTo>
                  <a:lnTo>
                    <a:pt x="6493" y="12987"/>
                  </a:lnTo>
                  <a:lnTo>
                    <a:pt x="6577" y="10906"/>
                  </a:lnTo>
                  <a:lnTo>
                    <a:pt x="6660" y="9865"/>
                  </a:lnTo>
                  <a:lnTo>
                    <a:pt x="6743" y="8824"/>
                  </a:lnTo>
                  <a:lnTo>
                    <a:pt x="6868" y="7825"/>
                  </a:lnTo>
                  <a:lnTo>
                    <a:pt x="7035" y="6868"/>
                  </a:lnTo>
                  <a:lnTo>
                    <a:pt x="7243" y="5994"/>
                  </a:lnTo>
                  <a:lnTo>
                    <a:pt x="7534" y="5162"/>
                  </a:lnTo>
                  <a:lnTo>
                    <a:pt x="7784" y="4454"/>
                  </a:lnTo>
                  <a:lnTo>
                    <a:pt x="7992" y="3746"/>
                  </a:lnTo>
                  <a:lnTo>
                    <a:pt x="8158" y="3080"/>
                  </a:lnTo>
                  <a:lnTo>
                    <a:pt x="8283" y="2498"/>
                  </a:lnTo>
                  <a:lnTo>
                    <a:pt x="8367" y="1957"/>
                  </a:lnTo>
                  <a:lnTo>
                    <a:pt x="8367" y="1457"/>
                  </a:lnTo>
                  <a:lnTo>
                    <a:pt x="8325" y="1041"/>
                  </a:lnTo>
                  <a:lnTo>
                    <a:pt x="8242" y="666"/>
                  </a:lnTo>
                  <a:lnTo>
                    <a:pt x="8075" y="375"/>
                  </a:lnTo>
                  <a:lnTo>
                    <a:pt x="7909" y="167"/>
                  </a:lnTo>
                  <a:lnTo>
                    <a:pt x="7659" y="42"/>
                  </a:lnTo>
                  <a:lnTo>
                    <a:pt x="73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71"/>
            <p:cNvSpPr/>
            <p:nvPr/>
          </p:nvSpPr>
          <p:spPr>
            <a:xfrm>
              <a:off x="5398475" y="1468800"/>
              <a:ext cx="137375" cy="469325"/>
            </a:xfrm>
            <a:custGeom>
              <a:rect b="b" l="l" r="r" t="t"/>
              <a:pathLst>
                <a:path extrusionOk="0" h="18773" w="5495">
                  <a:moveTo>
                    <a:pt x="874" y="0"/>
                  </a:moveTo>
                  <a:lnTo>
                    <a:pt x="750" y="84"/>
                  </a:lnTo>
                  <a:lnTo>
                    <a:pt x="583" y="125"/>
                  </a:lnTo>
                  <a:lnTo>
                    <a:pt x="458" y="250"/>
                  </a:lnTo>
                  <a:lnTo>
                    <a:pt x="375" y="375"/>
                  </a:lnTo>
                  <a:lnTo>
                    <a:pt x="250" y="541"/>
                  </a:lnTo>
                  <a:lnTo>
                    <a:pt x="125" y="916"/>
                  </a:lnTo>
                  <a:lnTo>
                    <a:pt x="0" y="1415"/>
                  </a:lnTo>
                  <a:lnTo>
                    <a:pt x="0" y="2040"/>
                  </a:lnTo>
                  <a:lnTo>
                    <a:pt x="42" y="2747"/>
                  </a:lnTo>
                  <a:lnTo>
                    <a:pt x="208" y="3538"/>
                  </a:lnTo>
                  <a:lnTo>
                    <a:pt x="458" y="4412"/>
                  </a:lnTo>
                  <a:lnTo>
                    <a:pt x="708" y="5287"/>
                  </a:lnTo>
                  <a:lnTo>
                    <a:pt x="916" y="6077"/>
                  </a:lnTo>
                  <a:lnTo>
                    <a:pt x="1083" y="6827"/>
                  </a:lnTo>
                  <a:lnTo>
                    <a:pt x="1166" y="7493"/>
                  </a:lnTo>
                  <a:lnTo>
                    <a:pt x="1207" y="8117"/>
                  </a:lnTo>
                  <a:lnTo>
                    <a:pt x="1249" y="8700"/>
                  </a:lnTo>
                  <a:lnTo>
                    <a:pt x="1207" y="9282"/>
                  </a:lnTo>
                  <a:lnTo>
                    <a:pt x="1166" y="9824"/>
                  </a:lnTo>
                  <a:lnTo>
                    <a:pt x="1041" y="10864"/>
                  </a:lnTo>
                  <a:lnTo>
                    <a:pt x="833" y="11905"/>
                  </a:lnTo>
                  <a:lnTo>
                    <a:pt x="625" y="13070"/>
                  </a:lnTo>
                  <a:lnTo>
                    <a:pt x="458" y="14444"/>
                  </a:lnTo>
                  <a:lnTo>
                    <a:pt x="458" y="15110"/>
                  </a:lnTo>
                  <a:lnTo>
                    <a:pt x="458" y="15734"/>
                  </a:lnTo>
                  <a:lnTo>
                    <a:pt x="541" y="16275"/>
                  </a:lnTo>
                  <a:lnTo>
                    <a:pt x="666" y="16733"/>
                  </a:lnTo>
                  <a:lnTo>
                    <a:pt x="791" y="17149"/>
                  </a:lnTo>
                  <a:lnTo>
                    <a:pt x="958" y="17524"/>
                  </a:lnTo>
                  <a:lnTo>
                    <a:pt x="1166" y="17815"/>
                  </a:lnTo>
                  <a:lnTo>
                    <a:pt x="1332" y="18065"/>
                  </a:lnTo>
                  <a:lnTo>
                    <a:pt x="1540" y="18273"/>
                  </a:lnTo>
                  <a:lnTo>
                    <a:pt x="1749" y="18440"/>
                  </a:lnTo>
                  <a:lnTo>
                    <a:pt x="2123" y="18648"/>
                  </a:lnTo>
                  <a:lnTo>
                    <a:pt x="2373" y="18731"/>
                  </a:lnTo>
                  <a:lnTo>
                    <a:pt x="2456" y="18773"/>
                  </a:lnTo>
                  <a:lnTo>
                    <a:pt x="2872" y="18731"/>
                  </a:lnTo>
                  <a:lnTo>
                    <a:pt x="3247" y="18648"/>
                  </a:lnTo>
                  <a:lnTo>
                    <a:pt x="3622" y="18523"/>
                  </a:lnTo>
                  <a:lnTo>
                    <a:pt x="3913" y="18315"/>
                  </a:lnTo>
                  <a:lnTo>
                    <a:pt x="4204" y="18065"/>
                  </a:lnTo>
                  <a:lnTo>
                    <a:pt x="4454" y="17815"/>
                  </a:lnTo>
                  <a:lnTo>
                    <a:pt x="4662" y="17482"/>
                  </a:lnTo>
                  <a:lnTo>
                    <a:pt x="4870" y="17108"/>
                  </a:lnTo>
                  <a:lnTo>
                    <a:pt x="5037" y="16691"/>
                  </a:lnTo>
                  <a:lnTo>
                    <a:pt x="5162" y="16234"/>
                  </a:lnTo>
                  <a:lnTo>
                    <a:pt x="5287" y="15776"/>
                  </a:lnTo>
                  <a:lnTo>
                    <a:pt x="5370" y="15276"/>
                  </a:lnTo>
                  <a:lnTo>
                    <a:pt x="5411" y="14735"/>
                  </a:lnTo>
                  <a:lnTo>
                    <a:pt x="5453" y="14152"/>
                  </a:lnTo>
                  <a:lnTo>
                    <a:pt x="5495" y="12987"/>
                  </a:lnTo>
                  <a:lnTo>
                    <a:pt x="5411" y="11780"/>
                  </a:lnTo>
                  <a:lnTo>
                    <a:pt x="5287" y="10490"/>
                  </a:lnTo>
                  <a:lnTo>
                    <a:pt x="5120" y="9199"/>
                  </a:lnTo>
                  <a:lnTo>
                    <a:pt x="4870" y="7909"/>
                  </a:lnTo>
                  <a:lnTo>
                    <a:pt x="4579" y="6660"/>
                  </a:lnTo>
                  <a:lnTo>
                    <a:pt x="4288" y="5453"/>
                  </a:lnTo>
                  <a:lnTo>
                    <a:pt x="3955" y="4329"/>
                  </a:lnTo>
                  <a:lnTo>
                    <a:pt x="3622" y="3330"/>
                  </a:lnTo>
                  <a:lnTo>
                    <a:pt x="3247" y="2414"/>
                  </a:lnTo>
                  <a:lnTo>
                    <a:pt x="2872" y="1665"/>
                  </a:lnTo>
                  <a:lnTo>
                    <a:pt x="2498" y="1082"/>
                  </a:lnTo>
                  <a:lnTo>
                    <a:pt x="2082" y="583"/>
                  </a:lnTo>
                  <a:lnTo>
                    <a:pt x="1707" y="292"/>
                  </a:lnTo>
                  <a:lnTo>
                    <a:pt x="1540" y="167"/>
                  </a:lnTo>
                  <a:lnTo>
                    <a:pt x="1374" y="84"/>
                  </a:lnTo>
                  <a:lnTo>
                    <a:pt x="1207" y="42"/>
                  </a:lnTo>
                  <a:lnTo>
                    <a:pt x="10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71"/>
            <p:cNvSpPr/>
            <p:nvPr/>
          </p:nvSpPr>
          <p:spPr>
            <a:xfrm>
              <a:off x="5352675" y="1885025"/>
              <a:ext cx="256025" cy="463100"/>
            </a:xfrm>
            <a:custGeom>
              <a:rect b="b" l="l" r="r" t="t"/>
              <a:pathLst>
                <a:path extrusionOk="0" h="18524" w="10241">
                  <a:moveTo>
                    <a:pt x="8950" y="1"/>
                  </a:moveTo>
                  <a:lnTo>
                    <a:pt x="8784" y="42"/>
                  </a:lnTo>
                  <a:lnTo>
                    <a:pt x="8617" y="84"/>
                  </a:lnTo>
                  <a:lnTo>
                    <a:pt x="8451" y="167"/>
                  </a:lnTo>
                  <a:lnTo>
                    <a:pt x="8284" y="292"/>
                  </a:lnTo>
                  <a:lnTo>
                    <a:pt x="8076" y="459"/>
                  </a:lnTo>
                  <a:lnTo>
                    <a:pt x="7743" y="875"/>
                  </a:lnTo>
                  <a:lnTo>
                    <a:pt x="7410" y="1416"/>
                  </a:lnTo>
                  <a:lnTo>
                    <a:pt x="7077" y="2082"/>
                  </a:lnTo>
                  <a:lnTo>
                    <a:pt x="6786" y="2915"/>
                  </a:lnTo>
                  <a:lnTo>
                    <a:pt x="6536" y="3830"/>
                  </a:lnTo>
                  <a:lnTo>
                    <a:pt x="6328" y="4788"/>
                  </a:lnTo>
                  <a:lnTo>
                    <a:pt x="6078" y="5620"/>
                  </a:lnTo>
                  <a:lnTo>
                    <a:pt x="5828" y="6411"/>
                  </a:lnTo>
                  <a:lnTo>
                    <a:pt x="5537" y="7077"/>
                  </a:lnTo>
                  <a:lnTo>
                    <a:pt x="5246" y="7660"/>
                  </a:lnTo>
                  <a:lnTo>
                    <a:pt x="4954" y="8242"/>
                  </a:lnTo>
                  <a:lnTo>
                    <a:pt x="4663" y="8742"/>
                  </a:lnTo>
                  <a:lnTo>
                    <a:pt x="4330" y="9200"/>
                  </a:lnTo>
                  <a:lnTo>
                    <a:pt x="3622" y="10074"/>
                  </a:lnTo>
                  <a:lnTo>
                    <a:pt x="2873" y="10948"/>
                  </a:lnTo>
                  <a:lnTo>
                    <a:pt x="2082" y="11905"/>
                  </a:lnTo>
                  <a:lnTo>
                    <a:pt x="1666" y="12446"/>
                  </a:lnTo>
                  <a:lnTo>
                    <a:pt x="1208" y="13071"/>
                  </a:lnTo>
                  <a:lnTo>
                    <a:pt x="833" y="13695"/>
                  </a:lnTo>
                  <a:lnTo>
                    <a:pt x="500" y="14278"/>
                  </a:lnTo>
                  <a:lnTo>
                    <a:pt x="292" y="14777"/>
                  </a:lnTo>
                  <a:lnTo>
                    <a:pt x="126" y="15277"/>
                  </a:lnTo>
                  <a:lnTo>
                    <a:pt x="42" y="15735"/>
                  </a:lnTo>
                  <a:lnTo>
                    <a:pt x="1" y="16151"/>
                  </a:lnTo>
                  <a:lnTo>
                    <a:pt x="1" y="16526"/>
                  </a:lnTo>
                  <a:lnTo>
                    <a:pt x="84" y="16859"/>
                  </a:lnTo>
                  <a:lnTo>
                    <a:pt x="126" y="17150"/>
                  </a:lnTo>
                  <a:lnTo>
                    <a:pt x="251" y="17400"/>
                  </a:lnTo>
                  <a:lnTo>
                    <a:pt x="459" y="17816"/>
                  </a:lnTo>
                  <a:lnTo>
                    <a:pt x="625" y="18066"/>
                  </a:lnTo>
                  <a:lnTo>
                    <a:pt x="708" y="18149"/>
                  </a:lnTo>
                  <a:lnTo>
                    <a:pt x="1125" y="18315"/>
                  </a:lnTo>
                  <a:lnTo>
                    <a:pt x="1499" y="18440"/>
                  </a:lnTo>
                  <a:lnTo>
                    <a:pt x="1916" y="18524"/>
                  </a:lnTo>
                  <a:lnTo>
                    <a:pt x="2290" y="18482"/>
                  </a:lnTo>
                  <a:lnTo>
                    <a:pt x="2665" y="18440"/>
                  </a:lnTo>
                  <a:lnTo>
                    <a:pt x="3081" y="18274"/>
                  </a:lnTo>
                  <a:lnTo>
                    <a:pt x="3456" y="18107"/>
                  </a:lnTo>
                  <a:lnTo>
                    <a:pt x="3830" y="17858"/>
                  </a:lnTo>
                  <a:lnTo>
                    <a:pt x="4205" y="17566"/>
                  </a:lnTo>
                  <a:lnTo>
                    <a:pt x="4538" y="17233"/>
                  </a:lnTo>
                  <a:lnTo>
                    <a:pt x="4913" y="16859"/>
                  </a:lnTo>
                  <a:lnTo>
                    <a:pt x="5246" y="16442"/>
                  </a:lnTo>
                  <a:lnTo>
                    <a:pt x="5620" y="15984"/>
                  </a:lnTo>
                  <a:lnTo>
                    <a:pt x="5953" y="15485"/>
                  </a:lnTo>
                  <a:lnTo>
                    <a:pt x="6577" y="14444"/>
                  </a:lnTo>
                  <a:lnTo>
                    <a:pt x="7160" y="13279"/>
                  </a:lnTo>
                  <a:lnTo>
                    <a:pt x="7743" y="12030"/>
                  </a:lnTo>
                  <a:lnTo>
                    <a:pt x="8242" y="10740"/>
                  </a:lnTo>
                  <a:lnTo>
                    <a:pt x="8742" y="9450"/>
                  </a:lnTo>
                  <a:lnTo>
                    <a:pt x="9158" y="8159"/>
                  </a:lnTo>
                  <a:lnTo>
                    <a:pt x="9491" y="6869"/>
                  </a:lnTo>
                  <a:lnTo>
                    <a:pt x="9783" y="5662"/>
                  </a:lnTo>
                  <a:lnTo>
                    <a:pt x="10032" y="4538"/>
                  </a:lnTo>
                  <a:lnTo>
                    <a:pt x="10157" y="3497"/>
                  </a:lnTo>
                  <a:lnTo>
                    <a:pt x="10240" y="2623"/>
                  </a:lnTo>
                  <a:lnTo>
                    <a:pt x="10199" y="1874"/>
                  </a:lnTo>
                  <a:lnTo>
                    <a:pt x="10074" y="1208"/>
                  </a:lnTo>
                  <a:lnTo>
                    <a:pt x="9907" y="708"/>
                  </a:lnTo>
                  <a:lnTo>
                    <a:pt x="9824" y="500"/>
                  </a:lnTo>
                  <a:lnTo>
                    <a:pt x="9699" y="334"/>
                  </a:lnTo>
                  <a:lnTo>
                    <a:pt x="9574" y="209"/>
                  </a:lnTo>
                  <a:lnTo>
                    <a:pt x="9408" y="126"/>
                  </a:lnTo>
                  <a:lnTo>
                    <a:pt x="9283" y="42"/>
                  </a:lnTo>
                  <a:lnTo>
                    <a:pt x="91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71"/>
            <p:cNvSpPr/>
            <p:nvPr/>
          </p:nvSpPr>
          <p:spPr>
            <a:xfrm>
              <a:off x="5041550" y="1896475"/>
              <a:ext cx="158200" cy="286200"/>
            </a:xfrm>
            <a:custGeom>
              <a:rect b="b" l="l" r="r" t="t"/>
              <a:pathLst>
                <a:path extrusionOk="0" h="11448" w="6328">
                  <a:moveTo>
                    <a:pt x="708" y="1"/>
                  </a:moveTo>
                  <a:lnTo>
                    <a:pt x="500" y="42"/>
                  </a:lnTo>
                  <a:lnTo>
                    <a:pt x="333" y="209"/>
                  </a:lnTo>
                  <a:lnTo>
                    <a:pt x="208" y="417"/>
                  </a:lnTo>
                  <a:lnTo>
                    <a:pt x="83" y="750"/>
                  </a:lnTo>
                  <a:lnTo>
                    <a:pt x="42" y="1125"/>
                  </a:lnTo>
                  <a:lnTo>
                    <a:pt x="0" y="1624"/>
                  </a:lnTo>
                  <a:lnTo>
                    <a:pt x="42" y="2165"/>
                  </a:lnTo>
                  <a:lnTo>
                    <a:pt x="125" y="2790"/>
                  </a:lnTo>
                  <a:lnTo>
                    <a:pt x="250" y="3497"/>
                  </a:lnTo>
                  <a:lnTo>
                    <a:pt x="458" y="4246"/>
                  </a:lnTo>
                  <a:lnTo>
                    <a:pt x="666" y="5037"/>
                  </a:lnTo>
                  <a:lnTo>
                    <a:pt x="916" y="5828"/>
                  </a:lnTo>
                  <a:lnTo>
                    <a:pt x="1207" y="6661"/>
                  </a:lnTo>
                  <a:lnTo>
                    <a:pt x="1540" y="7451"/>
                  </a:lnTo>
                  <a:lnTo>
                    <a:pt x="1873" y="8201"/>
                  </a:lnTo>
                  <a:lnTo>
                    <a:pt x="2248" y="8908"/>
                  </a:lnTo>
                  <a:lnTo>
                    <a:pt x="2664" y="9574"/>
                  </a:lnTo>
                  <a:lnTo>
                    <a:pt x="3080" y="10157"/>
                  </a:lnTo>
                  <a:lnTo>
                    <a:pt x="3497" y="10656"/>
                  </a:lnTo>
                  <a:lnTo>
                    <a:pt x="3955" y="11031"/>
                  </a:lnTo>
                  <a:lnTo>
                    <a:pt x="4204" y="11198"/>
                  </a:lnTo>
                  <a:lnTo>
                    <a:pt x="4412" y="11322"/>
                  </a:lnTo>
                  <a:lnTo>
                    <a:pt x="4662" y="11406"/>
                  </a:lnTo>
                  <a:lnTo>
                    <a:pt x="4912" y="11447"/>
                  </a:lnTo>
                  <a:lnTo>
                    <a:pt x="5162" y="11447"/>
                  </a:lnTo>
                  <a:lnTo>
                    <a:pt x="5370" y="11406"/>
                  </a:lnTo>
                  <a:lnTo>
                    <a:pt x="5619" y="11322"/>
                  </a:lnTo>
                  <a:lnTo>
                    <a:pt x="5869" y="11198"/>
                  </a:lnTo>
                  <a:lnTo>
                    <a:pt x="6036" y="11031"/>
                  </a:lnTo>
                  <a:lnTo>
                    <a:pt x="6161" y="10781"/>
                  </a:lnTo>
                  <a:lnTo>
                    <a:pt x="6285" y="10448"/>
                  </a:lnTo>
                  <a:lnTo>
                    <a:pt x="6327" y="10240"/>
                  </a:lnTo>
                  <a:lnTo>
                    <a:pt x="6327" y="9990"/>
                  </a:lnTo>
                  <a:lnTo>
                    <a:pt x="6285" y="9741"/>
                  </a:lnTo>
                  <a:lnTo>
                    <a:pt x="6244" y="9449"/>
                  </a:lnTo>
                  <a:lnTo>
                    <a:pt x="6161" y="9158"/>
                  </a:lnTo>
                  <a:lnTo>
                    <a:pt x="5994" y="8825"/>
                  </a:lnTo>
                  <a:lnTo>
                    <a:pt x="5828" y="8450"/>
                  </a:lnTo>
                  <a:lnTo>
                    <a:pt x="5578" y="8076"/>
                  </a:lnTo>
                  <a:lnTo>
                    <a:pt x="5037" y="7368"/>
                  </a:lnTo>
                  <a:lnTo>
                    <a:pt x="4537" y="6785"/>
                  </a:lnTo>
                  <a:lnTo>
                    <a:pt x="4079" y="6244"/>
                  </a:lnTo>
                  <a:lnTo>
                    <a:pt x="3663" y="5662"/>
                  </a:lnTo>
                  <a:lnTo>
                    <a:pt x="3247" y="5079"/>
                  </a:lnTo>
                  <a:lnTo>
                    <a:pt x="2914" y="4371"/>
                  </a:lnTo>
                  <a:lnTo>
                    <a:pt x="2747" y="3955"/>
                  </a:lnTo>
                  <a:lnTo>
                    <a:pt x="2581" y="3497"/>
                  </a:lnTo>
                  <a:lnTo>
                    <a:pt x="2414" y="2956"/>
                  </a:lnTo>
                  <a:lnTo>
                    <a:pt x="2290" y="2373"/>
                  </a:lnTo>
                  <a:lnTo>
                    <a:pt x="2123" y="1791"/>
                  </a:lnTo>
                  <a:lnTo>
                    <a:pt x="1957" y="1291"/>
                  </a:lnTo>
                  <a:lnTo>
                    <a:pt x="1748" y="875"/>
                  </a:lnTo>
                  <a:lnTo>
                    <a:pt x="1540" y="542"/>
                  </a:lnTo>
                  <a:lnTo>
                    <a:pt x="1332" y="292"/>
                  </a:lnTo>
                  <a:lnTo>
                    <a:pt x="1124" y="84"/>
                  </a:lnTo>
                  <a:lnTo>
                    <a:pt x="8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71"/>
            <p:cNvSpPr/>
            <p:nvPr/>
          </p:nvSpPr>
          <p:spPr>
            <a:xfrm>
              <a:off x="5304825" y="1618650"/>
              <a:ext cx="162350" cy="565050"/>
            </a:xfrm>
            <a:custGeom>
              <a:rect b="b" l="l" r="r" t="t"/>
              <a:pathLst>
                <a:path extrusionOk="0" h="22602" w="6494">
                  <a:moveTo>
                    <a:pt x="3580" y="0"/>
                  </a:moveTo>
                  <a:lnTo>
                    <a:pt x="3413" y="83"/>
                  </a:lnTo>
                  <a:lnTo>
                    <a:pt x="3247" y="167"/>
                  </a:lnTo>
                  <a:lnTo>
                    <a:pt x="3080" y="291"/>
                  </a:lnTo>
                  <a:lnTo>
                    <a:pt x="2955" y="416"/>
                  </a:lnTo>
                  <a:lnTo>
                    <a:pt x="2831" y="583"/>
                  </a:lnTo>
                  <a:lnTo>
                    <a:pt x="2664" y="999"/>
                  </a:lnTo>
                  <a:lnTo>
                    <a:pt x="2498" y="1499"/>
                  </a:lnTo>
                  <a:lnTo>
                    <a:pt x="2414" y="2040"/>
                  </a:lnTo>
                  <a:lnTo>
                    <a:pt x="2331" y="2706"/>
                  </a:lnTo>
                  <a:lnTo>
                    <a:pt x="2289" y="4121"/>
                  </a:lnTo>
                  <a:lnTo>
                    <a:pt x="2248" y="5703"/>
                  </a:lnTo>
                  <a:lnTo>
                    <a:pt x="2206" y="7368"/>
                  </a:lnTo>
                  <a:lnTo>
                    <a:pt x="2165" y="8158"/>
                  </a:lnTo>
                  <a:lnTo>
                    <a:pt x="2123" y="8991"/>
                  </a:lnTo>
                  <a:lnTo>
                    <a:pt x="2040" y="9740"/>
                  </a:lnTo>
                  <a:lnTo>
                    <a:pt x="1915" y="10489"/>
                  </a:lnTo>
                  <a:lnTo>
                    <a:pt x="1623" y="11946"/>
                  </a:lnTo>
                  <a:lnTo>
                    <a:pt x="1290" y="13278"/>
                  </a:lnTo>
                  <a:lnTo>
                    <a:pt x="916" y="14610"/>
                  </a:lnTo>
                  <a:lnTo>
                    <a:pt x="583" y="15817"/>
                  </a:lnTo>
                  <a:lnTo>
                    <a:pt x="250" y="17066"/>
                  </a:lnTo>
                  <a:lnTo>
                    <a:pt x="167" y="17649"/>
                  </a:lnTo>
                  <a:lnTo>
                    <a:pt x="83" y="18231"/>
                  </a:lnTo>
                  <a:lnTo>
                    <a:pt x="0" y="18814"/>
                  </a:lnTo>
                  <a:lnTo>
                    <a:pt x="0" y="19439"/>
                  </a:lnTo>
                  <a:lnTo>
                    <a:pt x="0" y="19980"/>
                  </a:lnTo>
                  <a:lnTo>
                    <a:pt x="83" y="20479"/>
                  </a:lnTo>
                  <a:lnTo>
                    <a:pt x="208" y="20895"/>
                  </a:lnTo>
                  <a:lnTo>
                    <a:pt x="375" y="21228"/>
                  </a:lnTo>
                  <a:lnTo>
                    <a:pt x="583" y="21561"/>
                  </a:lnTo>
                  <a:lnTo>
                    <a:pt x="791" y="21811"/>
                  </a:lnTo>
                  <a:lnTo>
                    <a:pt x="1041" y="22019"/>
                  </a:lnTo>
                  <a:lnTo>
                    <a:pt x="1249" y="22186"/>
                  </a:lnTo>
                  <a:lnTo>
                    <a:pt x="1499" y="22311"/>
                  </a:lnTo>
                  <a:lnTo>
                    <a:pt x="1748" y="22394"/>
                  </a:lnTo>
                  <a:lnTo>
                    <a:pt x="2123" y="22519"/>
                  </a:lnTo>
                  <a:lnTo>
                    <a:pt x="2414" y="22560"/>
                  </a:lnTo>
                  <a:lnTo>
                    <a:pt x="2539" y="22560"/>
                  </a:lnTo>
                  <a:lnTo>
                    <a:pt x="2872" y="22602"/>
                  </a:lnTo>
                  <a:lnTo>
                    <a:pt x="3455" y="22602"/>
                  </a:lnTo>
                  <a:lnTo>
                    <a:pt x="3705" y="22560"/>
                  </a:lnTo>
                  <a:lnTo>
                    <a:pt x="3954" y="22477"/>
                  </a:lnTo>
                  <a:lnTo>
                    <a:pt x="4163" y="22394"/>
                  </a:lnTo>
                  <a:lnTo>
                    <a:pt x="4371" y="22269"/>
                  </a:lnTo>
                  <a:lnTo>
                    <a:pt x="4579" y="22144"/>
                  </a:lnTo>
                  <a:lnTo>
                    <a:pt x="4912" y="21811"/>
                  </a:lnTo>
                  <a:lnTo>
                    <a:pt x="5203" y="21436"/>
                  </a:lnTo>
                  <a:lnTo>
                    <a:pt x="5453" y="20979"/>
                  </a:lnTo>
                  <a:lnTo>
                    <a:pt x="5661" y="20438"/>
                  </a:lnTo>
                  <a:lnTo>
                    <a:pt x="5828" y="19896"/>
                  </a:lnTo>
                  <a:lnTo>
                    <a:pt x="5952" y="19272"/>
                  </a:lnTo>
                  <a:lnTo>
                    <a:pt x="6036" y="18648"/>
                  </a:lnTo>
                  <a:lnTo>
                    <a:pt x="6119" y="17982"/>
                  </a:lnTo>
                  <a:lnTo>
                    <a:pt x="6202" y="16650"/>
                  </a:lnTo>
                  <a:lnTo>
                    <a:pt x="6285" y="15318"/>
                  </a:lnTo>
                  <a:lnTo>
                    <a:pt x="6369" y="13694"/>
                  </a:lnTo>
                  <a:lnTo>
                    <a:pt x="6452" y="11572"/>
                  </a:lnTo>
                  <a:lnTo>
                    <a:pt x="6494" y="9116"/>
                  </a:lnTo>
                  <a:lnTo>
                    <a:pt x="6452" y="7867"/>
                  </a:lnTo>
                  <a:lnTo>
                    <a:pt x="6410" y="6618"/>
                  </a:lnTo>
                  <a:lnTo>
                    <a:pt x="6327" y="5411"/>
                  </a:lnTo>
                  <a:lnTo>
                    <a:pt x="6202" y="4246"/>
                  </a:lnTo>
                  <a:lnTo>
                    <a:pt x="6036" y="3205"/>
                  </a:lnTo>
                  <a:lnTo>
                    <a:pt x="5786" y="2248"/>
                  </a:lnTo>
                  <a:lnTo>
                    <a:pt x="5661" y="1790"/>
                  </a:lnTo>
                  <a:lnTo>
                    <a:pt x="5495" y="1415"/>
                  </a:lnTo>
                  <a:lnTo>
                    <a:pt x="5328" y="1082"/>
                  </a:lnTo>
                  <a:lnTo>
                    <a:pt x="5162" y="749"/>
                  </a:lnTo>
                  <a:lnTo>
                    <a:pt x="4953" y="500"/>
                  </a:lnTo>
                  <a:lnTo>
                    <a:pt x="4704" y="291"/>
                  </a:lnTo>
                  <a:lnTo>
                    <a:pt x="4454" y="125"/>
                  </a:lnTo>
                  <a:lnTo>
                    <a:pt x="4204" y="42"/>
                  </a:lnTo>
                  <a:lnTo>
                    <a:pt x="39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71"/>
            <p:cNvSpPr/>
            <p:nvPr/>
          </p:nvSpPr>
          <p:spPr>
            <a:xfrm>
              <a:off x="5171625" y="1921450"/>
              <a:ext cx="309075" cy="522400"/>
            </a:xfrm>
            <a:custGeom>
              <a:rect b="b" l="l" r="r" t="t"/>
              <a:pathLst>
                <a:path extrusionOk="0" fill="none" h="20896" w="12363">
                  <a:moveTo>
                    <a:pt x="12363" y="417"/>
                  </a:moveTo>
                  <a:lnTo>
                    <a:pt x="12363" y="417"/>
                  </a:lnTo>
                  <a:lnTo>
                    <a:pt x="12279" y="1083"/>
                  </a:lnTo>
                  <a:lnTo>
                    <a:pt x="12113" y="2914"/>
                  </a:lnTo>
                  <a:lnTo>
                    <a:pt x="11946" y="4163"/>
                  </a:lnTo>
                  <a:lnTo>
                    <a:pt x="11697" y="5578"/>
                  </a:lnTo>
                  <a:lnTo>
                    <a:pt x="11447" y="7160"/>
                  </a:lnTo>
                  <a:lnTo>
                    <a:pt x="11156" y="8783"/>
                  </a:lnTo>
                  <a:lnTo>
                    <a:pt x="10781" y="10490"/>
                  </a:lnTo>
                  <a:lnTo>
                    <a:pt x="10323" y="12238"/>
                  </a:lnTo>
                  <a:lnTo>
                    <a:pt x="9824" y="13945"/>
                  </a:lnTo>
                  <a:lnTo>
                    <a:pt x="9241" y="15610"/>
                  </a:lnTo>
                  <a:lnTo>
                    <a:pt x="8949" y="16401"/>
                  </a:lnTo>
                  <a:lnTo>
                    <a:pt x="8616" y="17150"/>
                  </a:lnTo>
                  <a:lnTo>
                    <a:pt x="8242" y="17899"/>
                  </a:lnTo>
                  <a:lnTo>
                    <a:pt x="7867" y="18607"/>
                  </a:lnTo>
                  <a:lnTo>
                    <a:pt x="7493" y="19231"/>
                  </a:lnTo>
                  <a:lnTo>
                    <a:pt x="7076" y="19855"/>
                  </a:lnTo>
                  <a:lnTo>
                    <a:pt x="6660" y="20396"/>
                  </a:lnTo>
                  <a:lnTo>
                    <a:pt x="6202" y="20896"/>
                  </a:lnTo>
                  <a:lnTo>
                    <a:pt x="6202" y="20896"/>
                  </a:lnTo>
                  <a:lnTo>
                    <a:pt x="5536" y="20147"/>
                  </a:lnTo>
                  <a:lnTo>
                    <a:pt x="4954" y="19356"/>
                  </a:lnTo>
                  <a:lnTo>
                    <a:pt x="4371" y="18565"/>
                  </a:lnTo>
                  <a:lnTo>
                    <a:pt x="3871" y="17774"/>
                  </a:lnTo>
                  <a:lnTo>
                    <a:pt x="3372" y="16942"/>
                  </a:lnTo>
                  <a:lnTo>
                    <a:pt x="2956" y="16068"/>
                  </a:lnTo>
                  <a:lnTo>
                    <a:pt x="2539" y="15193"/>
                  </a:lnTo>
                  <a:lnTo>
                    <a:pt x="2206" y="14361"/>
                  </a:lnTo>
                  <a:lnTo>
                    <a:pt x="1873" y="13487"/>
                  </a:lnTo>
                  <a:lnTo>
                    <a:pt x="1582" y="12613"/>
                  </a:lnTo>
                  <a:lnTo>
                    <a:pt x="1332" y="11739"/>
                  </a:lnTo>
                  <a:lnTo>
                    <a:pt x="1082" y="10865"/>
                  </a:lnTo>
                  <a:lnTo>
                    <a:pt x="708" y="9158"/>
                  </a:lnTo>
                  <a:lnTo>
                    <a:pt x="416" y="7535"/>
                  </a:lnTo>
                  <a:lnTo>
                    <a:pt x="250" y="5995"/>
                  </a:lnTo>
                  <a:lnTo>
                    <a:pt x="83" y="4579"/>
                  </a:lnTo>
                  <a:lnTo>
                    <a:pt x="42" y="3289"/>
                  </a:lnTo>
                  <a:lnTo>
                    <a:pt x="0" y="2165"/>
                  </a:lnTo>
                  <a:lnTo>
                    <a:pt x="42" y="583"/>
                  </a:lnTo>
                  <a:lnTo>
                    <a:pt x="83" y="1"/>
                  </a:lnTo>
                </a:path>
              </a:pathLst>
            </a:custGeom>
            <a:noFill/>
            <a:ln cap="rnd" cmpd="sng" w="9525">
              <a:solidFill>
                <a:srgbClr val="25454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71"/>
            <p:cNvSpPr/>
            <p:nvPr/>
          </p:nvSpPr>
          <p:spPr>
            <a:xfrm>
              <a:off x="5191400" y="1921450"/>
              <a:ext cx="111350" cy="389225"/>
            </a:xfrm>
            <a:custGeom>
              <a:rect b="b" l="l" r="r" t="t"/>
              <a:pathLst>
                <a:path extrusionOk="0" h="15569" w="4454">
                  <a:moveTo>
                    <a:pt x="1873" y="1"/>
                  </a:moveTo>
                  <a:lnTo>
                    <a:pt x="1582" y="42"/>
                  </a:lnTo>
                  <a:lnTo>
                    <a:pt x="1374" y="126"/>
                  </a:lnTo>
                  <a:lnTo>
                    <a:pt x="1207" y="209"/>
                  </a:lnTo>
                  <a:lnTo>
                    <a:pt x="1041" y="375"/>
                  </a:lnTo>
                  <a:lnTo>
                    <a:pt x="916" y="542"/>
                  </a:lnTo>
                  <a:lnTo>
                    <a:pt x="791" y="750"/>
                  </a:lnTo>
                  <a:lnTo>
                    <a:pt x="666" y="1000"/>
                  </a:lnTo>
                  <a:lnTo>
                    <a:pt x="458" y="1541"/>
                  </a:lnTo>
                  <a:lnTo>
                    <a:pt x="333" y="2207"/>
                  </a:lnTo>
                  <a:lnTo>
                    <a:pt x="208" y="2956"/>
                  </a:lnTo>
                  <a:lnTo>
                    <a:pt x="83" y="3747"/>
                  </a:lnTo>
                  <a:lnTo>
                    <a:pt x="42" y="4579"/>
                  </a:lnTo>
                  <a:lnTo>
                    <a:pt x="0" y="6286"/>
                  </a:lnTo>
                  <a:lnTo>
                    <a:pt x="0" y="7951"/>
                  </a:lnTo>
                  <a:lnTo>
                    <a:pt x="83" y="9449"/>
                  </a:lnTo>
                  <a:lnTo>
                    <a:pt x="125" y="10573"/>
                  </a:lnTo>
                  <a:lnTo>
                    <a:pt x="167" y="11489"/>
                  </a:lnTo>
                  <a:lnTo>
                    <a:pt x="250" y="12405"/>
                  </a:lnTo>
                  <a:lnTo>
                    <a:pt x="375" y="13279"/>
                  </a:lnTo>
                  <a:lnTo>
                    <a:pt x="458" y="13695"/>
                  </a:lnTo>
                  <a:lnTo>
                    <a:pt x="541" y="14111"/>
                  </a:lnTo>
                  <a:lnTo>
                    <a:pt x="708" y="14444"/>
                  </a:lnTo>
                  <a:lnTo>
                    <a:pt x="874" y="14777"/>
                  </a:lnTo>
                  <a:lnTo>
                    <a:pt x="1041" y="15027"/>
                  </a:lnTo>
                  <a:lnTo>
                    <a:pt x="1290" y="15277"/>
                  </a:lnTo>
                  <a:lnTo>
                    <a:pt x="1582" y="15443"/>
                  </a:lnTo>
                  <a:lnTo>
                    <a:pt x="1915" y="15526"/>
                  </a:lnTo>
                  <a:lnTo>
                    <a:pt x="2289" y="15568"/>
                  </a:lnTo>
                  <a:lnTo>
                    <a:pt x="2706" y="15526"/>
                  </a:lnTo>
                  <a:lnTo>
                    <a:pt x="2955" y="15485"/>
                  </a:lnTo>
                  <a:lnTo>
                    <a:pt x="3247" y="15443"/>
                  </a:lnTo>
                  <a:lnTo>
                    <a:pt x="3580" y="15277"/>
                  </a:lnTo>
                  <a:lnTo>
                    <a:pt x="3746" y="15152"/>
                  </a:lnTo>
                  <a:lnTo>
                    <a:pt x="3913" y="15027"/>
                  </a:lnTo>
                  <a:lnTo>
                    <a:pt x="4038" y="14860"/>
                  </a:lnTo>
                  <a:lnTo>
                    <a:pt x="4163" y="14652"/>
                  </a:lnTo>
                  <a:lnTo>
                    <a:pt x="4287" y="14403"/>
                  </a:lnTo>
                  <a:lnTo>
                    <a:pt x="4371" y="14111"/>
                  </a:lnTo>
                  <a:lnTo>
                    <a:pt x="4454" y="13778"/>
                  </a:lnTo>
                  <a:lnTo>
                    <a:pt x="4454" y="13404"/>
                  </a:lnTo>
                  <a:lnTo>
                    <a:pt x="4454" y="12987"/>
                  </a:lnTo>
                  <a:lnTo>
                    <a:pt x="4412" y="12571"/>
                  </a:lnTo>
                  <a:lnTo>
                    <a:pt x="4246" y="11739"/>
                  </a:lnTo>
                  <a:lnTo>
                    <a:pt x="4079" y="10906"/>
                  </a:lnTo>
                  <a:lnTo>
                    <a:pt x="3830" y="10074"/>
                  </a:lnTo>
                  <a:lnTo>
                    <a:pt x="3580" y="9158"/>
                  </a:lnTo>
                  <a:lnTo>
                    <a:pt x="3330" y="8242"/>
                  </a:lnTo>
                  <a:lnTo>
                    <a:pt x="3122" y="7243"/>
                  </a:lnTo>
                  <a:lnTo>
                    <a:pt x="2997" y="6203"/>
                  </a:lnTo>
                  <a:lnTo>
                    <a:pt x="2914" y="5079"/>
                  </a:lnTo>
                  <a:lnTo>
                    <a:pt x="2914" y="3955"/>
                  </a:lnTo>
                  <a:lnTo>
                    <a:pt x="2914" y="2873"/>
                  </a:lnTo>
                  <a:lnTo>
                    <a:pt x="2831" y="1874"/>
                  </a:lnTo>
                  <a:lnTo>
                    <a:pt x="2789" y="1416"/>
                  </a:lnTo>
                  <a:lnTo>
                    <a:pt x="2747" y="1041"/>
                  </a:lnTo>
                  <a:lnTo>
                    <a:pt x="2622" y="708"/>
                  </a:lnTo>
                  <a:lnTo>
                    <a:pt x="2498" y="417"/>
                  </a:lnTo>
                  <a:lnTo>
                    <a:pt x="2331" y="209"/>
                  </a:lnTo>
                  <a:lnTo>
                    <a:pt x="2123" y="84"/>
                  </a:lnTo>
                  <a:lnTo>
                    <a:pt x="18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71"/>
            <p:cNvSpPr/>
            <p:nvPr/>
          </p:nvSpPr>
          <p:spPr>
            <a:xfrm>
              <a:off x="5258000" y="2120200"/>
              <a:ext cx="128000" cy="323650"/>
            </a:xfrm>
            <a:custGeom>
              <a:rect b="b" l="l" r="r" t="t"/>
              <a:pathLst>
                <a:path extrusionOk="0" fill="none" h="12946" w="5120">
                  <a:moveTo>
                    <a:pt x="0" y="6453"/>
                  </a:moveTo>
                  <a:lnTo>
                    <a:pt x="0" y="6453"/>
                  </a:lnTo>
                  <a:lnTo>
                    <a:pt x="125" y="7035"/>
                  </a:lnTo>
                  <a:lnTo>
                    <a:pt x="291" y="7701"/>
                  </a:lnTo>
                  <a:lnTo>
                    <a:pt x="583" y="8534"/>
                  </a:lnTo>
                  <a:lnTo>
                    <a:pt x="957" y="9533"/>
                  </a:lnTo>
                  <a:lnTo>
                    <a:pt x="1415" y="10615"/>
                  </a:lnTo>
                  <a:lnTo>
                    <a:pt x="2040" y="11780"/>
                  </a:lnTo>
                  <a:lnTo>
                    <a:pt x="2373" y="12363"/>
                  </a:lnTo>
                  <a:lnTo>
                    <a:pt x="2747" y="12946"/>
                  </a:lnTo>
                  <a:lnTo>
                    <a:pt x="2747" y="12946"/>
                  </a:lnTo>
                  <a:lnTo>
                    <a:pt x="3039" y="11864"/>
                  </a:lnTo>
                  <a:lnTo>
                    <a:pt x="3288" y="10782"/>
                  </a:lnTo>
                  <a:lnTo>
                    <a:pt x="3788" y="8575"/>
                  </a:lnTo>
                  <a:lnTo>
                    <a:pt x="4162" y="6369"/>
                  </a:lnTo>
                  <a:lnTo>
                    <a:pt x="4495" y="4371"/>
                  </a:lnTo>
                  <a:lnTo>
                    <a:pt x="4787" y="2623"/>
                  </a:lnTo>
                  <a:lnTo>
                    <a:pt x="4953" y="1250"/>
                  </a:lnTo>
                  <a:lnTo>
                    <a:pt x="5120" y="1"/>
                  </a:lnTo>
                </a:path>
              </a:pathLst>
            </a:custGeom>
            <a:noFill/>
            <a:ln cap="rnd" cmpd="sng" w="9525">
              <a:solidFill>
                <a:srgbClr val="3C68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71"/>
            <p:cNvSpPr/>
            <p:nvPr/>
          </p:nvSpPr>
          <p:spPr>
            <a:xfrm>
              <a:off x="5188275" y="2383475"/>
              <a:ext cx="279950" cy="368400"/>
            </a:xfrm>
            <a:custGeom>
              <a:rect b="b" l="l" r="r" t="t"/>
              <a:pathLst>
                <a:path extrusionOk="0" h="14736" w="11198">
                  <a:moveTo>
                    <a:pt x="0" y="1"/>
                  </a:moveTo>
                  <a:lnTo>
                    <a:pt x="2331" y="14736"/>
                  </a:lnTo>
                  <a:lnTo>
                    <a:pt x="8866" y="14736"/>
                  </a:lnTo>
                  <a:lnTo>
                    <a:pt x="11197" y="1"/>
                  </a:lnTo>
                  <a:close/>
                </a:path>
              </a:pathLst>
            </a:custGeom>
            <a:solidFill>
              <a:srgbClr val="B972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8" name="Google Shape;448;p71"/>
          <p:cNvGrpSpPr/>
          <p:nvPr/>
        </p:nvGrpSpPr>
        <p:grpSpPr>
          <a:xfrm>
            <a:off x="8393485" y="2753925"/>
            <a:ext cx="2515128" cy="1624725"/>
            <a:chOff x="756268" y="3026608"/>
            <a:chExt cx="2253093" cy="1455456"/>
          </a:xfrm>
        </p:grpSpPr>
        <p:sp>
          <p:nvSpPr>
            <p:cNvPr id="449" name="Google Shape;449;p71"/>
            <p:cNvSpPr/>
            <p:nvPr/>
          </p:nvSpPr>
          <p:spPr>
            <a:xfrm>
              <a:off x="838974" y="4186582"/>
              <a:ext cx="258056" cy="295482"/>
            </a:xfrm>
            <a:custGeom>
              <a:rect b="b" l="l" r="r" t="t"/>
              <a:pathLst>
                <a:path extrusionOk="0" h="6245" w="5454">
                  <a:moveTo>
                    <a:pt x="334" y="1"/>
                  </a:moveTo>
                  <a:lnTo>
                    <a:pt x="1" y="6244"/>
                  </a:lnTo>
                  <a:lnTo>
                    <a:pt x="1915" y="6244"/>
                  </a:lnTo>
                  <a:lnTo>
                    <a:pt x="54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71"/>
            <p:cNvSpPr/>
            <p:nvPr/>
          </p:nvSpPr>
          <p:spPr>
            <a:xfrm>
              <a:off x="2670585" y="4186582"/>
              <a:ext cx="256069" cy="295482"/>
            </a:xfrm>
            <a:custGeom>
              <a:rect b="b" l="l" r="r" t="t"/>
              <a:pathLst>
                <a:path extrusionOk="0" h="6245" w="5412">
                  <a:moveTo>
                    <a:pt x="0" y="1"/>
                  </a:moveTo>
                  <a:lnTo>
                    <a:pt x="3497" y="6244"/>
                  </a:lnTo>
                  <a:lnTo>
                    <a:pt x="5411" y="6244"/>
                  </a:lnTo>
                  <a:lnTo>
                    <a:pt x="51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71"/>
            <p:cNvSpPr/>
            <p:nvPr/>
          </p:nvSpPr>
          <p:spPr>
            <a:xfrm>
              <a:off x="756268" y="3026608"/>
              <a:ext cx="2253093" cy="1240789"/>
            </a:xfrm>
            <a:custGeom>
              <a:rect b="b" l="l" r="r" t="t"/>
              <a:pathLst>
                <a:path extrusionOk="0" h="26224" w="47619">
                  <a:moveTo>
                    <a:pt x="0" y="0"/>
                  </a:moveTo>
                  <a:lnTo>
                    <a:pt x="0" y="26223"/>
                  </a:lnTo>
                  <a:lnTo>
                    <a:pt x="47618" y="26223"/>
                  </a:lnTo>
                  <a:lnTo>
                    <a:pt x="476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71"/>
            <p:cNvSpPr/>
            <p:nvPr/>
          </p:nvSpPr>
          <p:spPr>
            <a:xfrm>
              <a:off x="846876" y="3101413"/>
              <a:ext cx="1004450" cy="309251"/>
            </a:xfrm>
            <a:custGeom>
              <a:rect b="b" l="l" r="r" t="t"/>
              <a:pathLst>
                <a:path extrusionOk="0" h="6536" w="21229">
                  <a:moveTo>
                    <a:pt x="0" y="1"/>
                  </a:moveTo>
                  <a:lnTo>
                    <a:pt x="0" y="6536"/>
                  </a:lnTo>
                  <a:lnTo>
                    <a:pt x="21228" y="6536"/>
                  </a:lnTo>
                  <a:lnTo>
                    <a:pt x="212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71"/>
            <p:cNvSpPr/>
            <p:nvPr/>
          </p:nvSpPr>
          <p:spPr>
            <a:xfrm>
              <a:off x="846876" y="3461858"/>
              <a:ext cx="1004450" cy="311191"/>
            </a:xfrm>
            <a:custGeom>
              <a:rect b="b" l="l" r="r" t="t"/>
              <a:pathLst>
                <a:path extrusionOk="0" h="6577" w="21229">
                  <a:moveTo>
                    <a:pt x="0" y="0"/>
                  </a:moveTo>
                  <a:lnTo>
                    <a:pt x="0" y="6577"/>
                  </a:lnTo>
                  <a:lnTo>
                    <a:pt x="21228" y="6577"/>
                  </a:lnTo>
                  <a:lnTo>
                    <a:pt x="21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71"/>
            <p:cNvSpPr/>
            <p:nvPr/>
          </p:nvSpPr>
          <p:spPr>
            <a:xfrm>
              <a:off x="846876" y="3824197"/>
              <a:ext cx="1004450" cy="311238"/>
            </a:xfrm>
            <a:custGeom>
              <a:rect b="b" l="l" r="r" t="t"/>
              <a:pathLst>
                <a:path extrusionOk="0" h="6578" w="21229">
                  <a:moveTo>
                    <a:pt x="0" y="1"/>
                  </a:moveTo>
                  <a:lnTo>
                    <a:pt x="0" y="6578"/>
                  </a:lnTo>
                  <a:lnTo>
                    <a:pt x="21228" y="6578"/>
                  </a:lnTo>
                  <a:lnTo>
                    <a:pt x="212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71"/>
            <p:cNvSpPr/>
            <p:nvPr/>
          </p:nvSpPr>
          <p:spPr>
            <a:xfrm>
              <a:off x="1914302" y="3101413"/>
              <a:ext cx="1004450" cy="309251"/>
            </a:xfrm>
            <a:custGeom>
              <a:rect b="b" l="l" r="r" t="t"/>
              <a:pathLst>
                <a:path extrusionOk="0" h="6536" w="21229">
                  <a:moveTo>
                    <a:pt x="0" y="1"/>
                  </a:moveTo>
                  <a:lnTo>
                    <a:pt x="0" y="6536"/>
                  </a:lnTo>
                  <a:lnTo>
                    <a:pt x="21229" y="6536"/>
                  </a:lnTo>
                  <a:lnTo>
                    <a:pt x="212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71"/>
            <p:cNvSpPr/>
            <p:nvPr/>
          </p:nvSpPr>
          <p:spPr>
            <a:xfrm>
              <a:off x="1914302" y="3461858"/>
              <a:ext cx="1004450" cy="311191"/>
            </a:xfrm>
            <a:custGeom>
              <a:rect b="b" l="l" r="r" t="t"/>
              <a:pathLst>
                <a:path extrusionOk="0" h="6577" w="21229">
                  <a:moveTo>
                    <a:pt x="0" y="0"/>
                  </a:moveTo>
                  <a:lnTo>
                    <a:pt x="0" y="6577"/>
                  </a:lnTo>
                  <a:lnTo>
                    <a:pt x="21229" y="6577"/>
                  </a:lnTo>
                  <a:lnTo>
                    <a:pt x="212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71"/>
            <p:cNvSpPr/>
            <p:nvPr/>
          </p:nvSpPr>
          <p:spPr>
            <a:xfrm>
              <a:off x="1914302" y="3824197"/>
              <a:ext cx="1004450" cy="311238"/>
            </a:xfrm>
            <a:custGeom>
              <a:rect b="b" l="l" r="r" t="t"/>
              <a:pathLst>
                <a:path extrusionOk="0" h="6578" w="21229">
                  <a:moveTo>
                    <a:pt x="0" y="1"/>
                  </a:moveTo>
                  <a:lnTo>
                    <a:pt x="0" y="6578"/>
                  </a:lnTo>
                  <a:lnTo>
                    <a:pt x="21229" y="6578"/>
                  </a:lnTo>
                  <a:lnTo>
                    <a:pt x="212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71"/>
            <p:cNvSpPr/>
            <p:nvPr/>
          </p:nvSpPr>
          <p:spPr>
            <a:xfrm>
              <a:off x="1311651" y="3203850"/>
              <a:ext cx="104424" cy="104424"/>
            </a:xfrm>
            <a:custGeom>
              <a:rect b="b" l="l" r="r" t="t"/>
              <a:pathLst>
                <a:path extrusionOk="0" fill="none" h="2207" w="2207">
                  <a:moveTo>
                    <a:pt x="2206" y="1083"/>
                  </a:moveTo>
                  <a:lnTo>
                    <a:pt x="2206" y="1083"/>
                  </a:lnTo>
                  <a:lnTo>
                    <a:pt x="2165" y="875"/>
                  </a:lnTo>
                  <a:lnTo>
                    <a:pt x="2123" y="666"/>
                  </a:lnTo>
                  <a:lnTo>
                    <a:pt x="1998" y="500"/>
                  </a:lnTo>
                  <a:lnTo>
                    <a:pt x="1874" y="333"/>
                  </a:lnTo>
                  <a:lnTo>
                    <a:pt x="1707" y="209"/>
                  </a:lnTo>
                  <a:lnTo>
                    <a:pt x="1541" y="84"/>
                  </a:lnTo>
                  <a:lnTo>
                    <a:pt x="1332" y="42"/>
                  </a:lnTo>
                  <a:lnTo>
                    <a:pt x="1124" y="0"/>
                  </a:lnTo>
                  <a:lnTo>
                    <a:pt x="1124" y="0"/>
                  </a:lnTo>
                  <a:lnTo>
                    <a:pt x="875" y="42"/>
                  </a:lnTo>
                  <a:lnTo>
                    <a:pt x="666" y="84"/>
                  </a:lnTo>
                  <a:lnTo>
                    <a:pt x="500" y="209"/>
                  </a:lnTo>
                  <a:lnTo>
                    <a:pt x="333" y="333"/>
                  </a:lnTo>
                  <a:lnTo>
                    <a:pt x="209" y="500"/>
                  </a:lnTo>
                  <a:lnTo>
                    <a:pt x="84" y="666"/>
                  </a:lnTo>
                  <a:lnTo>
                    <a:pt x="42" y="875"/>
                  </a:lnTo>
                  <a:lnTo>
                    <a:pt x="0" y="1083"/>
                  </a:lnTo>
                  <a:lnTo>
                    <a:pt x="0" y="1083"/>
                  </a:lnTo>
                  <a:lnTo>
                    <a:pt x="42" y="1332"/>
                  </a:lnTo>
                  <a:lnTo>
                    <a:pt x="84" y="1541"/>
                  </a:lnTo>
                  <a:lnTo>
                    <a:pt x="209" y="1707"/>
                  </a:lnTo>
                  <a:lnTo>
                    <a:pt x="333" y="1874"/>
                  </a:lnTo>
                  <a:lnTo>
                    <a:pt x="500" y="1998"/>
                  </a:lnTo>
                  <a:lnTo>
                    <a:pt x="666" y="2123"/>
                  </a:lnTo>
                  <a:lnTo>
                    <a:pt x="875" y="2165"/>
                  </a:lnTo>
                  <a:lnTo>
                    <a:pt x="1124" y="2206"/>
                  </a:lnTo>
                  <a:lnTo>
                    <a:pt x="1124" y="2206"/>
                  </a:lnTo>
                  <a:lnTo>
                    <a:pt x="1332" y="2165"/>
                  </a:lnTo>
                  <a:lnTo>
                    <a:pt x="1541" y="2123"/>
                  </a:lnTo>
                  <a:lnTo>
                    <a:pt x="1707" y="1998"/>
                  </a:lnTo>
                  <a:lnTo>
                    <a:pt x="1874" y="1874"/>
                  </a:lnTo>
                  <a:lnTo>
                    <a:pt x="1998" y="1707"/>
                  </a:lnTo>
                  <a:lnTo>
                    <a:pt x="2123" y="1541"/>
                  </a:lnTo>
                  <a:lnTo>
                    <a:pt x="2165" y="1332"/>
                  </a:lnTo>
                  <a:lnTo>
                    <a:pt x="2206" y="1083"/>
                  </a:lnTo>
                  <a:lnTo>
                    <a:pt x="2206" y="1083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71"/>
            <p:cNvSpPr/>
            <p:nvPr/>
          </p:nvSpPr>
          <p:spPr>
            <a:xfrm>
              <a:off x="1311651" y="3928621"/>
              <a:ext cx="104424" cy="102437"/>
            </a:xfrm>
            <a:custGeom>
              <a:rect b="b" l="l" r="r" t="t"/>
              <a:pathLst>
                <a:path extrusionOk="0" fill="none" h="2165" w="2207">
                  <a:moveTo>
                    <a:pt x="2206" y="1082"/>
                  </a:moveTo>
                  <a:lnTo>
                    <a:pt x="2206" y="1082"/>
                  </a:lnTo>
                  <a:lnTo>
                    <a:pt x="2165" y="874"/>
                  </a:lnTo>
                  <a:lnTo>
                    <a:pt x="2123" y="666"/>
                  </a:lnTo>
                  <a:lnTo>
                    <a:pt x="1998" y="458"/>
                  </a:lnTo>
                  <a:lnTo>
                    <a:pt x="1874" y="291"/>
                  </a:lnTo>
                  <a:lnTo>
                    <a:pt x="1707" y="167"/>
                  </a:lnTo>
                  <a:lnTo>
                    <a:pt x="1541" y="83"/>
                  </a:lnTo>
                  <a:lnTo>
                    <a:pt x="1332" y="0"/>
                  </a:lnTo>
                  <a:lnTo>
                    <a:pt x="1124" y="0"/>
                  </a:lnTo>
                  <a:lnTo>
                    <a:pt x="1124" y="0"/>
                  </a:lnTo>
                  <a:lnTo>
                    <a:pt x="875" y="0"/>
                  </a:lnTo>
                  <a:lnTo>
                    <a:pt x="666" y="83"/>
                  </a:lnTo>
                  <a:lnTo>
                    <a:pt x="500" y="167"/>
                  </a:lnTo>
                  <a:lnTo>
                    <a:pt x="333" y="291"/>
                  </a:lnTo>
                  <a:lnTo>
                    <a:pt x="209" y="458"/>
                  </a:lnTo>
                  <a:lnTo>
                    <a:pt x="84" y="666"/>
                  </a:lnTo>
                  <a:lnTo>
                    <a:pt x="42" y="874"/>
                  </a:lnTo>
                  <a:lnTo>
                    <a:pt x="0" y="1082"/>
                  </a:lnTo>
                  <a:lnTo>
                    <a:pt x="0" y="1082"/>
                  </a:lnTo>
                  <a:lnTo>
                    <a:pt x="42" y="1290"/>
                  </a:lnTo>
                  <a:lnTo>
                    <a:pt x="84" y="1499"/>
                  </a:lnTo>
                  <a:lnTo>
                    <a:pt x="209" y="1707"/>
                  </a:lnTo>
                  <a:lnTo>
                    <a:pt x="333" y="1873"/>
                  </a:lnTo>
                  <a:lnTo>
                    <a:pt x="500" y="1998"/>
                  </a:lnTo>
                  <a:lnTo>
                    <a:pt x="666" y="2081"/>
                  </a:lnTo>
                  <a:lnTo>
                    <a:pt x="875" y="2165"/>
                  </a:lnTo>
                  <a:lnTo>
                    <a:pt x="1124" y="2165"/>
                  </a:lnTo>
                  <a:lnTo>
                    <a:pt x="1124" y="2165"/>
                  </a:lnTo>
                  <a:lnTo>
                    <a:pt x="1332" y="2165"/>
                  </a:lnTo>
                  <a:lnTo>
                    <a:pt x="1541" y="2081"/>
                  </a:lnTo>
                  <a:lnTo>
                    <a:pt x="1707" y="1998"/>
                  </a:lnTo>
                  <a:lnTo>
                    <a:pt x="1874" y="1873"/>
                  </a:lnTo>
                  <a:lnTo>
                    <a:pt x="1998" y="1707"/>
                  </a:lnTo>
                  <a:lnTo>
                    <a:pt x="2123" y="1499"/>
                  </a:lnTo>
                  <a:lnTo>
                    <a:pt x="2165" y="1290"/>
                  </a:lnTo>
                  <a:lnTo>
                    <a:pt x="2206" y="1082"/>
                  </a:lnTo>
                  <a:lnTo>
                    <a:pt x="2206" y="1082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71"/>
            <p:cNvSpPr/>
            <p:nvPr/>
          </p:nvSpPr>
          <p:spPr>
            <a:xfrm>
              <a:off x="1311651" y="3566235"/>
              <a:ext cx="104424" cy="104424"/>
            </a:xfrm>
            <a:custGeom>
              <a:rect b="b" l="l" r="r" t="t"/>
              <a:pathLst>
                <a:path extrusionOk="0" fill="none" h="2207" w="2207">
                  <a:moveTo>
                    <a:pt x="2206" y="1082"/>
                  </a:moveTo>
                  <a:lnTo>
                    <a:pt x="2206" y="1082"/>
                  </a:lnTo>
                  <a:lnTo>
                    <a:pt x="2165" y="874"/>
                  </a:lnTo>
                  <a:lnTo>
                    <a:pt x="2123" y="666"/>
                  </a:lnTo>
                  <a:lnTo>
                    <a:pt x="1998" y="458"/>
                  </a:lnTo>
                  <a:lnTo>
                    <a:pt x="1874" y="333"/>
                  </a:lnTo>
                  <a:lnTo>
                    <a:pt x="1707" y="167"/>
                  </a:lnTo>
                  <a:lnTo>
                    <a:pt x="1541" y="83"/>
                  </a:lnTo>
                  <a:lnTo>
                    <a:pt x="1332" y="0"/>
                  </a:lnTo>
                  <a:lnTo>
                    <a:pt x="1124" y="0"/>
                  </a:lnTo>
                  <a:lnTo>
                    <a:pt x="1124" y="0"/>
                  </a:lnTo>
                  <a:lnTo>
                    <a:pt x="875" y="0"/>
                  </a:lnTo>
                  <a:lnTo>
                    <a:pt x="666" y="83"/>
                  </a:lnTo>
                  <a:lnTo>
                    <a:pt x="500" y="167"/>
                  </a:lnTo>
                  <a:lnTo>
                    <a:pt x="333" y="333"/>
                  </a:lnTo>
                  <a:lnTo>
                    <a:pt x="209" y="458"/>
                  </a:lnTo>
                  <a:lnTo>
                    <a:pt x="84" y="666"/>
                  </a:lnTo>
                  <a:lnTo>
                    <a:pt x="42" y="874"/>
                  </a:lnTo>
                  <a:lnTo>
                    <a:pt x="0" y="1082"/>
                  </a:lnTo>
                  <a:lnTo>
                    <a:pt x="0" y="1082"/>
                  </a:lnTo>
                  <a:lnTo>
                    <a:pt x="42" y="1291"/>
                  </a:lnTo>
                  <a:lnTo>
                    <a:pt x="84" y="1499"/>
                  </a:lnTo>
                  <a:lnTo>
                    <a:pt x="209" y="1707"/>
                  </a:lnTo>
                  <a:lnTo>
                    <a:pt x="333" y="1873"/>
                  </a:lnTo>
                  <a:lnTo>
                    <a:pt x="500" y="1998"/>
                  </a:lnTo>
                  <a:lnTo>
                    <a:pt x="666" y="2081"/>
                  </a:lnTo>
                  <a:lnTo>
                    <a:pt x="875" y="2165"/>
                  </a:lnTo>
                  <a:lnTo>
                    <a:pt x="1124" y="2206"/>
                  </a:lnTo>
                  <a:lnTo>
                    <a:pt x="1124" y="2206"/>
                  </a:lnTo>
                  <a:lnTo>
                    <a:pt x="1332" y="2165"/>
                  </a:lnTo>
                  <a:lnTo>
                    <a:pt x="1541" y="2081"/>
                  </a:lnTo>
                  <a:lnTo>
                    <a:pt x="1707" y="1998"/>
                  </a:lnTo>
                  <a:lnTo>
                    <a:pt x="1874" y="1873"/>
                  </a:lnTo>
                  <a:lnTo>
                    <a:pt x="1998" y="1707"/>
                  </a:lnTo>
                  <a:lnTo>
                    <a:pt x="2123" y="1499"/>
                  </a:lnTo>
                  <a:lnTo>
                    <a:pt x="2165" y="1291"/>
                  </a:lnTo>
                  <a:lnTo>
                    <a:pt x="2206" y="1082"/>
                  </a:lnTo>
                  <a:lnTo>
                    <a:pt x="2206" y="1082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71"/>
            <p:cNvSpPr/>
            <p:nvPr/>
          </p:nvSpPr>
          <p:spPr>
            <a:xfrm>
              <a:off x="2365309" y="3203850"/>
              <a:ext cx="104424" cy="104424"/>
            </a:xfrm>
            <a:custGeom>
              <a:rect b="b" l="l" r="r" t="t"/>
              <a:pathLst>
                <a:path extrusionOk="0" fill="none" h="2207" w="2207">
                  <a:moveTo>
                    <a:pt x="2206" y="1083"/>
                  </a:moveTo>
                  <a:lnTo>
                    <a:pt x="2206" y="1083"/>
                  </a:lnTo>
                  <a:lnTo>
                    <a:pt x="2165" y="875"/>
                  </a:lnTo>
                  <a:lnTo>
                    <a:pt x="2123" y="666"/>
                  </a:lnTo>
                  <a:lnTo>
                    <a:pt x="1998" y="500"/>
                  </a:lnTo>
                  <a:lnTo>
                    <a:pt x="1873" y="333"/>
                  </a:lnTo>
                  <a:lnTo>
                    <a:pt x="1707" y="209"/>
                  </a:lnTo>
                  <a:lnTo>
                    <a:pt x="1540" y="84"/>
                  </a:lnTo>
                  <a:lnTo>
                    <a:pt x="1332" y="42"/>
                  </a:lnTo>
                  <a:lnTo>
                    <a:pt x="1083" y="0"/>
                  </a:lnTo>
                  <a:lnTo>
                    <a:pt x="1083" y="0"/>
                  </a:lnTo>
                  <a:lnTo>
                    <a:pt x="874" y="42"/>
                  </a:lnTo>
                  <a:lnTo>
                    <a:pt x="666" y="84"/>
                  </a:lnTo>
                  <a:lnTo>
                    <a:pt x="500" y="209"/>
                  </a:lnTo>
                  <a:lnTo>
                    <a:pt x="333" y="333"/>
                  </a:lnTo>
                  <a:lnTo>
                    <a:pt x="167" y="500"/>
                  </a:lnTo>
                  <a:lnTo>
                    <a:pt x="84" y="666"/>
                  </a:lnTo>
                  <a:lnTo>
                    <a:pt x="0" y="875"/>
                  </a:lnTo>
                  <a:lnTo>
                    <a:pt x="0" y="1083"/>
                  </a:lnTo>
                  <a:lnTo>
                    <a:pt x="0" y="1083"/>
                  </a:lnTo>
                  <a:lnTo>
                    <a:pt x="0" y="1332"/>
                  </a:lnTo>
                  <a:lnTo>
                    <a:pt x="84" y="1541"/>
                  </a:lnTo>
                  <a:lnTo>
                    <a:pt x="167" y="1707"/>
                  </a:lnTo>
                  <a:lnTo>
                    <a:pt x="333" y="1874"/>
                  </a:lnTo>
                  <a:lnTo>
                    <a:pt x="500" y="1998"/>
                  </a:lnTo>
                  <a:lnTo>
                    <a:pt x="666" y="2123"/>
                  </a:lnTo>
                  <a:lnTo>
                    <a:pt x="874" y="2165"/>
                  </a:lnTo>
                  <a:lnTo>
                    <a:pt x="1083" y="2206"/>
                  </a:lnTo>
                  <a:lnTo>
                    <a:pt x="1083" y="2206"/>
                  </a:lnTo>
                  <a:lnTo>
                    <a:pt x="1332" y="2165"/>
                  </a:lnTo>
                  <a:lnTo>
                    <a:pt x="1540" y="2123"/>
                  </a:lnTo>
                  <a:lnTo>
                    <a:pt x="1707" y="1998"/>
                  </a:lnTo>
                  <a:lnTo>
                    <a:pt x="1873" y="1874"/>
                  </a:lnTo>
                  <a:lnTo>
                    <a:pt x="1998" y="1707"/>
                  </a:lnTo>
                  <a:lnTo>
                    <a:pt x="2123" y="1541"/>
                  </a:lnTo>
                  <a:lnTo>
                    <a:pt x="2165" y="1332"/>
                  </a:lnTo>
                  <a:lnTo>
                    <a:pt x="2206" y="1083"/>
                  </a:lnTo>
                  <a:lnTo>
                    <a:pt x="2206" y="1083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71"/>
            <p:cNvSpPr/>
            <p:nvPr/>
          </p:nvSpPr>
          <p:spPr>
            <a:xfrm>
              <a:off x="2365309" y="3928621"/>
              <a:ext cx="104424" cy="102437"/>
            </a:xfrm>
            <a:custGeom>
              <a:rect b="b" l="l" r="r" t="t"/>
              <a:pathLst>
                <a:path extrusionOk="0" fill="none" h="2165" w="2207">
                  <a:moveTo>
                    <a:pt x="2206" y="1082"/>
                  </a:moveTo>
                  <a:lnTo>
                    <a:pt x="2206" y="1082"/>
                  </a:lnTo>
                  <a:lnTo>
                    <a:pt x="2165" y="874"/>
                  </a:lnTo>
                  <a:lnTo>
                    <a:pt x="2123" y="666"/>
                  </a:lnTo>
                  <a:lnTo>
                    <a:pt x="1998" y="458"/>
                  </a:lnTo>
                  <a:lnTo>
                    <a:pt x="1873" y="291"/>
                  </a:lnTo>
                  <a:lnTo>
                    <a:pt x="1707" y="167"/>
                  </a:lnTo>
                  <a:lnTo>
                    <a:pt x="1540" y="83"/>
                  </a:lnTo>
                  <a:lnTo>
                    <a:pt x="1332" y="0"/>
                  </a:lnTo>
                  <a:lnTo>
                    <a:pt x="1083" y="0"/>
                  </a:lnTo>
                  <a:lnTo>
                    <a:pt x="1083" y="0"/>
                  </a:lnTo>
                  <a:lnTo>
                    <a:pt x="874" y="0"/>
                  </a:lnTo>
                  <a:lnTo>
                    <a:pt x="666" y="83"/>
                  </a:lnTo>
                  <a:lnTo>
                    <a:pt x="500" y="167"/>
                  </a:lnTo>
                  <a:lnTo>
                    <a:pt x="333" y="291"/>
                  </a:lnTo>
                  <a:lnTo>
                    <a:pt x="167" y="458"/>
                  </a:lnTo>
                  <a:lnTo>
                    <a:pt x="84" y="666"/>
                  </a:lnTo>
                  <a:lnTo>
                    <a:pt x="0" y="874"/>
                  </a:lnTo>
                  <a:lnTo>
                    <a:pt x="0" y="1082"/>
                  </a:lnTo>
                  <a:lnTo>
                    <a:pt x="0" y="1082"/>
                  </a:lnTo>
                  <a:lnTo>
                    <a:pt x="0" y="1290"/>
                  </a:lnTo>
                  <a:lnTo>
                    <a:pt x="84" y="1499"/>
                  </a:lnTo>
                  <a:lnTo>
                    <a:pt x="167" y="1707"/>
                  </a:lnTo>
                  <a:lnTo>
                    <a:pt x="333" y="1873"/>
                  </a:lnTo>
                  <a:lnTo>
                    <a:pt x="500" y="1998"/>
                  </a:lnTo>
                  <a:lnTo>
                    <a:pt x="666" y="2081"/>
                  </a:lnTo>
                  <a:lnTo>
                    <a:pt x="874" y="2165"/>
                  </a:lnTo>
                  <a:lnTo>
                    <a:pt x="1083" y="2165"/>
                  </a:lnTo>
                  <a:lnTo>
                    <a:pt x="1083" y="2165"/>
                  </a:lnTo>
                  <a:lnTo>
                    <a:pt x="1332" y="2165"/>
                  </a:lnTo>
                  <a:lnTo>
                    <a:pt x="1540" y="2081"/>
                  </a:lnTo>
                  <a:lnTo>
                    <a:pt x="1707" y="1998"/>
                  </a:lnTo>
                  <a:lnTo>
                    <a:pt x="1873" y="1873"/>
                  </a:lnTo>
                  <a:lnTo>
                    <a:pt x="1998" y="1707"/>
                  </a:lnTo>
                  <a:lnTo>
                    <a:pt x="2123" y="1499"/>
                  </a:lnTo>
                  <a:lnTo>
                    <a:pt x="2165" y="1290"/>
                  </a:lnTo>
                  <a:lnTo>
                    <a:pt x="2206" y="1082"/>
                  </a:lnTo>
                  <a:lnTo>
                    <a:pt x="2206" y="1082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71"/>
            <p:cNvSpPr/>
            <p:nvPr/>
          </p:nvSpPr>
          <p:spPr>
            <a:xfrm>
              <a:off x="2365309" y="3566235"/>
              <a:ext cx="104424" cy="104424"/>
            </a:xfrm>
            <a:custGeom>
              <a:rect b="b" l="l" r="r" t="t"/>
              <a:pathLst>
                <a:path extrusionOk="0" fill="none" h="2207" w="2207">
                  <a:moveTo>
                    <a:pt x="2206" y="1082"/>
                  </a:moveTo>
                  <a:lnTo>
                    <a:pt x="2206" y="1082"/>
                  </a:lnTo>
                  <a:lnTo>
                    <a:pt x="2165" y="874"/>
                  </a:lnTo>
                  <a:lnTo>
                    <a:pt x="2123" y="666"/>
                  </a:lnTo>
                  <a:lnTo>
                    <a:pt x="1998" y="458"/>
                  </a:lnTo>
                  <a:lnTo>
                    <a:pt x="1873" y="333"/>
                  </a:lnTo>
                  <a:lnTo>
                    <a:pt x="1707" y="167"/>
                  </a:lnTo>
                  <a:lnTo>
                    <a:pt x="1540" y="83"/>
                  </a:lnTo>
                  <a:lnTo>
                    <a:pt x="1332" y="0"/>
                  </a:lnTo>
                  <a:lnTo>
                    <a:pt x="1083" y="0"/>
                  </a:lnTo>
                  <a:lnTo>
                    <a:pt x="1083" y="0"/>
                  </a:lnTo>
                  <a:lnTo>
                    <a:pt x="874" y="0"/>
                  </a:lnTo>
                  <a:lnTo>
                    <a:pt x="666" y="83"/>
                  </a:lnTo>
                  <a:lnTo>
                    <a:pt x="500" y="167"/>
                  </a:lnTo>
                  <a:lnTo>
                    <a:pt x="333" y="333"/>
                  </a:lnTo>
                  <a:lnTo>
                    <a:pt x="167" y="458"/>
                  </a:lnTo>
                  <a:lnTo>
                    <a:pt x="84" y="666"/>
                  </a:lnTo>
                  <a:lnTo>
                    <a:pt x="0" y="874"/>
                  </a:lnTo>
                  <a:lnTo>
                    <a:pt x="0" y="1082"/>
                  </a:lnTo>
                  <a:lnTo>
                    <a:pt x="0" y="1082"/>
                  </a:lnTo>
                  <a:lnTo>
                    <a:pt x="0" y="1291"/>
                  </a:lnTo>
                  <a:lnTo>
                    <a:pt x="84" y="1499"/>
                  </a:lnTo>
                  <a:lnTo>
                    <a:pt x="167" y="1707"/>
                  </a:lnTo>
                  <a:lnTo>
                    <a:pt x="333" y="1873"/>
                  </a:lnTo>
                  <a:lnTo>
                    <a:pt x="500" y="1998"/>
                  </a:lnTo>
                  <a:lnTo>
                    <a:pt x="666" y="2081"/>
                  </a:lnTo>
                  <a:lnTo>
                    <a:pt x="874" y="2165"/>
                  </a:lnTo>
                  <a:lnTo>
                    <a:pt x="1083" y="2206"/>
                  </a:lnTo>
                  <a:lnTo>
                    <a:pt x="1083" y="2206"/>
                  </a:lnTo>
                  <a:lnTo>
                    <a:pt x="1332" y="2165"/>
                  </a:lnTo>
                  <a:lnTo>
                    <a:pt x="1540" y="2081"/>
                  </a:lnTo>
                  <a:lnTo>
                    <a:pt x="1707" y="1998"/>
                  </a:lnTo>
                  <a:lnTo>
                    <a:pt x="1873" y="1873"/>
                  </a:lnTo>
                  <a:lnTo>
                    <a:pt x="1998" y="1707"/>
                  </a:lnTo>
                  <a:lnTo>
                    <a:pt x="2123" y="1499"/>
                  </a:lnTo>
                  <a:lnTo>
                    <a:pt x="2165" y="1291"/>
                  </a:lnTo>
                  <a:lnTo>
                    <a:pt x="2206" y="1082"/>
                  </a:lnTo>
                  <a:lnTo>
                    <a:pt x="2206" y="1082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25_1_1_1_1_1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2"/>
          <p:cNvSpPr txBox="1"/>
          <p:nvPr>
            <p:ph type="title"/>
          </p:nvPr>
        </p:nvSpPr>
        <p:spPr>
          <a:xfrm>
            <a:off x="712650" y="445025"/>
            <a:ext cx="771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66" name="Google Shape;466;p72"/>
          <p:cNvGrpSpPr/>
          <p:nvPr/>
        </p:nvGrpSpPr>
        <p:grpSpPr>
          <a:xfrm>
            <a:off x="7894388" y="1185143"/>
            <a:ext cx="1445999" cy="824414"/>
            <a:chOff x="7930703" y="227305"/>
            <a:chExt cx="972362" cy="554377"/>
          </a:xfrm>
        </p:grpSpPr>
        <p:sp>
          <p:nvSpPr>
            <p:cNvPr id="467" name="Google Shape;467;p72"/>
            <p:cNvSpPr/>
            <p:nvPr/>
          </p:nvSpPr>
          <p:spPr>
            <a:xfrm>
              <a:off x="8559642" y="227305"/>
              <a:ext cx="343423" cy="554377"/>
            </a:xfrm>
            <a:custGeom>
              <a:rect b="b" l="l" r="r" t="t"/>
              <a:pathLst>
                <a:path extrusionOk="0" h="17941" w="11114">
                  <a:moveTo>
                    <a:pt x="0" y="1"/>
                  </a:moveTo>
                  <a:lnTo>
                    <a:pt x="0" y="17941"/>
                  </a:lnTo>
                  <a:lnTo>
                    <a:pt x="11114" y="17941"/>
                  </a:lnTo>
                  <a:lnTo>
                    <a:pt x="111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72"/>
            <p:cNvSpPr/>
            <p:nvPr/>
          </p:nvSpPr>
          <p:spPr>
            <a:xfrm>
              <a:off x="7930703" y="429236"/>
              <a:ext cx="472059" cy="352445"/>
            </a:xfrm>
            <a:custGeom>
              <a:rect b="b" l="l" r="r" t="t"/>
              <a:pathLst>
                <a:path extrusionOk="0" h="11406" w="15277">
                  <a:moveTo>
                    <a:pt x="0" y="1"/>
                  </a:moveTo>
                  <a:lnTo>
                    <a:pt x="0" y="11406"/>
                  </a:lnTo>
                  <a:lnTo>
                    <a:pt x="15276" y="11406"/>
                  </a:lnTo>
                  <a:lnTo>
                    <a:pt x="152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72"/>
            <p:cNvSpPr/>
            <p:nvPr/>
          </p:nvSpPr>
          <p:spPr>
            <a:xfrm>
              <a:off x="8639364" y="280051"/>
              <a:ext cx="187841" cy="448915"/>
            </a:xfrm>
            <a:custGeom>
              <a:rect b="b" l="l" r="r" t="t"/>
              <a:pathLst>
                <a:path extrusionOk="0" h="14528" w="6079">
                  <a:moveTo>
                    <a:pt x="1" y="0"/>
                  </a:moveTo>
                  <a:lnTo>
                    <a:pt x="1" y="14527"/>
                  </a:lnTo>
                  <a:lnTo>
                    <a:pt x="251" y="14485"/>
                  </a:lnTo>
                  <a:lnTo>
                    <a:pt x="958" y="14319"/>
                  </a:lnTo>
                  <a:lnTo>
                    <a:pt x="1416" y="14194"/>
                  </a:lnTo>
                  <a:lnTo>
                    <a:pt x="1916" y="13986"/>
                  </a:lnTo>
                  <a:lnTo>
                    <a:pt x="2457" y="13736"/>
                  </a:lnTo>
                  <a:lnTo>
                    <a:pt x="3039" y="13403"/>
                  </a:lnTo>
                  <a:lnTo>
                    <a:pt x="3622" y="12987"/>
                  </a:lnTo>
                  <a:lnTo>
                    <a:pt x="4163" y="12487"/>
                  </a:lnTo>
                  <a:lnTo>
                    <a:pt x="4413" y="12238"/>
                  </a:lnTo>
                  <a:lnTo>
                    <a:pt x="4663" y="11905"/>
                  </a:lnTo>
                  <a:lnTo>
                    <a:pt x="4913" y="11572"/>
                  </a:lnTo>
                  <a:lnTo>
                    <a:pt x="5121" y="11239"/>
                  </a:lnTo>
                  <a:lnTo>
                    <a:pt x="5329" y="10822"/>
                  </a:lnTo>
                  <a:lnTo>
                    <a:pt x="5495" y="10406"/>
                  </a:lnTo>
                  <a:lnTo>
                    <a:pt x="5662" y="9990"/>
                  </a:lnTo>
                  <a:lnTo>
                    <a:pt x="5828" y="9491"/>
                  </a:lnTo>
                  <a:lnTo>
                    <a:pt x="5912" y="8991"/>
                  </a:lnTo>
                  <a:lnTo>
                    <a:pt x="5995" y="8450"/>
                  </a:lnTo>
                  <a:lnTo>
                    <a:pt x="6036" y="7867"/>
                  </a:lnTo>
                  <a:lnTo>
                    <a:pt x="6078" y="7284"/>
                  </a:lnTo>
                  <a:lnTo>
                    <a:pt x="6036" y="6660"/>
                  </a:lnTo>
                  <a:lnTo>
                    <a:pt x="5995" y="6077"/>
                  </a:lnTo>
                  <a:lnTo>
                    <a:pt x="5912" y="5536"/>
                  </a:lnTo>
                  <a:lnTo>
                    <a:pt x="5828" y="5037"/>
                  </a:lnTo>
                  <a:lnTo>
                    <a:pt x="5662" y="4537"/>
                  </a:lnTo>
                  <a:lnTo>
                    <a:pt x="5495" y="4121"/>
                  </a:lnTo>
                  <a:lnTo>
                    <a:pt x="5329" y="3705"/>
                  </a:lnTo>
                  <a:lnTo>
                    <a:pt x="5121" y="3289"/>
                  </a:lnTo>
                  <a:lnTo>
                    <a:pt x="4913" y="2956"/>
                  </a:lnTo>
                  <a:lnTo>
                    <a:pt x="4663" y="2623"/>
                  </a:lnTo>
                  <a:lnTo>
                    <a:pt x="4413" y="2290"/>
                  </a:lnTo>
                  <a:lnTo>
                    <a:pt x="4163" y="2040"/>
                  </a:lnTo>
                  <a:lnTo>
                    <a:pt x="3622" y="1540"/>
                  </a:lnTo>
                  <a:lnTo>
                    <a:pt x="3039" y="1124"/>
                  </a:lnTo>
                  <a:lnTo>
                    <a:pt x="2457" y="791"/>
                  </a:lnTo>
                  <a:lnTo>
                    <a:pt x="1916" y="541"/>
                  </a:lnTo>
                  <a:lnTo>
                    <a:pt x="1416" y="333"/>
                  </a:lnTo>
                  <a:lnTo>
                    <a:pt x="958" y="208"/>
                  </a:lnTo>
                  <a:lnTo>
                    <a:pt x="251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BC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72"/>
            <p:cNvSpPr/>
            <p:nvPr/>
          </p:nvSpPr>
          <p:spPr>
            <a:xfrm>
              <a:off x="8002700" y="496135"/>
              <a:ext cx="164666" cy="218679"/>
            </a:xfrm>
            <a:custGeom>
              <a:rect b="b" l="l" r="r" t="t"/>
              <a:pathLst>
                <a:path extrusionOk="0" h="7077" w="5329">
                  <a:moveTo>
                    <a:pt x="3539" y="0"/>
                  </a:moveTo>
                  <a:lnTo>
                    <a:pt x="3206" y="42"/>
                  </a:lnTo>
                  <a:lnTo>
                    <a:pt x="2831" y="83"/>
                  </a:lnTo>
                  <a:lnTo>
                    <a:pt x="2498" y="167"/>
                  </a:lnTo>
                  <a:lnTo>
                    <a:pt x="2165" y="291"/>
                  </a:lnTo>
                  <a:lnTo>
                    <a:pt x="1874" y="458"/>
                  </a:lnTo>
                  <a:lnTo>
                    <a:pt x="1583" y="624"/>
                  </a:lnTo>
                  <a:lnTo>
                    <a:pt x="1291" y="833"/>
                  </a:lnTo>
                  <a:lnTo>
                    <a:pt x="1042" y="1041"/>
                  </a:lnTo>
                  <a:lnTo>
                    <a:pt x="833" y="1290"/>
                  </a:lnTo>
                  <a:lnTo>
                    <a:pt x="625" y="1582"/>
                  </a:lnTo>
                  <a:lnTo>
                    <a:pt x="459" y="1873"/>
                  </a:lnTo>
                  <a:lnTo>
                    <a:pt x="292" y="2165"/>
                  </a:lnTo>
                  <a:lnTo>
                    <a:pt x="167" y="2498"/>
                  </a:lnTo>
                  <a:lnTo>
                    <a:pt x="84" y="2831"/>
                  </a:lnTo>
                  <a:lnTo>
                    <a:pt x="43" y="3163"/>
                  </a:lnTo>
                  <a:lnTo>
                    <a:pt x="1" y="3538"/>
                  </a:lnTo>
                  <a:lnTo>
                    <a:pt x="43" y="3913"/>
                  </a:lnTo>
                  <a:lnTo>
                    <a:pt x="84" y="4246"/>
                  </a:lnTo>
                  <a:lnTo>
                    <a:pt x="167" y="4579"/>
                  </a:lnTo>
                  <a:lnTo>
                    <a:pt x="292" y="4912"/>
                  </a:lnTo>
                  <a:lnTo>
                    <a:pt x="459" y="5203"/>
                  </a:lnTo>
                  <a:lnTo>
                    <a:pt x="625" y="5494"/>
                  </a:lnTo>
                  <a:lnTo>
                    <a:pt x="833" y="5786"/>
                  </a:lnTo>
                  <a:lnTo>
                    <a:pt x="1042" y="6036"/>
                  </a:lnTo>
                  <a:lnTo>
                    <a:pt x="1291" y="6244"/>
                  </a:lnTo>
                  <a:lnTo>
                    <a:pt x="1583" y="6452"/>
                  </a:lnTo>
                  <a:lnTo>
                    <a:pt x="1874" y="6660"/>
                  </a:lnTo>
                  <a:lnTo>
                    <a:pt x="2165" y="6785"/>
                  </a:lnTo>
                  <a:lnTo>
                    <a:pt x="2498" y="6910"/>
                  </a:lnTo>
                  <a:lnTo>
                    <a:pt x="2831" y="6993"/>
                  </a:lnTo>
                  <a:lnTo>
                    <a:pt x="3206" y="7035"/>
                  </a:lnTo>
                  <a:lnTo>
                    <a:pt x="3539" y="7076"/>
                  </a:lnTo>
                  <a:lnTo>
                    <a:pt x="4039" y="7035"/>
                  </a:lnTo>
                  <a:lnTo>
                    <a:pt x="4496" y="6951"/>
                  </a:lnTo>
                  <a:lnTo>
                    <a:pt x="4913" y="6785"/>
                  </a:lnTo>
                  <a:lnTo>
                    <a:pt x="5329" y="6577"/>
                  </a:lnTo>
                  <a:lnTo>
                    <a:pt x="4954" y="6327"/>
                  </a:lnTo>
                  <a:lnTo>
                    <a:pt x="4580" y="6036"/>
                  </a:lnTo>
                  <a:lnTo>
                    <a:pt x="4288" y="5703"/>
                  </a:lnTo>
                  <a:lnTo>
                    <a:pt x="4039" y="5328"/>
                  </a:lnTo>
                  <a:lnTo>
                    <a:pt x="3830" y="4912"/>
                  </a:lnTo>
                  <a:lnTo>
                    <a:pt x="3664" y="4495"/>
                  </a:lnTo>
                  <a:lnTo>
                    <a:pt x="3581" y="4038"/>
                  </a:lnTo>
                  <a:lnTo>
                    <a:pt x="3539" y="3538"/>
                  </a:lnTo>
                  <a:lnTo>
                    <a:pt x="3581" y="3080"/>
                  </a:lnTo>
                  <a:lnTo>
                    <a:pt x="3664" y="2622"/>
                  </a:lnTo>
                  <a:lnTo>
                    <a:pt x="3830" y="2165"/>
                  </a:lnTo>
                  <a:lnTo>
                    <a:pt x="4039" y="1748"/>
                  </a:lnTo>
                  <a:lnTo>
                    <a:pt x="4288" y="1374"/>
                  </a:lnTo>
                  <a:lnTo>
                    <a:pt x="4580" y="1041"/>
                  </a:lnTo>
                  <a:lnTo>
                    <a:pt x="4954" y="749"/>
                  </a:lnTo>
                  <a:lnTo>
                    <a:pt x="5329" y="500"/>
                  </a:lnTo>
                  <a:lnTo>
                    <a:pt x="4913" y="291"/>
                  </a:lnTo>
                  <a:lnTo>
                    <a:pt x="4496" y="125"/>
                  </a:lnTo>
                  <a:lnTo>
                    <a:pt x="4039" y="42"/>
                  </a:lnTo>
                  <a:lnTo>
                    <a:pt x="3539" y="0"/>
                  </a:lnTo>
                  <a:close/>
                </a:path>
              </a:pathLst>
            </a:custGeom>
            <a:solidFill>
              <a:srgbClr val="EBC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72"/>
            <p:cNvSpPr/>
            <p:nvPr/>
          </p:nvSpPr>
          <p:spPr>
            <a:xfrm>
              <a:off x="8167336" y="496135"/>
              <a:ext cx="163399" cy="218679"/>
            </a:xfrm>
            <a:custGeom>
              <a:rect b="b" l="l" r="r" t="t"/>
              <a:pathLst>
                <a:path extrusionOk="0" h="7077" w="5288">
                  <a:moveTo>
                    <a:pt x="1749" y="0"/>
                  </a:moveTo>
                  <a:lnTo>
                    <a:pt x="1291" y="42"/>
                  </a:lnTo>
                  <a:lnTo>
                    <a:pt x="833" y="125"/>
                  </a:lnTo>
                  <a:lnTo>
                    <a:pt x="375" y="291"/>
                  </a:lnTo>
                  <a:lnTo>
                    <a:pt x="1" y="500"/>
                  </a:lnTo>
                  <a:lnTo>
                    <a:pt x="375" y="749"/>
                  </a:lnTo>
                  <a:lnTo>
                    <a:pt x="708" y="1041"/>
                  </a:lnTo>
                  <a:lnTo>
                    <a:pt x="1000" y="1374"/>
                  </a:lnTo>
                  <a:lnTo>
                    <a:pt x="1250" y="1748"/>
                  </a:lnTo>
                  <a:lnTo>
                    <a:pt x="1458" y="2165"/>
                  </a:lnTo>
                  <a:lnTo>
                    <a:pt x="1624" y="2622"/>
                  </a:lnTo>
                  <a:lnTo>
                    <a:pt x="1707" y="3080"/>
                  </a:lnTo>
                  <a:lnTo>
                    <a:pt x="1749" y="3538"/>
                  </a:lnTo>
                  <a:lnTo>
                    <a:pt x="1707" y="4038"/>
                  </a:lnTo>
                  <a:lnTo>
                    <a:pt x="1624" y="4495"/>
                  </a:lnTo>
                  <a:lnTo>
                    <a:pt x="1458" y="4912"/>
                  </a:lnTo>
                  <a:lnTo>
                    <a:pt x="1250" y="5328"/>
                  </a:lnTo>
                  <a:lnTo>
                    <a:pt x="1000" y="5703"/>
                  </a:lnTo>
                  <a:lnTo>
                    <a:pt x="708" y="6036"/>
                  </a:lnTo>
                  <a:lnTo>
                    <a:pt x="375" y="6327"/>
                  </a:lnTo>
                  <a:lnTo>
                    <a:pt x="1" y="6577"/>
                  </a:lnTo>
                  <a:lnTo>
                    <a:pt x="375" y="6785"/>
                  </a:lnTo>
                  <a:lnTo>
                    <a:pt x="833" y="6951"/>
                  </a:lnTo>
                  <a:lnTo>
                    <a:pt x="1291" y="7035"/>
                  </a:lnTo>
                  <a:lnTo>
                    <a:pt x="1749" y="7076"/>
                  </a:lnTo>
                  <a:lnTo>
                    <a:pt x="2124" y="7035"/>
                  </a:lnTo>
                  <a:lnTo>
                    <a:pt x="2457" y="6993"/>
                  </a:lnTo>
                  <a:lnTo>
                    <a:pt x="2790" y="6910"/>
                  </a:lnTo>
                  <a:lnTo>
                    <a:pt x="3123" y="6785"/>
                  </a:lnTo>
                  <a:lnTo>
                    <a:pt x="3414" y="6660"/>
                  </a:lnTo>
                  <a:lnTo>
                    <a:pt x="3705" y="6452"/>
                  </a:lnTo>
                  <a:lnTo>
                    <a:pt x="3997" y="6244"/>
                  </a:lnTo>
                  <a:lnTo>
                    <a:pt x="4247" y="6036"/>
                  </a:lnTo>
                  <a:lnTo>
                    <a:pt x="4455" y="5786"/>
                  </a:lnTo>
                  <a:lnTo>
                    <a:pt x="4663" y="5494"/>
                  </a:lnTo>
                  <a:lnTo>
                    <a:pt x="4871" y="5203"/>
                  </a:lnTo>
                  <a:lnTo>
                    <a:pt x="4996" y="4912"/>
                  </a:lnTo>
                  <a:lnTo>
                    <a:pt x="5121" y="4579"/>
                  </a:lnTo>
                  <a:lnTo>
                    <a:pt x="5204" y="4246"/>
                  </a:lnTo>
                  <a:lnTo>
                    <a:pt x="5245" y="3913"/>
                  </a:lnTo>
                  <a:lnTo>
                    <a:pt x="5287" y="3538"/>
                  </a:lnTo>
                  <a:lnTo>
                    <a:pt x="5245" y="3163"/>
                  </a:lnTo>
                  <a:lnTo>
                    <a:pt x="5204" y="2831"/>
                  </a:lnTo>
                  <a:lnTo>
                    <a:pt x="5121" y="2498"/>
                  </a:lnTo>
                  <a:lnTo>
                    <a:pt x="4996" y="2165"/>
                  </a:lnTo>
                  <a:lnTo>
                    <a:pt x="4871" y="1873"/>
                  </a:lnTo>
                  <a:lnTo>
                    <a:pt x="4663" y="1582"/>
                  </a:lnTo>
                  <a:lnTo>
                    <a:pt x="4455" y="1290"/>
                  </a:lnTo>
                  <a:lnTo>
                    <a:pt x="4247" y="1041"/>
                  </a:lnTo>
                  <a:lnTo>
                    <a:pt x="3997" y="833"/>
                  </a:lnTo>
                  <a:lnTo>
                    <a:pt x="3705" y="624"/>
                  </a:lnTo>
                  <a:lnTo>
                    <a:pt x="3414" y="458"/>
                  </a:lnTo>
                  <a:lnTo>
                    <a:pt x="3123" y="291"/>
                  </a:lnTo>
                  <a:lnTo>
                    <a:pt x="2790" y="167"/>
                  </a:lnTo>
                  <a:lnTo>
                    <a:pt x="2457" y="83"/>
                  </a:lnTo>
                  <a:lnTo>
                    <a:pt x="2124" y="42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rgbClr val="B972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72"/>
            <p:cNvSpPr/>
            <p:nvPr/>
          </p:nvSpPr>
          <p:spPr>
            <a:xfrm>
              <a:off x="8112055" y="511554"/>
              <a:ext cx="109355" cy="187810"/>
            </a:xfrm>
            <a:custGeom>
              <a:rect b="b" l="l" r="r" t="t"/>
              <a:pathLst>
                <a:path extrusionOk="0" h="6078" w="3539">
                  <a:moveTo>
                    <a:pt x="1790" y="1"/>
                  </a:moveTo>
                  <a:lnTo>
                    <a:pt x="1415" y="250"/>
                  </a:lnTo>
                  <a:lnTo>
                    <a:pt x="1041" y="542"/>
                  </a:lnTo>
                  <a:lnTo>
                    <a:pt x="749" y="875"/>
                  </a:lnTo>
                  <a:lnTo>
                    <a:pt x="500" y="1249"/>
                  </a:lnTo>
                  <a:lnTo>
                    <a:pt x="291" y="1666"/>
                  </a:lnTo>
                  <a:lnTo>
                    <a:pt x="125" y="2123"/>
                  </a:lnTo>
                  <a:lnTo>
                    <a:pt x="42" y="2581"/>
                  </a:lnTo>
                  <a:lnTo>
                    <a:pt x="0" y="3039"/>
                  </a:lnTo>
                  <a:lnTo>
                    <a:pt x="42" y="3539"/>
                  </a:lnTo>
                  <a:lnTo>
                    <a:pt x="125" y="3996"/>
                  </a:lnTo>
                  <a:lnTo>
                    <a:pt x="291" y="4413"/>
                  </a:lnTo>
                  <a:lnTo>
                    <a:pt x="500" y="4829"/>
                  </a:lnTo>
                  <a:lnTo>
                    <a:pt x="749" y="5204"/>
                  </a:lnTo>
                  <a:lnTo>
                    <a:pt x="1041" y="5537"/>
                  </a:lnTo>
                  <a:lnTo>
                    <a:pt x="1415" y="5828"/>
                  </a:lnTo>
                  <a:lnTo>
                    <a:pt x="1790" y="6078"/>
                  </a:lnTo>
                  <a:lnTo>
                    <a:pt x="2164" y="5828"/>
                  </a:lnTo>
                  <a:lnTo>
                    <a:pt x="2497" y="5537"/>
                  </a:lnTo>
                  <a:lnTo>
                    <a:pt x="2789" y="5204"/>
                  </a:lnTo>
                  <a:lnTo>
                    <a:pt x="3039" y="4829"/>
                  </a:lnTo>
                  <a:lnTo>
                    <a:pt x="3247" y="4413"/>
                  </a:lnTo>
                  <a:lnTo>
                    <a:pt x="3413" y="3996"/>
                  </a:lnTo>
                  <a:lnTo>
                    <a:pt x="3496" y="3539"/>
                  </a:lnTo>
                  <a:lnTo>
                    <a:pt x="3538" y="3039"/>
                  </a:lnTo>
                  <a:lnTo>
                    <a:pt x="3496" y="2581"/>
                  </a:lnTo>
                  <a:lnTo>
                    <a:pt x="3413" y="2123"/>
                  </a:lnTo>
                  <a:lnTo>
                    <a:pt x="3247" y="1666"/>
                  </a:lnTo>
                  <a:lnTo>
                    <a:pt x="3039" y="1249"/>
                  </a:lnTo>
                  <a:lnTo>
                    <a:pt x="2789" y="875"/>
                  </a:lnTo>
                  <a:lnTo>
                    <a:pt x="2497" y="542"/>
                  </a:lnTo>
                  <a:lnTo>
                    <a:pt x="2164" y="250"/>
                  </a:lnTo>
                  <a:lnTo>
                    <a:pt x="1790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3" name="Google Shape;473;p72"/>
          <p:cNvGrpSpPr/>
          <p:nvPr/>
        </p:nvGrpSpPr>
        <p:grpSpPr>
          <a:xfrm>
            <a:off x="-509423" y="-36197"/>
            <a:ext cx="2530096" cy="950494"/>
            <a:chOff x="3166125" y="2747000"/>
            <a:chExt cx="1157250" cy="434750"/>
          </a:xfrm>
        </p:grpSpPr>
        <p:sp>
          <p:nvSpPr>
            <p:cNvPr id="474" name="Google Shape;474;p72"/>
            <p:cNvSpPr/>
            <p:nvPr/>
          </p:nvSpPr>
          <p:spPr>
            <a:xfrm>
              <a:off x="3313075" y="2747000"/>
              <a:ext cx="3125" cy="338150"/>
            </a:xfrm>
            <a:custGeom>
              <a:rect b="b" l="l" r="r" t="t"/>
              <a:pathLst>
                <a:path extrusionOk="0" h="13526" w="125">
                  <a:moveTo>
                    <a:pt x="42" y="1"/>
                  </a:moveTo>
                  <a:lnTo>
                    <a:pt x="1" y="83"/>
                  </a:lnTo>
                  <a:lnTo>
                    <a:pt x="1" y="13485"/>
                  </a:lnTo>
                  <a:lnTo>
                    <a:pt x="42" y="13526"/>
                  </a:lnTo>
                  <a:lnTo>
                    <a:pt x="124" y="13526"/>
                  </a:lnTo>
                  <a:lnTo>
                    <a:pt x="124" y="13485"/>
                  </a:lnTo>
                  <a:lnTo>
                    <a:pt x="124" y="83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72"/>
            <p:cNvSpPr/>
            <p:nvPr/>
          </p:nvSpPr>
          <p:spPr>
            <a:xfrm>
              <a:off x="3166125" y="3036825"/>
              <a:ext cx="298050" cy="144925"/>
            </a:xfrm>
            <a:custGeom>
              <a:rect b="b" l="l" r="r" t="t"/>
              <a:pathLst>
                <a:path extrusionOk="0" h="5797" w="11922">
                  <a:moveTo>
                    <a:pt x="5468" y="1"/>
                  </a:moveTo>
                  <a:lnTo>
                    <a:pt x="4974" y="42"/>
                  </a:lnTo>
                  <a:lnTo>
                    <a:pt x="4522" y="124"/>
                  </a:lnTo>
                  <a:lnTo>
                    <a:pt x="4111" y="247"/>
                  </a:lnTo>
                  <a:lnTo>
                    <a:pt x="3741" y="371"/>
                  </a:lnTo>
                  <a:lnTo>
                    <a:pt x="3371" y="535"/>
                  </a:lnTo>
                  <a:lnTo>
                    <a:pt x="3001" y="699"/>
                  </a:lnTo>
                  <a:lnTo>
                    <a:pt x="2713" y="905"/>
                  </a:lnTo>
                  <a:lnTo>
                    <a:pt x="2426" y="1110"/>
                  </a:lnTo>
                  <a:lnTo>
                    <a:pt x="2138" y="1316"/>
                  </a:lnTo>
                  <a:lnTo>
                    <a:pt x="1644" y="1809"/>
                  </a:lnTo>
                  <a:lnTo>
                    <a:pt x="1233" y="2344"/>
                  </a:lnTo>
                  <a:lnTo>
                    <a:pt x="904" y="2919"/>
                  </a:lnTo>
                  <a:lnTo>
                    <a:pt x="617" y="3454"/>
                  </a:lnTo>
                  <a:lnTo>
                    <a:pt x="411" y="3988"/>
                  </a:lnTo>
                  <a:lnTo>
                    <a:pt x="247" y="4481"/>
                  </a:lnTo>
                  <a:lnTo>
                    <a:pt x="123" y="4893"/>
                  </a:lnTo>
                  <a:lnTo>
                    <a:pt x="0" y="5550"/>
                  </a:lnTo>
                  <a:lnTo>
                    <a:pt x="0" y="5797"/>
                  </a:lnTo>
                  <a:lnTo>
                    <a:pt x="11922" y="5797"/>
                  </a:lnTo>
                  <a:lnTo>
                    <a:pt x="11881" y="5550"/>
                  </a:lnTo>
                  <a:lnTo>
                    <a:pt x="11757" y="4893"/>
                  </a:lnTo>
                  <a:lnTo>
                    <a:pt x="11634" y="4481"/>
                  </a:lnTo>
                  <a:lnTo>
                    <a:pt x="11470" y="3988"/>
                  </a:lnTo>
                  <a:lnTo>
                    <a:pt x="11264" y="3454"/>
                  </a:lnTo>
                  <a:lnTo>
                    <a:pt x="10976" y="2919"/>
                  </a:lnTo>
                  <a:lnTo>
                    <a:pt x="10647" y="2344"/>
                  </a:lnTo>
                  <a:lnTo>
                    <a:pt x="10236" y="1809"/>
                  </a:lnTo>
                  <a:lnTo>
                    <a:pt x="9784" y="1316"/>
                  </a:lnTo>
                  <a:lnTo>
                    <a:pt x="9496" y="1110"/>
                  </a:lnTo>
                  <a:lnTo>
                    <a:pt x="9209" y="905"/>
                  </a:lnTo>
                  <a:lnTo>
                    <a:pt x="8880" y="699"/>
                  </a:lnTo>
                  <a:lnTo>
                    <a:pt x="8551" y="535"/>
                  </a:lnTo>
                  <a:lnTo>
                    <a:pt x="8181" y="371"/>
                  </a:lnTo>
                  <a:lnTo>
                    <a:pt x="7770" y="247"/>
                  </a:lnTo>
                  <a:lnTo>
                    <a:pt x="7359" y="124"/>
                  </a:lnTo>
                  <a:lnTo>
                    <a:pt x="6906" y="42"/>
                  </a:lnTo>
                  <a:lnTo>
                    <a:pt x="64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72"/>
            <p:cNvSpPr/>
            <p:nvPr/>
          </p:nvSpPr>
          <p:spPr>
            <a:xfrm>
              <a:off x="3742675" y="2747000"/>
              <a:ext cx="3100" cy="338150"/>
            </a:xfrm>
            <a:custGeom>
              <a:rect b="b" l="l" r="r" t="t"/>
              <a:pathLst>
                <a:path extrusionOk="0" h="13526" w="124">
                  <a:moveTo>
                    <a:pt x="41" y="1"/>
                  </a:moveTo>
                  <a:lnTo>
                    <a:pt x="0" y="83"/>
                  </a:lnTo>
                  <a:lnTo>
                    <a:pt x="0" y="13485"/>
                  </a:lnTo>
                  <a:lnTo>
                    <a:pt x="41" y="13526"/>
                  </a:lnTo>
                  <a:lnTo>
                    <a:pt x="124" y="13526"/>
                  </a:lnTo>
                  <a:lnTo>
                    <a:pt x="124" y="13485"/>
                  </a:lnTo>
                  <a:lnTo>
                    <a:pt x="124" y="83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72"/>
            <p:cNvSpPr/>
            <p:nvPr/>
          </p:nvSpPr>
          <p:spPr>
            <a:xfrm>
              <a:off x="3595700" y="3036825"/>
              <a:ext cx="298075" cy="144925"/>
            </a:xfrm>
            <a:custGeom>
              <a:rect b="b" l="l" r="r" t="t"/>
              <a:pathLst>
                <a:path extrusionOk="0" h="5797" w="11923">
                  <a:moveTo>
                    <a:pt x="5468" y="1"/>
                  </a:moveTo>
                  <a:lnTo>
                    <a:pt x="4975" y="42"/>
                  </a:lnTo>
                  <a:lnTo>
                    <a:pt x="4564" y="124"/>
                  </a:lnTo>
                  <a:lnTo>
                    <a:pt x="4112" y="247"/>
                  </a:lnTo>
                  <a:lnTo>
                    <a:pt x="3742" y="371"/>
                  </a:lnTo>
                  <a:lnTo>
                    <a:pt x="3372" y="535"/>
                  </a:lnTo>
                  <a:lnTo>
                    <a:pt x="3043" y="699"/>
                  </a:lnTo>
                  <a:lnTo>
                    <a:pt x="2714" y="905"/>
                  </a:lnTo>
                  <a:lnTo>
                    <a:pt x="2426" y="1110"/>
                  </a:lnTo>
                  <a:lnTo>
                    <a:pt x="2138" y="1316"/>
                  </a:lnTo>
                  <a:lnTo>
                    <a:pt x="1645" y="1809"/>
                  </a:lnTo>
                  <a:lnTo>
                    <a:pt x="1275" y="2344"/>
                  </a:lnTo>
                  <a:lnTo>
                    <a:pt x="905" y="2919"/>
                  </a:lnTo>
                  <a:lnTo>
                    <a:pt x="658" y="3454"/>
                  </a:lnTo>
                  <a:lnTo>
                    <a:pt x="453" y="3988"/>
                  </a:lnTo>
                  <a:lnTo>
                    <a:pt x="289" y="4481"/>
                  </a:lnTo>
                  <a:lnTo>
                    <a:pt x="165" y="4893"/>
                  </a:lnTo>
                  <a:lnTo>
                    <a:pt x="42" y="5550"/>
                  </a:lnTo>
                  <a:lnTo>
                    <a:pt x="1" y="5797"/>
                  </a:lnTo>
                  <a:lnTo>
                    <a:pt x="11922" y="5797"/>
                  </a:lnTo>
                  <a:lnTo>
                    <a:pt x="11881" y="5550"/>
                  </a:lnTo>
                  <a:lnTo>
                    <a:pt x="11758" y="4893"/>
                  </a:lnTo>
                  <a:lnTo>
                    <a:pt x="11635" y="4481"/>
                  </a:lnTo>
                  <a:lnTo>
                    <a:pt x="11470" y="3988"/>
                  </a:lnTo>
                  <a:lnTo>
                    <a:pt x="11265" y="3454"/>
                  </a:lnTo>
                  <a:lnTo>
                    <a:pt x="11018" y="2919"/>
                  </a:lnTo>
                  <a:lnTo>
                    <a:pt x="10648" y="2344"/>
                  </a:lnTo>
                  <a:lnTo>
                    <a:pt x="10278" y="1809"/>
                  </a:lnTo>
                  <a:lnTo>
                    <a:pt x="9785" y="1316"/>
                  </a:lnTo>
                  <a:lnTo>
                    <a:pt x="9497" y="1110"/>
                  </a:lnTo>
                  <a:lnTo>
                    <a:pt x="9209" y="905"/>
                  </a:lnTo>
                  <a:lnTo>
                    <a:pt x="8880" y="699"/>
                  </a:lnTo>
                  <a:lnTo>
                    <a:pt x="8551" y="535"/>
                  </a:lnTo>
                  <a:lnTo>
                    <a:pt x="8181" y="371"/>
                  </a:lnTo>
                  <a:lnTo>
                    <a:pt x="7811" y="247"/>
                  </a:lnTo>
                  <a:lnTo>
                    <a:pt x="7359" y="124"/>
                  </a:lnTo>
                  <a:lnTo>
                    <a:pt x="6948" y="42"/>
                  </a:lnTo>
                  <a:lnTo>
                    <a:pt x="64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72"/>
            <p:cNvSpPr/>
            <p:nvPr/>
          </p:nvSpPr>
          <p:spPr>
            <a:xfrm>
              <a:off x="4173300" y="2747000"/>
              <a:ext cx="3100" cy="338150"/>
            </a:xfrm>
            <a:custGeom>
              <a:rect b="b" l="l" r="r" t="t"/>
              <a:pathLst>
                <a:path extrusionOk="0" h="13526" w="124">
                  <a:moveTo>
                    <a:pt x="0" y="1"/>
                  </a:moveTo>
                  <a:lnTo>
                    <a:pt x="0" y="83"/>
                  </a:lnTo>
                  <a:lnTo>
                    <a:pt x="0" y="13485"/>
                  </a:lnTo>
                  <a:lnTo>
                    <a:pt x="0" y="13526"/>
                  </a:lnTo>
                  <a:lnTo>
                    <a:pt x="82" y="13526"/>
                  </a:lnTo>
                  <a:lnTo>
                    <a:pt x="123" y="13485"/>
                  </a:lnTo>
                  <a:lnTo>
                    <a:pt x="123" y="8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72"/>
            <p:cNvSpPr/>
            <p:nvPr/>
          </p:nvSpPr>
          <p:spPr>
            <a:xfrm>
              <a:off x="4025300" y="3036825"/>
              <a:ext cx="298075" cy="144925"/>
            </a:xfrm>
            <a:custGeom>
              <a:rect b="b" l="l" r="r" t="t"/>
              <a:pathLst>
                <a:path extrusionOk="0" h="5797" w="11923">
                  <a:moveTo>
                    <a:pt x="5468" y="1"/>
                  </a:moveTo>
                  <a:lnTo>
                    <a:pt x="5016" y="42"/>
                  </a:lnTo>
                  <a:lnTo>
                    <a:pt x="4564" y="124"/>
                  </a:lnTo>
                  <a:lnTo>
                    <a:pt x="4152" y="247"/>
                  </a:lnTo>
                  <a:lnTo>
                    <a:pt x="3741" y="371"/>
                  </a:lnTo>
                  <a:lnTo>
                    <a:pt x="3371" y="535"/>
                  </a:lnTo>
                  <a:lnTo>
                    <a:pt x="3042" y="699"/>
                  </a:lnTo>
                  <a:lnTo>
                    <a:pt x="2714" y="905"/>
                  </a:lnTo>
                  <a:lnTo>
                    <a:pt x="2426" y="1110"/>
                  </a:lnTo>
                  <a:lnTo>
                    <a:pt x="2138" y="1316"/>
                  </a:lnTo>
                  <a:lnTo>
                    <a:pt x="1686" y="1809"/>
                  </a:lnTo>
                  <a:lnTo>
                    <a:pt x="1275" y="2344"/>
                  </a:lnTo>
                  <a:lnTo>
                    <a:pt x="946" y="2919"/>
                  </a:lnTo>
                  <a:lnTo>
                    <a:pt x="658" y="3454"/>
                  </a:lnTo>
                  <a:lnTo>
                    <a:pt x="453" y="3988"/>
                  </a:lnTo>
                  <a:lnTo>
                    <a:pt x="288" y="4481"/>
                  </a:lnTo>
                  <a:lnTo>
                    <a:pt x="165" y="4893"/>
                  </a:lnTo>
                  <a:lnTo>
                    <a:pt x="41" y="5550"/>
                  </a:lnTo>
                  <a:lnTo>
                    <a:pt x="0" y="5797"/>
                  </a:lnTo>
                  <a:lnTo>
                    <a:pt x="11922" y="5797"/>
                  </a:lnTo>
                  <a:lnTo>
                    <a:pt x="11922" y="5550"/>
                  </a:lnTo>
                  <a:lnTo>
                    <a:pt x="11758" y="4893"/>
                  </a:lnTo>
                  <a:lnTo>
                    <a:pt x="11675" y="4481"/>
                  </a:lnTo>
                  <a:lnTo>
                    <a:pt x="11511" y="3988"/>
                  </a:lnTo>
                  <a:lnTo>
                    <a:pt x="11305" y="3454"/>
                  </a:lnTo>
                  <a:lnTo>
                    <a:pt x="11018" y="2919"/>
                  </a:lnTo>
                  <a:lnTo>
                    <a:pt x="10689" y="2344"/>
                  </a:lnTo>
                  <a:lnTo>
                    <a:pt x="10278" y="1809"/>
                  </a:lnTo>
                  <a:lnTo>
                    <a:pt x="9784" y="1316"/>
                  </a:lnTo>
                  <a:lnTo>
                    <a:pt x="9497" y="1110"/>
                  </a:lnTo>
                  <a:lnTo>
                    <a:pt x="9209" y="905"/>
                  </a:lnTo>
                  <a:lnTo>
                    <a:pt x="8921" y="699"/>
                  </a:lnTo>
                  <a:lnTo>
                    <a:pt x="8551" y="535"/>
                  </a:lnTo>
                  <a:lnTo>
                    <a:pt x="8181" y="371"/>
                  </a:lnTo>
                  <a:lnTo>
                    <a:pt x="7811" y="247"/>
                  </a:lnTo>
                  <a:lnTo>
                    <a:pt x="7400" y="124"/>
                  </a:lnTo>
                  <a:lnTo>
                    <a:pt x="6948" y="42"/>
                  </a:lnTo>
                  <a:lnTo>
                    <a:pt x="64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4_1_1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4"/>
          <p:cNvSpPr txBox="1"/>
          <p:nvPr>
            <p:ph type="title"/>
          </p:nvPr>
        </p:nvSpPr>
        <p:spPr>
          <a:xfrm>
            <a:off x="712650" y="445025"/>
            <a:ext cx="771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2" name="Google Shape;482;p74"/>
          <p:cNvSpPr txBox="1"/>
          <p:nvPr>
            <p:ph idx="1" type="subTitle"/>
          </p:nvPr>
        </p:nvSpPr>
        <p:spPr>
          <a:xfrm>
            <a:off x="1486762" y="2647950"/>
            <a:ext cx="20646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74"/>
          <p:cNvSpPr txBox="1"/>
          <p:nvPr>
            <p:ph idx="2" type="subTitle"/>
          </p:nvPr>
        </p:nvSpPr>
        <p:spPr>
          <a:xfrm>
            <a:off x="3555322" y="2074200"/>
            <a:ext cx="20646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4" name="Google Shape;484;p74"/>
          <p:cNvSpPr txBox="1"/>
          <p:nvPr>
            <p:ph idx="3" type="subTitle"/>
          </p:nvPr>
        </p:nvSpPr>
        <p:spPr>
          <a:xfrm>
            <a:off x="1858162" y="2148025"/>
            <a:ext cx="1693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85" name="Google Shape;485;p74"/>
          <p:cNvSpPr txBox="1"/>
          <p:nvPr>
            <p:ph idx="4" type="subTitle"/>
          </p:nvPr>
        </p:nvSpPr>
        <p:spPr>
          <a:xfrm>
            <a:off x="3744476" y="1601088"/>
            <a:ext cx="16779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86" name="Google Shape;486;p74"/>
          <p:cNvSpPr txBox="1"/>
          <p:nvPr>
            <p:ph idx="5" type="subTitle"/>
          </p:nvPr>
        </p:nvSpPr>
        <p:spPr>
          <a:xfrm>
            <a:off x="5610942" y="2621125"/>
            <a:ext cx="20463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7" name="Google Shape;487;p74"/>
          <p:cNvSpPr txBox="1"/>
          <p:nvPr>
            <p:ph idx="6" type="subTitle"/>
          </p:nvPr>
        </p:nvSpPr>
        <p:spPr>
          <a:xfrm>
            <a:off x="5610942" y="2148025"/>
            <a:ext cx="16626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88" name="Google Shape;488;p74"/>
          <p:cNvSpPr/>
          <p:nvPr/>
        </p:nvSpPr>
        <p:spPr>
          <a:xfrm>
            <a:off x="0" y="4006900"/>
            <a:ext cx="9157500" cy="11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3"/>
          <p:cNvSpPr txBox="1"/>
          <p:nvPr>
            <p:ph type="title"/>
          </p:nvPr>
        </p:nvSpPr>
        <p:spPr>
          <a:xfrm>
            <a:off x="712650" y="445025"/>
            <a:ext cx="771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3"/>
          <p:cNvSpPr/>
          <p:nvPr/>
        </p:nvSpPr>
        <p:spPr>
          <a:xfrm>
            <a:off x="0" y="4006900"/>
            <a:ext cx="9157500" cy="11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63"/>
          <p:cNvSpPr/>
          <p:nvPr/>
        </p:nvSpPr>
        <p:spPr>
          <a:xfrm>
            <a:off x="8468543" y="2511268"/>
            <a:ext cx="414396" cy="2157130"/>
          </a:xfrm>
          <a:custGeom>
            <a:rect b="b" l="l" r="r" t="t"/>
            <a:pathLst>
              <a:path extrusionOk="0" h="33591" w="6453">
                <a:moveTo>
                  <a:pt x="2124" y="0"/>
                </a:moveTo>
                <a:lnTo>
                  <a:pt x="1999" y="333"/>
                </a:lnTo>
                <a:lnTo>
                  <a:pt x="1791" y="1291"/>
                </a:lnTo>
                <a:lnTo>
                  <a:pt x="1416" y="2831"/>
                </a:lnTo>
                <a:lnTo>
                  <a:pt x="1041" y="4912"/>
                </a:lnTo>
                <a:lnTo>
                  <a:pt x="833" y="6161"/>
                </a:lnTo>
                <a:lnTo>
                  <a:pt x="667" y="7493"/>
                </a:lnTo>
                <a:lnTo>
                  <a:pt x="459" y="8991"/>
                </a:lnTo>
                <a:lnTo>
                  <a:pt x="334" y="10573"/>
                </a:lnTo>
                <a:lnTo>
                  <a:pt x="167" y="12238"/>
                </a:lnTo>
                <a:lnTo>
                  <a:pt x="84" y="14028"/>
                </a:lnTo>
                <a:lnTo>
                  <a:pt x="1" y="15901"/>
                </a:lnTo>
                <a:lnTo>
                  <a:pt x="1" y="17857"/>
                </a:lnTo>
                <a:lnTo>
                  <a:pt x="1" y="19813"/>
                </a:lnTo>
                <a:lnTo>
                  <a:pt x="42" y="21603"/>
                </a:lnTo>
                <a:lnTo>
                  <a:pt x="126" y="23268"/>
                </a:lnTo>
                <a:lnTo>
                  <a:pt x="209" y="24850"/>
                </a:lnTo>
                <a:lnTo>
                  <a:pt x="334" y="26265"/>
                </a:lnTo>
                <a:lnTo>
                  <a:pt x="459" y="27556"/>
                </a:lnTo>
                <a:lnTo>
                  <a:pt x="750" y="29720"/>
                </a:lnTo>
                <a:lnTo>
                  <a:pt x="1041" y="31427"/>
                </a:lnTo>
                <a:lnTo>
                  <a:pt x="1291" y="32634"/>
                </a:lnTo>
                <a:lnTo>
                  <a:pt x="1499" y="33591"/>
                </a:lnTo>
                <a:lnTo>
                  <a:pt x="4912" y="33591"/>
                </a:lnTo>
                <a:lnTo>
                  <a:pt x="5162" y="32634"/>
                </a:lnTo>
                <a:lnTo>
                  <a:pt x="5412" y="31427"/>
                </a:lnTo>
                <a:lnTo>
                  <a:pt x="5703" y="29720"/>
                </a:lnTo>
                <a:lnTo>
                  <a:pt x="5995" y="27556"/>
                </a:lnTo>
                <a:lnTo>
                  <a:pt x="6119" y="26265"/>
                </a:lnTo>
                <a:lnTo>
                  <a:pt x="6244" y="24850"/>
                </a:lnTo>
                <a:lnTo>
                  <a:pt x="6328" y="23268"/>
                </a:lnTo>
                <a:lnTo>
                  <a:pt x="6411" y="21603"/>
                </a:lnTo>
                <a:lnTo>
                  <a:pt x="6452" y="19813"/>
                </a:lnTo>
                <a:lnTo>
                  <a:pt x="6452" y="17857"/>
                </a:lnTo>
                <a:lnTo>
                  <a:pt x="6452" y="15901"/>
                </a:lnTo>
                <a:lnTo>
                  <a:pt x="6369" y="14028"/>
                </a:lnTo>
                <a:lnTo>
                  <a:pt x="6286" y="12238"/>
                </a:lnTo>
                <a:lnTo>
                  <a:pt x="6119" y="10573"/>
                </a:lnTo>
                <a:lnTo>
                  <a:pt x="5953" y="8991"/>
                </a:lnTo>
                <a:lnTo>
                  <a:pt x="5786" y="7493"/>
                </a:lnTo>
                <a:lnTo>
                  <a:pt x="5620" y="6161"/>
                </a:lnTo>
                <a:lnTo>
                  <a:pt x="5412" y="4912"/>
                </a:lnTo>
                <a:lnTo>
                  <a:pt x="4996" y="2831"/>
                </a:lnTo>
                <a:lnTo>
                  <a:pt x="4663" y="1291"/>
                </a:lnTo>
                <a:lnTo>
                  <a:pt x="4413" y="333"/>
                </a:lnTo>
                <a:lnTo>
                  <a:pt x="4330" y="0"/>
                </a:lnTo>
                <a:close/>
              </a:path>
            </a:pathLst>
          </a:custGeom>
          <a:solidFill>
            <a:srgbClr val="8753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3"/>
          <p:cNvSpPr/>
          <p:nvPr/>
        </p:nvSpPr>
        <p:spPr>
          <a:xfrm>
            <a:off x="9014806" y="2656751"/>
            <a:ext cx="387558" cy="2011640"/>
          </a:xfrm>
          <a:custGeom>
            <a:rect b="b" l="l" r="r" t="t"/>
            <a:pathLst>
              <a:path extrusionOk="0" h="33505" w="6455">
                <a:moveTo>
                  <a:pt x="2097" y="1"/>
                </a:moveTo>
                <a:lnTo>
                  <a:pt x="2015" y="330"/>
                </a:lnTo>
                <a:lnTo>
                  <a:pt x="1768" y="1275"/>
                </a:lnTo>
                <a:lnTo>
                  <a:pt x="1439" y="2837"/>
                </a:lnTo>
                <a:lnTo>
                  <a:pt x="1069" y="4893"/>
                </a:lnTo>
                <a:lnTo>
                  <a:pt x="864" y="6126"/>
                </a:lnTo>
                <a:lnTo>
                  <a:pt x="658" y="7483"/>
                </a:lnTo>
                <a:lnTo>
                  <a:pt x="494" y="8963"/>
                </a:lnTo>
                <a:lnTo>
                  <a:pt x="329" y="10525"/>
                </a:lnTo>
                <a:lnTo>
                  <a:pt x="206" y="12210"/>
                </a:lnTo>
                <a:lnTo>
                  <a:pt x="83" y="13978"/>
                </a:lnTo>
                <a:lnTo>
                  <a:pt x="1" y="15869"/>
                </a:lnTo>
                <a:lnTo>
                  <a:pt x="1" y="17801"/>
                </a:lnTo>
                <a:lnTo>
                  <a:pt x="1" y="19733"/>
                </a:lnTo>
                <a:lnTo>
                  <a:pt x="42" y="21542"/>
                </a:lnTo>
                <a:lnTo>
                  <a:pt x="124" y="23228"/>
                </a:lnTo>
                <a:lnTo>
                  <a:pt x="247" y="24749"/>
                </a:lnTo>
                <a:lnTo>
                  <a:pt x="329" y="26187"/>
                </a:lnTo>
                <a:lnTo>
                  <a:pt x="494" y="27462"/>
                </a:lnTo>
                <a:lnTo>
                  <a:pt x="741" y="29682"/>
                </a:lnTo>
                <a:lnTo>
                  <a:pt x="1028" y="31367"/>
                </a:lnTo>
                <a:lnTo>
                  <a:pt x="1275" y="32559"/>
                </a:lnTo>
                <a:lnTo>
                  <a:pt x="1522" y="33505"/>
                </a:lnTo>
                <a:lnTo>
                  <a:pt x="4934" y="33505"/>
                </a:lnTo>
                <a:lnTo>
                  <a:pt x="5180" y="32559"/>
                </a:lnTo>
                <a:lnTo>
                  <a:pt x="5427" y="31367"/>
                </a:lnTo>
                <a:lnTo>
                  <a:pt x="5715" y="29682"/>
                </a:lnTo>
                <a:lnTo>
                  <a:pt x="5961" y="27462"/>
                </a:lnTo>
                <a:lnTo>
                  <a:pt x="6126" y="26187"/>
                </a:lnTo>
                <a:lnTo>
                  <a:pt x="6208" y="24749"/>
                </a:lnTo>
                <a:lnTo>
                  <a:pt x="6331" y="23228"/>
                </a:lnTo>
                <a:lnTo>
                  <a:pt x="6414" y="21542"/>
                </a:lnTo>
                <a:lnTo>
                  <a:pt x="6455" y="19733"/>
                </a:lnTo>
                <a:lnTo>
                  <a:pt x="6455" y="17801"/>
                </a:lnTo>
                <a:lnTo>
                  <a:pt x="6455" y="15869"/>
                </a:lnTo>
                <a:lnTo>
                  <a:pt x="6372" y="13978"/>
                </a:lnTo>
                <a:lnTo>
                  <a:pt x="6249" y="12210"/>
                </a:lnTo>
                <a:lnTo>
                  <a:pt x="6126" y="10525"/>
                </a:lnTo>
                <a:lnTo>
                  <a:pt x="5961" y="8963"/>
                </a:lnTo>
                <a:lnTo>
                  <a:pt x="5797" y="7483"/>
                </a:lnTo>
                <a:lnTo>
                  <a:pt x="5591" y="6126"/>
                </a:lnTo>
                <a:lnTo>
                  <a:pt x="5386" y="4893"/>
                </a:lnTo>
                <a:lnTo>
                  <a:pt x="5016" y="2837"/>
                </a:lnTo>
                <a:lnTo>
                  <a:pt x="4687" y="1275"/>
                </a:lnTo>
                <a:lnTo>
                  <a:pt x="4440" y="330"/>
                </a:lnTo>
                <a:lnTo>
                  <a:pt x="435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31;p63"/>
          <p:cNvGrpSpPr/>
          <p:nvPr/>
        </p:nvGrpSpPr>
        <p:grpSpPr>
          <a:xfrm>
            <a:off x="-616893" y="2445450"/>
            <a:ext cx="1408756" cy="1867809"/>
            <a:chOff x="884508" y="1833124"/>
            <a:chExt cx="1965889" cy="2606488"/>
          </a:xfrm>
        </p:grpSpPr>
        <p:sp>
          <p:nvSpPr>
            <p:cNvPr id="32" name="Google Shape;32;p63"/>
            <p:cNvSpPr/>
            <p:nvPr/>
          </p:nvSpPr>
          <p:spPr>
            <a:xfrm>
              <a:off x="1140700" y="1833124"/>
              <a:ext cx="1453500" cy="14511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grpSp>
          <p:nvGrpSpPr>
            <p:cNvPr id="33" name="Google Shape;33;p63"/>
            <p:cNvGrpSpPr/>
            <p:nvPr/>
          </p:nvGrpSpPr>
          <p:grpSpPr>
            <a:xfrm>
              <a:off x="884508" y="2717956"/>
              <a:ext cx="1965889" cy="1721656"/>
              <a:chOff x="3904150" y="1766400"/>
              <a:chExt cx="837725" cy="733650"/>
            </a:xfrm>
          </p:grpSpPr>
          <p:sp>
            <p:nvSpPr>
              <p:cNvPr id="34" name="Google Shape;34;p63"/>
              <p:cNvSpPr/>
              <p:nvPr/>
            </p:nvSpPr>
            <p:spPr>
              <a:xfrm>
                <a:off x="4306875" y="2103550"/>
                <a:ext cx="32275" cy="388175"/>
              </a:xfrm>
              <a:custGeom>
                <a:rect b="b" l="l" r="r" t="t"/>
                <a:pathLst>
                  <a:path extrusionOk="0" h="15527" w="1291">
                    <a:moveTo>
                      <a:pt x="1" y="1"/>
                    </a:moveTo>
                    <a:lnTo>
                      <a:pt x="1" y="15527"/>
                    </a:lnTo>
                    <a:lnTo>
                      <a:pt x="1291" y="15527"/>
                    </a:lnTo>
                    <a:lnTo>
                      <a:pt x="12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63"/>
              <p:cNvSpPr/>
              <p:nvPr/>
            </p:nvSpPr>
            <p:spPr>
              <a:xfrm>
                <a:off x="4099800" y="2470900"/>
                <a:ext cx="445400" cy="29150"/>
              </a:xfrm>
              <a:custGeom>
                <a:rect b="b" l="l" r="r" t="t"/>
                <a:pathLst>
                  <a:path extrusionOk="0" h="1166" w="17816">
                    <a:moveTo>
                      <a:pt x="1166" y="0"/>
                    </a:moveTo>
                    <a:lnTo>
                      <a:pt x="958" y="42"/>
                    </a:lnTo>
                    <a:lnTo>
                      <a:pt x="708" y="83"/>
                    </a:lnTo>
                    <a:lnTo>
                      <a:pt x="541" y="208"/>
                    </a:lnTo>
                    <a:lnTo>
                      <a:pt x="375" y="333"/>
                    </a:lnTo>
                    <a:lnTo>
                      <a:pt x="208" y="500"/>
                    </a:lnTo>
                    <a:lnTo>
                      <a:pt x="125" y="708"/>
                    </a:lnTo>
                    <a:lnTo>
                      <a:pt x="42" y="916"/>
                    </a:lnTo>
                    <a:lnTo>
                      <a:pt x="0" y="1166"/>
                    </a:lnTo>
                    <a:lnTo>
                      <a:pt x="17815" y="1166"/>
                    </a:lnTo>
                    <a:lnTo>
                      <a:pt x="17774" y="916"/>
                    </a:lnTo>
                    <a:lnTo>
                      <a:pt x="17732" y="708"/>
                    </a:lnTo>
                    <a:lnTo>
                      <a:pt x="17607" y="500"/>
                    </a:lnTo>
                    <a:lnTo>
                      <a:pt x="17482" y="333"/>
                    </a:lnTo>
                    <a:lnTo>
                      <a:pt x="17316" y="208"/>
                    </a:lnTo>
                    <a:lnTo>
                      <a:pt x="17108" y="83"/>
                    </a:lnTo>
                    <a:lnTo>
                      <a:pt x="16900" y="42"/>
                    </a:lnTo>
                    <a:lnTo>
                      <a:pt x="166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63"/>
              <p:cNvSpPr/>
              <p:nvPr/>
            </p:nvSpPr>
            <p:spPr>
              <a:xfrm>
                <a:off x="3904150" y="1766400"/>
                <a:ext cx="837725" cy="422525"/>
              </a:xfrm>
              <a:custGeom>
                <a:rect b="b" l="l" r="r" t="t"/>
                <a:pathLst>
                  <a:path extrusionOk="0" h="16901" w="33509">
                    <a:moveTo>
                      <a:pt x="2665" y="1"/>
                    </a:moveTo>
                    <a:lnTo>
                      <a:pt x="2415" y="42"/>
                    </a:lnTo>
                    <a:lnTo>
                      <a:pt x="2207" y="42"/>
                    </a:lnTo>
                    <a:lnTo>
                      <a:pt x="1874" y="126"/>
                    </a:lnTo>
                    <a:lnTo>
                      <a:pt x="1624" y="250"/>
                    </a:lnTo>
                    <a:lnTo>
                      <a:pt x="1333" y="375"/>
                    </a:lnTo>
                    <a:lnTo>
                      <a:pt x="1083" y="542"/>
                    </a:lnTo>
                    <a:lnTo>
                      <a:pt x="875" y="708"/>
                    </a:lnTo>
                    <a:lnTo>
                      <a:pt x="667" y="916"/>
                    </a:lnTo>
                    <a:lnTo>
                      <a:pt x="500" y="1125"/>
                    </a:lnTo>
                    <a:lnTo>
                      <a:pt x="334" y="1374"/>
                    </a:lnTo>
                    <a:lnTo>
                      <a:pt x="209" y="1624"/>
                    </a:lnTo>
                    <a:lnTo>
                      <a:pt x="126" y="1874"/>
                    </a:lnTo>
                    <a:lnTo>
                      <a:pt x="43" y="2165"/>
                    </a:lnTo>
                    <a:lnTo>
                      <a:pt x="43" y="2457"/>
                    </a:lnTo>
                    <a:lnTo>
                      <a:pt x="1" y="2706"/>
                    </a:lnTo>
                    <a:lnTo>
                      <a:pt x="43" y="2998"/>
                    </a:lnTo>
                    <a:lnTo>
                      <a:pt x="84" y="3289"/>
                    </a:lnTo>
                    <a:lnTo>
                      <a:pt x="209" y="3580"/>
                    </a:lnTo>
                    <a:lnTo>
                      <a:pt x="2790" y="10199"/>
                    </a:lnTo>
                    <a:lnTo>
                      <a:pt x="2998" y="10740"/>
                    </a:lnTo>
                    <a:lnTo>
                      <a:pt x="3248" y="11239"/>
                    </a:lnTo>
                    <a:lnTo>
                      <a:pt x="3539" y="11739"/>
                    </a:lnTo>
                    <a:lnTo>
                      <a:pt x="3872" y="12197"/>
                    </a:lnTo>
                    <a:lnTo>
                      <a:pt x="4205" y="12654"/>
                    </a:lnTo>
                    <a:lnTo>
                      <a:pt x="4580" y="13112"/>
                    </a:lnTo>
                    <a:lnTo>
                      <a:pt x="4954" y="13529"/>
                    </a:lnTo>
                    <a:lnTo>
                      <a:pt x="5371" y="13903"/>
                    </a:lnTo>
                    <a:lnTo>
                      <a:pt x="5828" y="14236"/>
                    </a:lnTo>
                    <a:lnTo>
                      <a:pt x="6286" y="14569"/>
                    </a:lnTo>
                    <a:lnTo>
                      <a:pt x="6744" y="14902"/>
                    </a:lnTo>
                    <a:lnTo>
                      <a:pt x="7244" y="15152"/>
                    </a:lnTo>
                    <a:lnTo>
                      <a:pt x="7743" y="15402"/>
                    </a:lnTo>
                    <a:lnTo>
                      <a:pt x="8284" y="15651"/>
                    </a:lnTo>
                    <a:lnTo>
                      <a:pt x="8825" y="15818"/>
                    </a:lnTo>
                    <a:lnTo>
                      <a:pt x="9408" y="15984"/>
                    </a:lnTo>
                    <a:lnTo>
                      <a:pt x="9783" y="16068"/>
                    </a:lnTo>
                    <a:lnTo>
                      <a:pt x="10657" y="16276"/>
                    </a:lnTo>
                    <a:lnTo>
                      <a:pt x="11531" y="16442"/>
                    </a:lnTo>
                    <a:lnTo>
                      <a:pt x="12447" y="16567"/>
                    </a:lnTo>
                    <a:lnTo>
                      <a:pt x="13321" y="16692"/>
                    </a:lnTo>
                    <a:lnTo>
                      <a:pt x="14195" y="16775"/>
                    </a:lnTo>
                    <a:lnTo>
                      <a:pt x="15111" y="16858"/>
                    </a:lnTo>
                    <a:lnTo>
                      <a:pt x="15985" y="16900"/>
                    </a:lnTo>
                    <a:lnTo>
                      <a:pt x="16859" y="16900"/>
                    </a:lnTo>
                    <a:lnTo>
                      <a:pt x="17775" y="16858"/>
                    </a:lnTo>
                    <a:lnTo>
                      <a:pt x="18649" y="16817"/>
                    </a:lnTo>
                    <a:lnTo>
                      <a:pt x="19523" y="16775"/>
                    </a:lnTo>
                    <a:lnTo>
                      <a:pt x="20438" y="16692"/>
                    </a:lnTo>
                    <a:lnTo>
                      <a:pt x="21313" y="16567"/>
                    </a:lnTo>
                    <a:lnTo>
                      <a:pt x="22187" y="16401"/>
                    </a:lnTo>
                    <a:lnTo>
                      <a:pt x="23061" y="16234"/>
                    </a:lnTo>
                    <a:lnTo>
                      <a:pt x="23935" y="16026"/>
                    </a:lnTo>
                    <a:lnTo>
                      <a:pt x="24143" y="15984"/>
                    </a:lnTo>
                    <a:lnTo>
                      <a:pt x="24684" y="15818"/>
                    </a:lnTo>
                    <a:lnTo>
                      <a:pt x="25267" y="15651"/>
                    </a:lnTo>
                    <a:lnTo>
                      <a:pt x="25808" y="15402"/>
                    </a:lnTo>
                    <a:lnTo>
                      <a:pt x="26307" y="15152"/>
                    </a:lnTo>
                    <a:lnTo>
                      <a:pt x="26849" y="14902"/>
                    </a:lnTo>
                    <a:lnTo>
                      <a:pt x="27306" y="14569"/>
                    </a:lnTo>
                    <a:lnTo>
                      <a:pt x="27764" y="14236"/>
                    </a:lnTo>
                    <a:lnTo>
                      <a:pt x="28222" y="13862"/>
                    </a:lnTo>
                    <a:lnTo>
                      <a:pt x="28638" y="13445"/>
                    </a:lnTo>
                    <a:lnTo>
                      <a:pt x="29055" y="13029"/>
                    </a:lnTo>
                    <a:lnTo>
                      <a:pt x="29429" y="12613"/>
                    </a:lnTo>
                    <a:lnTo>
                      <a:pt x="29762" y="12113"/>
                    </a:lnTo>
                    <a:lnTo>
                      <a:pt x="30095" y="11655"/>
                    </a:lnTo>
                    <a:lnTo>
                      <a:pt x="30387" y="11114"/>
                    </a:lnTo>
                    <a:lnTo>
                      <a:pt x="30636" y="10615"/>
                    </a:lnTo>
                    <a:lnTo>
                      <a:pt x="30886" y="10074"/>
                    </a:lnTo>
                    <a:lnTo>
                      <a:pt x="33342" y="3580"/>
                    </a:lnTo>
                    <a:lnTo>
                      <a:pt x="33425" y="3289"/>
                    </a:lnTo>
                    <a:lnTo>
                      <a:pt x="33508" y="2998"/>
                    </a:lnTo>
                    <a:lnTo>
                      <a:pt x="33508" y="2706"/>
                    </a:lnTo>
                    <a:lnTo>
                      <a:pt x="33508" y="2457"/>
                    </a:lnTo>
                    <a:lnTo>
                      <a:pt x="33467" y="2165"/>
                    </a:lnTo>
                    <a:lnTo>
                      <a:pt x="33384" y="1874"/>
                    </a:lnTo>
                    <a:lnTo>
                      <a:pt x="33300" y="1624"/>
                    </a:lnTo>
                    <a:lnTo>
                      <a:pt x="33175" y="1374"/>
                    </a:lnTo>
                    <a:lnTo>
                      <a:pt x="33051" y="1125"/>
                    </a:lnTo>
                    <a:lnTo>
                      <a:pt x="32842" y="916"/>
                    </a:lnTo>
                    <a:lnTo>
                      <a:pt x="32676" y="708"/>
                    </a:lnTo>
                    <a:lnTo>
                      <a:pt x="32426" y="542"/>
                    </a:lnTo>
                    <a:lnTo>
                      <a:pt x="32176" y="375"/>
                    </a:lnTo>
                    <a:lnTo>
                      <a:pt x="31927" y="250"/>
                    </a:lnTo>
                    <a:lnTo>
                      <a:pt x="31635" y="126"/>
                    </a:lnTo>
                    <a:lnTo>
                      <a:pt x="31344" y="42"/>
                    </a:lnTo>
                    <a:lnTo>
                      <a:pt x="31094" y="42"/>
                    </a:lnTo>
                    <a:lnTo>
                      <a:pt x="30845" y="1"/>
                    </a:lnTo>
                    <a:lnTo>
                      <a:pt x="30387" y="84"/>
                    </a:lnTo>
                    <a:lnTo>
                      <a:pt x="29929" y="209"/>
                    </a:lnTo>
                    <a:lnTo>
                      <a:pt x="29513" y="459"/>
                    </a:lnTo>
                    <a:lnTo>
                      <a:pt x="29138" y="750"/>
                    </a:lnTo>
                    <a:lnTo>
                      <a:pt x="28805" y="1083"/>
                    </a:lnTo>
                    <a:lnTo>
                      <a:pt x="28555" y="1499"/>
                    </a:lnTo>
                    <a:lnTo>
                      <a:pt x="28347" y="1957"/>
                    </a:lnTo>
                    <a:lnTo>
                      <a:pt x="27806" y="3497"/>
                    </a:lnTo>
                    <a:lnTo>
                      <a:pt x="27598" y="4080"/>
                    </a:lnTo>
                    <a:lnTo>
                      <a:pt x="27348" y="4621"/>
                    </a:lnTo>
                    <a:lnTo>
                      <a:pt x="27015" y="5162"/>
                    </a:lnTo>
                    <a:lnTo>
                      <a:pt x="26682" y="5662"/>
                    </a:lnTo>
                    <a:lnTo>
                      <a:pt x="26307" y="6119"/>
                    </a:lnTo>
                    <a:lnTo>
                      <a:pt x="25891" y="6536"/>
                    </a:lnTo>
                    <a:lnTo>
                      <a:pt x="25475" y="6952"/>
                    </a:lnTo>
                    <a:lnTo>
                      <a:pt x="25017" y="7327"/>
                    </a:lnTo>
                    <a:lnTo>
                      <a:pt x="24518" y="7618"/>
                    </a:lnTo>
                    <a:lnTo>
                      <a:pt x="23977" y="7909"/>
                    </a:lnTo>
                    <a:lnTo>
                      <a:pt x="23435" y="8159"/>
                    </a:lnTo>
                    <a:lnTo>
                      <a:pt x="22894" y="8367"/>
                    </a:lnTo>
                    <a:lnTo>
                      <a:pt x="22312" y="8534"/>
                    </a:lnTo>
                    <a:lnTo>
                      <a:pt x="21729" y="8659"/>
                    </a:lnTo>
                    <a:lnTo>
                      <a:pt x="21104" y="8742"/>
                    </a:lnTo>
                    <a:lnTo>
                      <a:pt x="12405" y="8742"/>
                    </a:lnTo>
                    <a:lnTo>
                      <a:pt x="11822" y="8659"/>
                    </a:lnTo>
                    <a:lnTo>
                      <a:pt x="11198" y="8534"/>
                    </a:lnTo>
                    <a:lnTo>
                      <a:pt x="10657" y="8367"/>
                    </a:lnTo>
                    <a:lnTo>
                      <a:pt x="10074" y="8159"/>
                    </a:lnTo>
                    <a:lnTo>
                      <a:pt x="9533" y="7909"/>
                    </a:lnTo>
                    <a:lnTo>
                      <a:pt x="9033" y="7618"/>
                    </a:lnTo>
                    <a:lnTo>
                      <a:pt x="8534" y="7327"/>
                    </a:lnTo>
                    <a:lnTo>
                      <a:pt x="8076" y="6952"/>
                    </a:lnTo>
                    <a:lnTo>
                      <a:pt x="7618" y="6536"/>
                    </a:lnTo>
                    <a:lnTo>
                      <a:pt x="7202" y="6119"/>
                    </a:lnTo>
                    <a:lnTo>
                      <a:pt x="6827" y="5662"/>
                    </a:lnTo>
                    <a:lnTo>
                      <a:pt x="6494" y="5162"/>
                    </a:lnTo>
                    <a:lnTo>
                      <a:pt x="6203" y="4621"/>
                    </a:lnTo>
                    <a:lnTo>
                      <a:pt x="5953" y="4080"/>
                    </a:lnTo>
                    <a:lnTo>
                      <a:pt x="5704" y="3497"/>
                    </a:lnTo>
                    <a:lnTo>
                      <a:pt x="5204" y="1957"/>
                    </a:lnTo>
                    <a:lnTo>
                      <a:pt x="4996" y="1499"/>
                    </a:lnTo>
                    <a:lnTo>
                      <a:pt x="4705" y="1083"/>
                    </a:lnTo>
                    <a:lnTo>
                      <a:pt x="4413" y="750"/>
                    </a:lnTo>
                    <a:lnTo>
                      <a:pt x="4039" y="459"/>
                    </a:lnTo>
                    <a:lnTo>
                      <a:pt x="3581" y="209"/>
                    </a:lnTo>
                    <a:lnTo>
                      <a:pt x="3164" y="84"/>
                    </a:lnTo>
                    <a:lnTo>
                      <a:pt x="266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5"/>
          <p:cNvSpPr txBox="1"/>
          <p:nvPr>
            <p:ph type="title"/>
          </p:nvPr>
        </p:nvSpPr>
        <p:spPr>
          <a:xfrm>
            <a:off x="7179850" y="654900"/>
            <a:ext cx="970800" cy="9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b="1" sz="46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491" name="Google Shape;491;p75"/>
          <p:cNvSpPr txBox="1"/>
          <p:nvPr>
            <p:ph idx="2" type="title"/>
          </p:nvPr>
        </p:nvSpPr>
        <p:spPr>
          <a:xfrm>
            <a:off x="3713300" y="1665225"/>
            <a:ext cx="45303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4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2" name="Google Shape;492;p75"/>
          <p:cNvSpPr txBox="1"/>
          <p:nvPr>
            <p:ph idx="1" type="subTitle"/>
          </p:nvPr>
        </p:nvSpPr>
        <p:spPr>
          <a:xfrm>
            <a:off x="5481200" y="3239063"/>
            <a:ext cx="27624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500"/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3" name="Google Shape;493;p75"/>
          <p:cNvSpPr/>
          <p:nvPr/>
        </p:nvSpPr>
        <p:spPr>
          <a:xfrm>
            <a:off x="-9475" y="0"/>
            <a:ext cx="3862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75"/>
          <p:cNvSpPr/>
          <p:nvPr/>
        </p:nvSpPr>
        <p:spPr>
          <a:xfrm>
            <a:off x="0" y="4006900"/>
            <a:ext cx="9157500" cy="11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5" name="Google Shape;495;p75"/>
          <p:cNvGrpSpPr/>
          <p:nvPr/>
        </p:nvGrpSpPr>
        <p:grpSpPr>
          <a:xfrm>
            <a:off x="756268" y="3026608"/>
            <a:ext cx="2253093" cy="1455456"/>
            <a:chOff x="756268" y="3026608"/>
            <a:chExt cx="2253093" cy="1455456"/>
          </a:xfrm>
        </p:grpSpPr>
        <p:sp>
          <p:nvSpPr>
            <p:cNvPr id="496" name="Google Shape;496;p75"/>
            <p:cNvSpPr/>
            <p:nvPr/>
          </p:nvSpPr>
          <p:spPr>
            <a:xfrm>
              <a:off x="838974" y="4186582"/>
              <a:ext cx="258056" cy="295482"/>
            </a:xfrm>
            <a:custGeom>
              <a:rect b="b" l="l" r="r" t="t"/>
              <a:pathLst>
                <a:path extrusionOk="0" h="6245" w="5454">
                  <a:moveTo>
                    <a:pt x="334" y="1"/>
                  </a:moveTo>
                  <a:lnTo>
                    <a:pt x="1" y="6244"/>
                  </a:lnTo>
                  <a:lnTo>
                    <a:pt x="1915" y="6244"/>
                  </a:lnTo>
                  <a:lnTo>
                    <a:pt x="54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75"/>
            <p:cNvSpPr/>
            <p:nvPr/>
          </p:nvSpPr>
          <p:spPr>
            <a:xfrm>
              <a:off x="2670585" y="4186582"/>
              <a:ext cx="256069" cy="295482"/>
            </a:xfrm>
            <a:custGeom>
              <a:rect b="b" l="l" r="r" t="t"/>
              <a:pathLst>
                <a:path extrusionOk="0" h="6245" w="5412">
                  <a:moveTo>
                    <a:pt x="0" y="1"/>
                  </a:moveTo>
                  <a:lnTo>
                    <a:pt x="3497" y="6244"/>
                  </a:lnTo>
                  <a:lnTo>
                    <a:pt x="5411" y="6244"/>
                  </a:lnTo>
                  <a:lnTo>
                    <a:pt x="51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75"/>
            <p:cNvSpPr/>
            <p:nvPr/>
          </p:nvSpPr>
          <p:spPr>
            <a:xfrm>
              <a:off x="756268" y="3026608"/>
              <a:ext cx="2253093" cy="1240789"/>
            </a:xfrm>
            <a:custGeom>
              <a:rect b="b" l="l" r="r" t="t"/>
              <a:pathLst>
                <a:path extrusionOk="0" h="26224" w="47619">
                  <a:moveTo>
                    <a:pt x="0" y="0"/>
                  </a:moveTo>
                  <a:lnTo>
                    <a:pt x="0" y="26223"/>
                  </a:lnTo>
                  <a:lnTo>
                    <a:pt x="47618" y="26223"/>
                  </a:lnTo>
                  <a:lnTo>
                    <a:pt x="476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75"/>
            <p:cNvSpPr/>
            <p:nvPr/>
          </p:nvSpPr>
          <p:spPr>
            <a:xfrm>
              <a:off x="846876" y="3101413"/>
              <a:ext cx="1004450" cy="309251"/>
            </a:xfrm>
            <a:custGeom>
              <a:rect b="b" l="l" r="r" t="t"/>
              <a:pathLst>
                <a:path extrusionOk="0" h="6536" w="21229">
                  <a:moveTo>
                    <a:pt x="0" y="1"/>
                  </a:moveTo>
                  <a:lnTo>
                    <a:pt x="0" y="6536"/>
                  </a:lnTo>
                  <a:lnTo>
                    <a:pt x="21228" y="6536"/>
                  </a:lnTo>
                  <a:lnTo>
                    <a:pt x="212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75"/>
            <p:cNvSpPr/>
            <p:nvPr/>
          </p:nvSpPr>
          <p:spPr>
            <a:xfrm>
              <a:off x="846876" y="3461858"/>
              <a:ext cx="1004450" cy="311191"/>
            </a:xfrm>
            <a:custGeom>
              <a:rect b="b" l="l" r="r" t="t"/>
              <a:pathLst>
                <a:path extrusionOk="0" h="6577" w="21229">
                  <a:moveTo>
                    <a:pt x="0" y="0"/>
                  </a:moveTo>
                  <a:lnTo>
                    <a:pt x="0" y="6577"/>
                  </a:lnTo>
                  <a:lnTo>
                    <a:pt x="21228" y="6577"/>
                  </a:lnTo>
                  <a:lnTo>
                    <a:pt x="21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75"/>
            <p:cNvSpPr/>
            <p:nvPr/>
          </p:nvSpPr>
          <p:spPr>
            <a:xfrm>
              <a:off x="846876" y="3824197"/>
              <a:ext cx="1004450" cy="311238"/>
            </a:xfrm>
            <a:custGeom>
              <a:rect b="b" l="l" r="r" t="t"/>
              <a:pathLst>
                <a:path extrusionOk="0" h="6578" w="21229">
                  <a:moveTo>
                    <a:pt x="0" y="1"/>
                  </a:moveTo>
                  <a:lnTo>
                    <a:pt x="0" y="6578"/>
                  </a:lnTo>
                  <a:lnTo>
                    <a:pt x="21228" y="6578"/>
                  </a:lnTo>
                  <a:lnTo>
                    <a:pt x="212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75"/>
            <p:cNvSpPr/>
            <p:nvPr/>
          </p:nvSpPr>
          <p:spPr>
            <a:xfrm>
              <a:off x="1914302" y="3101413"/>
              <a:ext cx="1004450" cy="309251"/>
            </a:xfrm>
            <a:custGeom>
              <a:rect b="b" l="l" r="r" t="t"/>
              <a:pathLst>
                <a:path extrusionOk="0" h="6536" w="21229">
                  <a:moveTo>
                    <a:pt x="0" y="1"/>
                  </a:moveTo>
                  <a:lnTo>
                    <a:pt x="0" y="6536"/>
                  </a:lnTo>
                  <a:lnTo>
                    <a:pt x="21229" y="6536"/>
                  </a:lnTo>
                  <a:lnTo>
                    <a:pt x="212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75"/>
            <p:cNvSpPr/>
            <p:nvPr/>
          </p:nvSpPr>
          <p:spPr>
            <a:xfrm>
              <a:off x="1914302" y="3461858"/>
              <a:ext cx="1004450" cy="311191"/>
            </a:xfrm>
            <a:custGeom>
              <a:rect b="b" l="l" r="r" t="t"/>
              <a:pathLst>
                <a:path extrusionOk="0" h="6577" w="21229">
                  <a:moveTo>
                    <a:pt x="0" y="0"/>
                  </a:moveTo>
                  <a:lnTo>
                    <a:pt x="0" y="6577"/>
                  </a:lnTo>
                  <a:lnTo>
                    <a:pt x="21229" y="6577"/>
                  </a:lnTo>
                  <a:lnTo>
                    <a:pt x="212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75"/>
            <p:cNvSpPr/>
            <p:nvPr/>
          </p:nvSpPr>
          <p:spPr>
            <a:xfrm>
              <a:off x="1914302" y="3824197"/>
              <a:ext cx="1004450" cy="311238"/>
            </a:xfrm>
            <a:custGeom>
              <a:rect b="b" l="l" r="r" t="t"/>
              <a:pathLst>
                <a:path extrusionOk="0" h="6578" w="21229">
                  <a:moveTo>
                    <a:pt x="0" y="1"/>
                  </a:moveTo>
                  <a:lnTo>
                    <a:pt x="0" y="6578"/>
                  </a:lnTo>
                  <a:lnTo>
                    <a:pt x="21229" y="6578"/>
                  </a:lnTo>
                  <a:lnTo>
                    <a:pt x="212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75"/>
            <p:cNvSpPr/>
            <p:nvPr/>
          </p:nvSpPr>
          <p:spPr>
            <a:xfrm>
              <a:off x="1311651" y="3203850"/>
              <a:ext cx="104424" cy="104424"/>
            </a:xfrm>
            <a:custGeom>
              <a:rect b="b" l="l" r="r" t="t"/>
              <a:pathLst>
                <a:path extrusionOk="0" fill="none" h="2207" w="2207">
                  <a:moveTo>
                    <a:pt x="2206" y="1083"/>
                  </a:moveTo>
                  <a:lnTo>
                    <a:pt x="2206" y="1083"/>
                  </a:lnTo>
                  <a:lnTo>
                    <a:pt x="2165" y="875"/>
                  </a:lnTo>
                  <a:lnTo>
                    <a:pt x="2123" y="666"/>
                  </a:lnTo>
                  <a:lnTo>
                    <a:pt x="1998" y="500"/>
                  </a:lnTo>
                  <a:lnTo>
                    <a:pt x="1874" y="333"/>
                  </a:lnTo>
                  <a:lnTo>
                    <a:pt x="1707" y="209"/>
                  </a:lnTo>
                  <a:lnTo>
                    <a:pt x="1541" y="84"/>
                  </a:lnTo>
                  <a:lnTo>
                    <a:pt x="1332" y="42"/>
                  </a:lnTo>
                  <a:lnTo>
                    <a:pt x="1124" y="0"/>
                  </a:lnTo>
                  <a:lnTo>
                    <a:pt x="1124" y="0"/>
                  </a:lnTo>
                  <a:lnTo>
                    <a:pt x="875" y="42"/>
                  </a:lnTo>
                  <a:lnTo>
                    <a:pt x="666" y="84"/>
                  </a:lnTo>
                  <a:lnTo>
                    <a:pt x="500" y="209"/>
                  </a:lnTo>
                  <a:lnTo>
                    <a:pt x="333" y="333"/>
                  </a:lnTo>
                  <a:lnTo>
                    <a:pt x="209" y="500"/>
                  </a:lnTo>
                  <a:lnTo>
                    <a:pt x="84" y="666"/>
                  </a:lnTo>
                  <a:lnTo>
                    <a:pt x="42" y="875"/>
                  </a:lnTo>
                  <a:lnTo>
                    <a:pt x="0" y="1083"/>
                  </a:lnTo>
                  <a:lnTo>
                    <a:pt x="0" y="1083"/>
                  </a:lnTo>
                  <a:lnTo>
                    <a:pt x="42" y="1332"/>
                  </a:lnTo>
                  <a:lnTo>
                    <a:pt x="84" y="1541"/>
                  </a:lnTo>
                  <a:lnTo>
                    <a:pt x="209" y="1707"/>
                  </a:lnTo>
                  <a:lnTo>
                    <a:pt x="333" y="1874"/>
                  </a:lnTo>
                  <a:lnTo>
                    <a:pt x="500" y="1998"/>
                  </a:lnTo>
                  <a:lnTo>
                    <a:pt x="666" y="2123"/>
                  </a:lnTo>
                  <a:lnTo>
                    <a:pt x="875" y="2165"/>
                  </a:lnTo>
                  <a:lnTo>
                    <a:pt x="1124" y="2206"/>
                  </a:lnTo>
                  <a:lnTo>
                    <a:pt x="1124" y="2206"/>
                  </a:lnTo>
                  <a:lnTo>
                    <a:pt x="1332" y="2165"/>
                  </a:lnTo>
                  <a:lnTo>
                    <a:pt x="1541" y="2123"/>
                  </a:lnTo>
                  <a:lnTo>
                    <a:pt x="1707" y="1998"/>
                  </a:lnTo>
                  <a:lnTo>
                    <a:pt x="1874" y="1874"/>
                  </a:lnTo>
                  <a:lnTo>
                    <a:pt x="1998" y="1707"/>
                  </a:lnTo>
                  <a:lnTo>
                    <a:pt x="2123" y="1541"/>
                  </a:lnTo>
                  <a:lnTo>
                    <a:pt x="2165" y="1332"/>
                  </a:lnTo>
                  <a:lnTo>
                    <a:pt x="2206" y="1083"/>
                  </a:lnTo>
                  <a:lnTo>
                    <a:pt x="2206" y="1083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75"/>
            <p:cNvSpPr/>
            <p:nvPr/>
          </p:nvSpPr>
          <p:spPr>
            <a:xfrm>
              <a:off x="1311651" y="3928621"/>
              <a:ext cx="104424" cy="102437"/>
            </a:xfrm>
            <a:custGeom>
              <a:rect b="b" l="l" r="r" t="t"/>
              <a:pathLst>
                <a:path extrusionOk="0" fill="none" h="2165" w="2207">
                  <a:moveTo>
                    <a:pt x="2206" y="1082"/>
                  </a:moveTo>
                  <a:lnTo>
                    <a:pt x="2206" y="1082"/>
                  </a:lnTo>
                  <a:lnTo>
                    <a:pt x="2165" y="874"/>
                  </a:lnTo>
                  <a:lnTo>
                    <a:pt x="2123" y="666"/>
                  </a:lnTo>
                  <a:lnTo>
                    <a:pt x="1998" y="458"/>
                  </a:lnTo>
                  <a:lnTo>
                    <a:pt x="1874" y="291"/>
                  </a:lnTo>
                  <a:lnTo>
                    <a:pt x="1707" y="167"/>
                  </a:lnTo>
                  <a:lnTo>
                    <a:pt x="1541" y="83"/>
                  </a:lnTo>
                  <a:lnTo>
                    <a:pt x="1332" y="0"/>
                  </a:lnTo>
                  <a:lnTo>
                    <a:pt x="1124" y="0"/>
                  </a:lnTo>
                  <a:lnTo>
                    <a:pt x="1124" y="0"/>
                  </a:lnTo>
                  <a:lnTo>
                    <a:pt x="875" y="0"/>
                  </a:lnTo>
                  <a:lnTo>
                    <a:pt x="666" y="83"/>
                  </a:lnTo>
                  <a:lnTo>
                    <a:pt x="500" y="167"/>
                  </a:lnTo>
                  <a:lnTo>
                    <a:pt x="333" y="291"/>
                  </a:lnTo>
                  <a:lnTo>
                    <a:pt x="209" y="458"/>
                  </a:lnTo>
                  <a:lnTo>
                    <a:pt x="84" y="666"/>
                  </a:lnTo>
                  <a:lnTo>
                    <a:pt x="42" y="874"/>
                  </a:lnTo>
                  <a:lnTo>
                    <a:pt x="0" y="1082"/>
                  </a:lnTo>
                  <a:lnTo>
                    <a:pt x="0" y="1082"/>
                  </a:lnTo>
                  <a:lnTo>
                    <a:pt x="42" y="1290"/>
                  </a:lnTo>
                  <a:lnTo>
                    <a:pt x="84" y="1499"/>
                  </a:lnTo>
                  <a:lnTo>
                    <a:pt x="209" y="1707"/>
                  </a:lnTo>
                  <a:lnTo>
                    <a:pt x="333" y="1873"/>
                  </a:lnTo>
                  <a:lnTo>
                    <a:pt x="500" y="1998"/>
                  </a:lnTo>
                  <a:lnTo>
                    <a:pt x="666" y="2081"/>
                  </a:lnTo>
                  <a:lnTo>
                    <a:pt x="875" y="2165"/>
                  </a:lnTo>
                  <a:lnTo>
                    <a:pt x="1124" y="2165"/>
                  </a:lnTo>
                  <a:lnTo>
                    <a:pt x="1124" y="2165"/>
                  </a:lnTo>
                  <a:lnTo>
                    <a:pt x="1332" y="2165"/>
                  </a:lnTo>
                  <a:lnTo>
                    <a:pt x="1541" y="2081"/>
                  </a:lnTo>
                  <a:lnTo>
                    <a:pt x="1707" y="1998"/>
                  </a:lnTo>
                  <a:lnTo>
                    <a:pt x="1874" y="1873"/>
                  </a:lnTo>
                  <a:lnTo>
                    <a:pt x="1998" y="1707"/>
                  </a:lnTo>
                  <a:lnTo>
                    <a:pt x="2123" y="1499"/>
                  </a:lnTo>
                  <a:lnTo>
                    <a:pt x="2165" y="1290"/>
                  </a:lnTo>
                  <a:lnTo>
                    <a:pt x="2206" y="1082"/>
                  </a:lnTo>
                  <a:lnTo>
                    <a:pt x="2206" y="1082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75"/>
            <p:cNvSpPr/>
            <p:nvPr/>
          </p:nvSpPr>
          <p:spPr>
            <a:xfrm>
              <a:off x="1311651" y="3566235"/>
              <a:ext cx="104424" cy="104424"/>
            </a:xfrm>
            <a:custGeom>
              <a:rect b="b" l="l" r="r" t="t"/>
              <a:pathLst>
                <a:path extrusionOk="0" fill="none" h="2207" w="2207">
                  <a:moveTo>
                    <a:pt x="2206" y="1082"/>
                  </a:moveTo>
                  <a:lnTo>
                    <a:pt x="2206" y="1082"/>
                  </a:lnTo>
                  <a:lnTo>
                    <a:pt x="2165" y="874"/>
                  </a:lnTo>
                  <a:lnTo>
                    <a:pt x="2123" y="666"/>
                  </a:lnTo>
                  <a:lnTo>
                    <a:pt x="1998" y="458"/>
                  </a:lnTo>
                  <a:lnTo>
                    <a:pt x="1874" y="333"/>
                  </a:lnTo>
                  <a:lnTo>
                    <a:pt x="1707" y="167"/>
                  </a:lnTo>
                  <a:lnTo>
                    <a:pt x="1541" y="83"/>
                  </a:lnTo>
                  <a:lnTo>
                    <a:pt x="1332" y="0"/>
                  </a:lnTo>
                  <a:lnTo>
                    <a:pt x="1124" y="0"/>
                  </a:lnTo>
                  <a:lnTo>
                    <a:pt x="1124" y="0"/>
                  </a:lnTo>
                  <a:lnTo>
                    <a:pt x="875" y="0"/>
                  </a:lnTo>
                  <a:lnTo>
                    <a:pt x="666" y="83"/>
                  </a:lnTo>
                  <a:lnTo>
                    <a:pt x="500" y="167"/>
                  </a:lnTo>
                  <a:lnTo>
                    <a:pt x="333" y="333"/>
                  </a:lnTo>
                  <a:lnTo>
                    <a:pt x="209" y="458"/>
                  </a:lnTo>
                  <a:lnTo>
                    <a:pt x="84" y="666"/>
                  </a:lnTo>
                  <a:lnTo>
                    <a:pt x="42" y="874"/>
                  </a:lnTo>
                  <a:lnTo>
                    <a:pt x="0" y="1082"/>
                  </a:lnTo>
                  <a:lnTo>
                    <a:pt x="0" y="1082"/>
                  </a:lnTo>
                  <a:lnTo>
                    <a:pt x="42" y="1291"/>
                  </a:lnTo>
                  <a:lnTo>
                    <a:pt x="84" y="1499"/>
                  </a:lnTo>
                  <a:lnTo>
                    <a:pt x="209" y="1707"/>
                  </a:lnTo>
                  <a:lnTo>
                    <a:pt x="333" y="1873"/>
                  </a:lnTo>
                  <a:lnTo>
                    <a:pt x="500" y="1998"/>
                  </a:lnTo>
                  <a:lnTo>
                    <a:pt x="666" y="2081"/>
                  </a:lnTo>
                  <a:lnTo>
                    <a:pt x="875" y="2165"/>
                  </a:lnTo>
                  <a:lnTo>
                    <a:pt x="1124" y="2206"/>
                  </a:lnTo>
                  <a:lnTo>
                    <a:pt x="1124" y="2206"/>
                  </a:lnTo>
                  <a:lnTo>
                    <a:pt x="1332" y="2165"/>
                  </a:lnTo>
                  <a:lnTo>
                    <a:pt x="1541" y="2081"/>
                  </a:lnTo>
                  <a:lnTo>
                    <a:pt x="1707" y="1998"/>
                  </a:lnTo>
                  <a:lnTo>
                    <a:pt x="1874" y="1873"/>
                  </a:lnTo>
                  <a:lnTo>
                    <a:pt x="1998" y="1707"/>
                  </a:lnTo>
                  <a:lnTo>
                    <a:pt x="2123" y="1499"/>
                  </a:lnTo>
                  <a:lnTo>
                    <a:pt x="2165" y="1291"/>
                  </a:lnTo>
                  <a:lnTo>
                    <a:pt x="2206" y="1082"/>
                  </a:lnTo>
                  <a:lnTo>
                    <a:pt x="2206" y="1082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75"/>
            <p:cNvSpPr/>
            <p:nvPr/>
          </p:nvSpPr>
          <p:spPr>
            <a:xfrm>
              <a:off x="2365309" y="3203850"/>
              <a:ext cx="104424" cy="104424"/>
            </a:xfrm>
            <a:custGeom>
              <a:rect b="b" l="l" r="r" t="t"/>
              <a:pathLst>
                <a:path extrusionOk="0" fill="none" h="2207" w="2207">
                  <a:moveTo>
                    <a:pt x="2206" y="1083"/>
                  </a:moveTo>
                  <a:lnTo>
                    <a:pt x="2206" y="1083"/>
                  </a:lnTo>
                  <a:lnTo>
                    <a:pt x="2165" y="875"/>
                  </a:lnTo>
                  <a:lnTo>
                    <a:pt x="2123" y="666"/>
                  </a:lnTo>
                  <a:lnTo>
                    <a:pt x="1998" y="500"/>
                  </a:lnTo>
                  <a:lnTo>
                    <a:pt x="1873" y="333"/>
                  </a:lnTo>
                  <a:lnTo>
                    <a:pt x="1707" y="209"/>
                  </a:lnTo>
                  <a:lnTo>
                    <a:pt x="1540" y="84"/>
                  </a:lnTo>
                  <a:lnTo>
                    <a:pt x="1332" y="42"/>
                  </a:lnTo>
                  <a:lnTo>
                    <a:pt x="1083" y="0"/>
                  </a:lnTo>
                  <a:lnTo>
                    <a:pt x="1083" y="0"/>
                  </a:lnTo>
                  <a:lnTo>
                    <a:pt x="874" y="42"/>
                  </a:lnTo>
                  <a:lnTo>
                    <a:pt x="666" y="84"/>
                  </a:lnTo>
                  <a:lnTo>
                    <a:pt x="500" y="209"/>
                  </a:lnTo>
                  <a:lnTo>
                    <a:pt x="333" y="333"/>
                  </a:lnTo>
                  <a:lnTo>
                    <a:pt x="167" y="500"/>
                  </a:lnTo>
                  <a:lnTo>
                    <a:pt x="84" y="666"/>
                  </a:lnTo>
                  <a:lnTo>
                    <a:pt x="0" y="875"/>
                  </a:lnTo>
                  <a:lnTo>
                    <a:pt x="0" y="1083"/>
                  </a:lnTo>
                  <a:lnTo>
                    <a:pt x="0" y="1083"/>
                  </a:lnTo>
                  <a:lnTo>
                    <a:pt x="0" y="1332"/>
                  </a:lnTo>
                  <a:lnTo>
                    <a:pt x="84" y="1541"/>
                  </a:lnTo>
                  <a:lnTo>
                    <a:pt x="167" y="1707"/>
                  </a:lnTo>
                  <a:lnTo>
                    <a:pt x="333" y="1874"/>
                  </a:lnTo>
                  <a:lnTo>
                    <a:pt x="500" y="1998"/>
                  </a:lnTo>
                  <a:lnTo>
                    <a:pt x="666" y="2123"/>
                  </a:lnTo>
                  <a:lnTo>
                    <a:pt x="874" y="2165"/>
                  </a:lnTo>
                  <a:lnTo>
                    <a:pt x="1083" y="2206"/>
                  </a:lnTo>
                  <a:lnTo>
                    <a:pt x="1083" y="2206"/>
                  </a:lnTo>
                  <a:lnTo>
                    <a:pt x="1332" y="2165"/>
                  </a:lnTo>
                  <a:lnTo>
                    <a:pt x="1540" y="2123"/>
                  </a:lnTo>
                  <a:lnTo>
                    <a:pt x="1707" y="1998"/>
                  </a:lnTo>
                  <a:lnTo>
                    <a:pt x="1873" y="1874"/>
                  </a:lnTo>
                  <a:lnTo>
                    <a:pt x="1998" y="1707"/>
                  </a:lnTo>
                  <a:lnTo>
                    <a:pt x="2123" y="1541"/>
                  </a:lnTo>
                  <a:lnTo>
                    <a:pt x="2165" y="1332"/>
                  </a:lnTo>
                  <a:lnTo>
                    <a:pt x="2206" y="1083"/>
                  </a:lnTo>
                  <a:lnTo>
                    <a:pt x="2206" y="1083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75"/>
            <p:cNvSpPr/>
            <p:nvPr/>
          </p:nvSpPr>
          <p:spPr>
            <a:xfrm>
              <a:off x="2365309" y="3928621"/>
              <a:ext cx="104424" cy="102437"/>
            </a:xfrm>
            <a:custGeom>
              <a:rect b="b" l="l" r="r" t="t"/>
              <a:pathLst>
                <a:path extrusionOk="0" fill="none" h="2165" w="2207">
                  <a:moveTo>
                    <a:pt x="2206" y="1082"/>
                  </a:moveTo>
                  <a:lnTo>
                    <a:pt x="2206" y="1082"/>
                  </a:lnTo>
                  <a:lnTo>
                    <a:pt x="2165" y="874"/>
                  </a:lnTo>
                  <a:lnTo>
                    <a:pt x="2123" y="666"/>
                  </a:lnTo>
                  <a:lnTo>
                    <a:pt x="1998" y="458"/>
                  </a:lnTo>
                  <a:lnTo>
                    <a:pt x="1873" y="291"/>
                  </a:lnTo>
                  <a:lnTo>
                    <a:pt x="1707" y="167"/>
                  </a:lnTo>
                  <a:lnTo>
                    <a:pt x="1540" y="83"/>
                  </a:lnTo>
                  <a:lnTo>
                    <a:pt x="1332" y="0"/>
                  </a:lnTo>
                  <a:lnTo>
                    <a:pt x="1083" y="0"/>
                  </a:lnTo>
                  <a:lnTo>
                    <a:pt x="1083" y="0"/>
                  </a:lnTo>
                  <a:lnTo>
                    <a:pt x="874" y="0"/>
                  </a:lnTo>
                  <a:lnTo>
                    <a:pt x="666" y="83"/>
                  </a:lnTo>
                  <a:lnTo>
                    <a:pt x="500" y="167"/>
                  </a:lnTo>
                  <a:lnTo>
                    <a:pt x="333" y="291"/>
                  </a:lnTo>
                  <a:lnTo>
                    <a:pt x="167" y="458"/>
                  </a:lnTo>
                  <a:lnTo>
                    <a:pt x="84" y="666"/>
                  </a:lnTo>
                  <a:lnTo>
                    <a:pt x="0" y="874"/>
                  </a:lnTo>
                  <a:lnTo>
                    <a:pt x="0" y="1082"/>
                  </a:lnTo>
                  <a:lnTo>
                    <a:pt x="0" y="1082"/>
                  </a:lnTo>
                  <a:lnTo>
                    <a:pt x="0" y="1290"/>
                  </a:lnTo>
                  <a:lnTo>
                    <a:pt x="84" y="1499"/>
                  </a:lnTo>
                  <a:lnTo>
                    <a:pt x="167" y="1707"/>
                  </a:lnTo>
                  <a:lnTo>
                    <a:pt x="333" y="1873"/>
                  </a:lnTo>
                  <a:lnTo>
                    <a:pt x="500" y="1998"/>
                  </a:lnTo>
                  <a:lnTo>
                    <a:pt x="666" y="2081"/>
                  </a:lnTo>
                  <a:lnTo>
                    <a:pt x="874" y="2165"/>
                  </a:lnTo>
                  <a:lnTo>
                    <a:pt x="1083" y="2165"/>
                  </a:lnTo>
                  <a:lnTo>
                    <a:pt x="1083" y="2165"/>
                  </a:lnTo>
                  <a:lnTo>
                    <a:pt x="1332" y="2165"/>
                  </a:lnTo>
                  <a:lnTo>
                    <a:pt x="1540" y="2081"/>
                  </a:lnTo>
                  <a:lnTo>
                    <a:pt x="1707" y="1998"/>
                  </a:lnTo>
                  <a:lnTo>
                    <a:pt x="1873" y="1873"/>
                  </a:lnTo>
                  <a:lnTo>
                    <a:pt x="1998" y="1707"/>
                  </a:lnTo>
                  <a:lnTo>
                    <a:pt x="2123" y="1499"/>
                  </a:lnTo>
                  <a:lnTo>
                    <a:pt x="2165" y="1290"/>
                  </a:lnTo>
                  <a:lnTo>
                    <a:pt x="2206" y="1082"/>
                  </a:lnTo>
                  <a:lnTo>
                    <a:pt x="2206" y="1082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75"/>
            <p:cNvSpPr/>
            <p:nvPr/>
          </p:nvSpPr>
          <p:spPr>
            <a:xfrm>
              <a:off x="2365309" y="3566235"/>
              <a:ext cx="104424" cy="104424"/>
            </a:xfrm>
            <a:custGeom>
              <a:rect b="b" l="l" r="r" t="t"/>
              <a:pathLst>
                <a:path extrusionOk="0" fill="none" h="2207" w="2207">
                  <a:moveTo>
                    <a:pt x="2206" y="1082"/>
                  </a:moveTo>
                  <a:lnTo>
                    <a:pt x="2206" y="1082"/>
                  </a:lnTo>
                  <a:lnTo>
                    <a:pt x="2165" y="874"/>
                  </a:lnTo>
                  <a:lnTo>
                    <a:pt x="2123" y="666"/>
                  </a:lnTo>
                  <a:lnTo>
                    <a:pt x="1998" y="458"/>
                  </a:lnTo>
                  <a:lnTo>
                    <a:pt x="1873" y="333"/>
                  </a:lnTo>
                  <a:lnTo>
                    <a:pt x="1707" y="167"/>
                  </a:lnTo>
                  <a:lnTo>
                    <a:pt x="1540" y="83"/>
                  </a:lnTo>
                  <a:lnTo>
                    <a:pt x="1332" y="0"/>
                  </a:lnTo>
                  <a:lnTo>
                    <a:pt x="1083" y="0"/>
                  </a:lnTo>
                  <a:lnTo>
                    <a:pt x="1083" y="0"/>
                  </a:lnTo>
                  <a:lnTo>
                    <a:pt x="874" y="0"/>
                  </a:lnTo>
                  <a:lnTo>
                    <a:pt x="666" y="83"/>
                  </a:lnTo>
                  <a:lnTo>
                    <a:pt x="500" y="167"/>
                  </a:lnTo>
                  <a:lnTo>
                    <a:pt x="333" y="333"/>
                  </a:lnTo>
                  <a:lnTo>
                    <a:pt x="167" y="458"/>
                  </a:lnTo>
                  <a:lnTo>
                    <a:pt x="84" y="666"/>
                  </a:lnTo>
                  <a:lnTo>
                    <a:pt x="0" y="874"/>
                  </a:lnTo>
                  <a:lnTo>
                    <a:pt x="0" y="1082"/>
                  </a:lnTo>
                  <a:lnTo>
                    <a:pt x="0" y="1082"/>
                  </a:lnTo>
                  <a:lnTo>
                    <a:pt x="0" y="1291"/>
                  </a:lnTo>
                  <a:lnTo>
                    <a:pt x="84" y="1499"/>
                  </a:lnTo>
                  <a:lnTo>
                    <a:pt x="167" y="1707"/>
                  </a:lnTo>
                  <a:lnTo>
                    <a:pt x="333" y="1873"/>
                  </a:lnTo>
                  <a:lnTo>
                    <a:pt x="500" y="1998"/>
                  </a:lnTo>
                  <a:lnTo>
                    <a:pt x="666" y="2081"/>
                  </a:lnTo>
                  <a:lnTo>
                    <a:pt x="874" y="2165"/>
                  </a:lnTo>
                  <a:lnTo>
                    <a:pt x="1083" y="2206"/>
                  </a:lnTo>
                  <a:lnTo>
                    <a:pt x="1083" y="2206"/>
                  </a:lnTo>
                  <a:lnTo>
                    <a:pt x="1332" y="2165"/>
                  </a:lnTo>
                  <a:lnTo>
                    <a:pt x="1540" y="2081"/>
                  </a:lnTo>
                  <a:lnTo>
                    <a:pt x="1707" y="1998"/>
                  </a:lnTo>
                  <a:lnTo>
                    <a:pt x="1873" y="1873"/>
                  </a:lnTo>
                  <a:lnTo>
                    <a:pt x="1998" y="1707"/>
                  </a:lnTo>
                  <a:lnTo>
                    <a:pt x="2123" y="1499"/>
                  </a:lnTo>
                  <a:lnTo>
                    <a:pt x="2165" y="1291"/>
                  </a:lnTo>
                  <a:lnTo>
                    <a:pt x="2206" y="1082"/>
                  </a:lnTo>
                  <a:lnTo>
                    <a:pt x="2206" y="1082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1" name="Google Shape;511;p75"/>
          <p:cNvSpPr/>
          <p:nvPr/>
        </p:nvSpPr>
        <p:spPr>
          <a:xfrm>
            <a:off x="-531741" y="2733160"/>
            <a:ext cx="839037" cy="1721320"/>
          </a:xfrm>
          <a:custGeom>
            <a:rect b="b" l="l" r="r" t="t"/>
            <a:pathLst>
              <a:path extrusionOk="0" h="36380" w="17733">
                <a:moveTo>
                  <a:pt x="3288" y="9282"/>
                </a:moveTo>
                <a:lnTo>
                  <a:pt x="3705" y="9324"/>
                </a:lnTo>
                <a:lnTo>
                  <a:pt x="4079" y="9366"/>
                </a:lnTo>
                <a:lnTo>
                  <a:pt x="4454" y="9491"/>
                </a:lnTo>
                <a:lnTo>
                  <a:pt x="4829" y="9657"/>
                </a:lnTo>
                <a:lnTo>
                  <a:pt x="4579" y="10281"/>
                </a:lnTo>
                <a:lnTo>
                  <a:pt x="4287" y="10906"/>
                </a:lnTo>
                <a:lnTo>
                  <a:pt x="3954" y="11530"/>
                </a:lnTo>
                <a:lnTo>
                  <a:pt x="3538" y="12113"/>
                </a:lnTo>
                <a:lnTo>
                  <a:pt x="3122" y="12779"/>
                </a:lnTo>
                <a:lnTo>
                  <a:pt x="2706" y="13445"/>
                </a:lnTo>
                <a:lnTo>
                  <a:pt x="2290" y="14111"/>
                </a:lnTo>
                <a:lnTo>
                  <a:pt x="1915" y="14818"/>
                </a:lnTo>
                <a:lnTo>
                  <a:pt x="1499" y="14152"/>
                </a:lnTo>
                <a:lnTo>
                  <a:pt x="1291" y="13819"/>
                </a:lnTo>
                <a:lnTo>
                  <a:pt x="1082" y="13445"/>
                </a:lnTo>
                <a:lnTo>
                  <a:pt x="958" y="13070"/>
                </a:lnTo>
                <a:lnTo>
                  <a:pt x="833" y="12654"/>
                </a:lnTo>
                <a:lnTo>
                  <a:pt x="749" y="12279"/>
                </a:lnTo>
                <a:lnTo>
                  <a:pt x="708" y="11905"/>
                </a:lnTo>
                <a:lnTo>
                  <a:pt x="749" y="11613"/>
                </a:lnTo>
                <a:lnTo>
                  <a:pt x="791" y="11364"/>
                </a:lnTo>
                <a:lnTo>
                  <a:pt x="874" y="11072"/>
                </a:lnTo>
                <a:lnTo>
                  <a:pt x="958" y="10864"/>
                </a:lnTo>
                <a:lnTo>
                  <a:pt x="1082" y="10614"/>
                </a:lnTo>
                <a:lnTo>
                  <a:pt x="1249" y="10365"/>
                </a:lnTo>
                <a:lnTo>
                  <a:pt x="1457" y="10157"/>
                </a:lnTo>
                <a:lnTo>
                  <a:pt x="1665" y="9948"/>
                </a:lnTo>
                <a:lnTo>
                  <a:pt x="2081" y="9657"/>
                </a:lnTo>
                <a:lnTo>
                  <a:pt x="2498" y="9449"/>
                </a:lnTo>
                <a:lnTo>
                  <a:pt x="2872" y="9324"/>
                </a:lnTo>
                <a:lnTo>
                  <a:pt x="3288" y="9282"/>
                </a:lnTo>
                <a:close/>
                <a:moveTo>
                  <a:pt x="14444" y="9282"/>
                </a:moveTo>
                <a:lnTo>
                  <a:pt x="14860" y="9324"/>
                </a:lnTo>
                <a:lnTo>
                  <a:pt x="15276" y="9449"/>
                </a:lnTo>
                <a:lnTo>
                  <a:pt x="15651" y="9657"/>
                </a:lnTo>
                <a:lnTo>
                  <a:pt x="16067" y="9948"/>
                </a:lnTo>
                <a:lnTo>
                  <a:pt x="16275" y="10157"/>
                </a:lnTo>
                <a:lnTo>
                  <a:pt x="16483" y="10365"/>
                </a:lnTo>
                <a:lnTo>
                  <a:pt x="16650" y="10614"/>
                </a:lnTo>
                <a:lnTo>
                  <a:pt x="16775" y="10864"/>
                </a:lnTo>
                <a:lnTo>
                  <a:pt x="16900" y="11072"/>
                </a:lnTo>
                <a:lnTo>
                  <a:pt x="16983" y="11364"/>
                </a:lnTo>
                <a:lnTo>
                  <a:pt x="17024" y="11613"/>
                </a:lnTo>
                <a:lnTo>
                  <a:pt x="17024" y="11905"/>
                </a:lnTo>
                <a:lnTo>
                  <a:pt x="16983" y="12279"/>
                </a:lnTo>
                <a:lnTo>
                  <a:pt x="16941" y="12654"/>
                </a:lnTo>
                <a:lnTo>
                  <a:pt x="16816" y="13070"/>
                </a:lnTo>
                <a:lnTo>
                  <a:pt x="16650" y="13445"/>
                </a:lnTo>
                <a:lnTo>
                  <a:pt x="16483" y="13819"/>
                </a:lnTo>
                <a:lnTo>
                  <a:pt x="16275" y="14152"/>
                </a:lnTo>
                <a:lnTo>
                  <a:pt x="15817" y="14818"/>
                </a:lnTo>
                <a:lnTo>
                  <a:pt x="15443" y="14111"/>
                </a:lnTo>
                <a:lnTo>
                  <a:pt x="15068" y="13445"/>
                </a:lnTo>
                <a:lnTo>
                  <a:pt x="14652" y="12779"/>
                </a:lnTo>
                <a:lnTo>
                  <a:pt x="14194" y="12113"/>
                </a:lnTo>
                <a:lnTo>
                  <a:pt x="13819" y="11530"/>
                </a:lnTo>
                <a:lnTo>
                  <a:pt x="13486" y="10906"/>
                </a:lnTo>
                <a:lnTo>
                  <a:pt x="13195" y="10281"/>
                </a:lnTo>
                <a:lnTo>
                  <a:pt x="12904" y="9657"/>
                </a:lnTo>
                <a:lnTo>
                  <a:pt x="13278" y="9491"/>
                </a:lnTo>
                <a:lnTo>
                  <a:pt x="13653" y="9407"/>
                </a:lnTo>
                <a:lnTo>
                  <a:pt x="14069" y="9324"/>
                </a:lnTo>
                <a:lnTo>
                  <a:pt x="14444" y="9282"/>
                </a:lnTo>
                <a:close/>
                <a:moveTo>
                  <a:pt x="5245" y="0"/>
                </a:moveTo>
                <a:lnTo>
                  <a:pt x="5411" y="750"/>
                </a:lnTo>
                <a:lnTo>
                  <a:pt x="5578" y="1665"/>
                </a:lnTo>
                <a:lnTo>
                  <a:pt x="5703" y="2789"/>
                </a:lnTo>
                <a:lnTo>
                  <a:pt x="5744" y="3455"/>
                </a:lnTo>
                <a:lnTo>
                  <a:pt x="5744" y="4163"/>
                </a:lnTo>
                <a:lnTo>
                  <a:pt x="5744" y="4912"/>
                </a:lnTo>
                <a:lnTo>
                  <a:pt x="5703" y="5703"/>
                </a:lnTo>
                <a:lnTo>
                  <a:pt x="5619" y="6494"/>
                </a:lnTo>
                <a:lnTo>
                  <a:pt x="5495" y="7284"/>
                </a:lnTo>
                <a:lnTo>
                  <a:pt x="5328" y="8117"/>
                </a:lnTo>
                <a:lnTo>
                  <a:pt x="5078" y="8991"/>
                </a:lnTo>
                <a:lnTo>
                  <a:pt x="4620" y="8783"/>
                </a:lnTo>
                <a:lnTo>
                  <a:pt x="4121" y="8658"/>
                </a:lnTo>
                <a:lnTo>
                  <a:pt x="3663" y="8575"/>
                </a:lnTo>
                <a:lnTo>
                  <a:pt x="3164" y="8575"/>
                </a:lnTo>
                <a:lnTo>
                  <a:pt x="2664" y="8658"/>
                </a:lnTo>
                <a:lnTo>
                  <a:pt x="2165" y="8825"/>
                </a:lnTo>
                <a:lnTo>
                  <a:pt x="1665" y="9033"/>
                </a:lnTo>
                <a:lnTo>
                  <a:pt x="1207" y="9407"/>
                </a:lnTo>
                <a:lnTo>
                  <a:pt x="916" y="9657"/>
                </a:lnTo>
                <a:lnTo>
                  <a:pt x="708" y="9948"/>
                </a:lnTo>
                <a:lnTo>
                  <a:pt x="500" y="10240"/>
                </a:lnTo>
                <a:lnTo>
                  <a:pt x="292" y="10531"/>
                </a:lnTo>
                <a:lnTo>
                  <a:pt x="167" y="10864"/>
                </a:lnTo>
                <a:lnTo>
                  <a:pt x="83" y="11197"/>
                </a:lnTo>
                <a:lnTo>
                  <a:pt x="42" y="11530"/>
                </a:lnTo>
                <a:lnTo>
                  <a:pt x="0" y="11905"/>
                </a:lnTo>
                <a:lnTo>
                  <a:pt x="42" y="12404"/>
                </a:lnTo>
                <a:lnTo>
                  <a:pt x="125" y="12904"/>
                </a:lnTo>
                <a:lnTo>
                  <a:pt x="292" y="13403"/>
                </a:lnTo>
                <a:lnTo>
                  <a:pt x="500" y="13861"/>
                </a:lnTo>
                <a:lnTo>
                  <a:pt x="749" y="14319"/>
                </a:lnTo>
                <a:lnTo>
                  <a:pt x="999" y="14777"/>
                </a:lnTo>
                <a:lnTo>
                  <a:pt x="1582" y="15568"/>
                </a:lnTo>
                <a:lnTo>
                  <a:pt x="1249" y="16400"/>
                </a:lnTo>
                <a:lnTo>
                  <a:pt x="958" y="17316"/>
                </a:lnTo>
                <a:lnTo>
                  <a:pt x="708" y="18232"/>
                </a:lnTo>
                <a:lnTo>
                  <a:pt x="541" y="19189"/>
                </a:lnTo>
                <a:lnTo>
                  <a:pt x="416" y="20230"/>
                </a:lnTo>
                <a:lnTo>
                  <a:pt x="333" y="21312"/>
                </a:lnTo>
                <a:lnTo>
                  <a:pt x="375" y="22436"/>
                </a:lnTo>
                <a:lnTo>
                  <a:pt x="416" y="23643"/>
                </a:lnTo>
                <a:lnTo>
                  <a:pt x="583" y="24933"/>
                </a:lnTo>
                <a:lnTo>
                  <a:pt x="833" y="26307"/>
                </a:lnTo>
                <a:lnTo>
                  <a:pt x="1124" y="27722"/>
                </a:lnTo>
                <a:lnTo>
                  <a:pt x="1499" y="29262"/>
                </a:lnTo>
                <a:lnTo>
                  <a:pt x="1998" y="30885"/>
                </a:lnTo>
                <a:lnTo>
                  <a:pt x="2539" y="32592"/>
                </a:lnTo>
                <a:lnTo>
                  <a:pt x="3205" y="34423"/>
                </a:lnTo>
                <a:lnTo>
                  <a:pt x="3996" y="36380"/>
                </a:lnTo>
                <a:lnTo>
                  <a:pt x="13778" y="36380"/>
                </a:lnTo>
                <a:lnTo>
                  <a:pt x="14527" y="34423"/>
                </a:lnTo>
                <a:lnTo>
                  <a:pt x="15193" y="32592"/>
                </a:lnTo>
                <a:lnTo>
                  <a:pt x="15776" y="30885"/>
                </a:lnTo>
                <a:lnTo>
                  <a:pt x="16234" y="29262"/>
                </a:lnTo>
                <a:lnTo>
                  <a:pt x="16608" y="27722"/>
                </a:lnTo>
                <a:lnTo>
                  <a:pt x="16941" y="26307"/>
                </a:lnTo>
                <a:lnTo>
                  <a:pt x="17149" y="24933"/>
                </a:lnTo>
                <a:lnTo>
                  <a:pt x="17316" y="23643"/>
                </a:lnTo>
                <a:lnTo>
                  <a:pt x="17399" y="22436"/>
                </a:lnTo>
                <a:lnTo>
                  <a:pt x="17399" y="21312"/>
                </a:lnTo>
                <a:lnTo>
                  <a:pt x="17357" y="20230"/>
                </a:lnTo>
                <a:lnTo>
                  <a:pt x="17233" y="19189"/>
                </a:lnTo>
                <a:lnTo>
                  <a:pt x="17024" y="18232"/>
                </a:lnTo>
                <a:lnTo>
                  <a:pt x="16775" y="17316"/>
                </a:lnTo>
                <a:lnTo>
                  <a:pt x="16483" y="16400"/>
                </a:lnTo>
                <a:lnTo>
                  <a:pt x="16150" y="15568"/>
                </a:lnTo>
                <a:lnTo>
                  <a:pt x="16733" y="14777"/>
                </a:lnTo>
                <a:lnTo>
                  <a:pt x="16983" y="14319"/>
                </a:lnTo>
                <a:lnTo>
                  <a:pt x="17233" y="13861"/>
                </a:lnTo>
                <a:lnTo>
                  <a:pt x="17441" y="13403"/>
                </a:lnTo>
                <a:lnTo>
                  <a:pt x="17607" y="12904"/>
                </a:lnTo>
                <a:lnTo>
                  <a:pt x="17690" y="12404"/>
                </a:lnTo>
                <a:lnTo>
                  <a:pt x="17732" y="11905"/>
                </a:lnTo>
                <a:lnTo>
                  <a:pt x="17732" y="11530"/>
                </a:lnTo>
                <a:lnTo>
                  <a:pt x="17649" y="11197"/>
                </a:lnTo>
                <a:lnTo>
                  <a:pt x="17566" y="10864"/>
                </a:lnTo>
                <a:lnTo>
                  <a:pt x="17441" y="10531"/>
                </a:lnTo>
                <a:lnTo>
                  <a:pt x="17274" y="10240"/>
                </a:lnTo>
                <a:lnTo>
                  <a:pt x="17066" y="9948"/>
                </a:lnTo>
                <a:lnTo>
                  <a:pt x="16816" y="9657"/>
                </a:lnTo>
                <a:lnTo>
                  <a:pt x="16525" y="9407"/>
                </a:lnTo>
                <a:lnTo>
                  <a:pt x="16067" y="9033"/>
                </a:lnTo>
                <a:lnTo>
                  <a:pt x="15568" y="8825"/>
                </a:lnTo>
                <a:lnTo>
                  <a:pt x="15068" y="8658"/>
                </a:lnTo>
                <a:lnTo>
                  <a:pt x="14610" y="8575"/>
                </a:lnTo>
                <a:lnTo>
                  <a:pt x="14111" y="8575"/>
                </a:lnTo>
                <a:lnTo>
                  <a:pt x="13611" y="8658"/>
                </a:lnTo>
                <a:lnTo>
                  <a:pt x="13112" y="8783"/>
                </a:lnTo>
                <a:lnTo>
                  <a:pt x="12654" y="8991"/>
                </a:lnTo>
                <a:lnTo>
                  <a:pt x="12446" y="8117"/>
                </a:lnTo>
                <a:lnTo>
                  <a:pt x="12238" y="7284"/>
                </a:lnTo>
                <a:lnTo>
                  <a:pt x="12113" y="6494"/>
                </a:lnTo>
                <a:lnTo>
                  <a:pt x="12030" y="5661"/>
                </a:lnTo>
                <a:lnTo>
                  <a:pt x="11988" y="4912"/>
                </a:lnTo>
                <a:lnTo>
                  <a:pt x="11988" y="4163"/>
                </a:lnTo>
                <a:lnTo>
                  <a:pt x="11988" y="3455"/>
                </a:lnTo>
                <a:lnTo>
                  <a:pt x="12030" y="2789"/>
                </a:lnTo>
                <a:lnTo>
                  <a:pt x="12154" y="1665"/>
                </a:lnTo>
                <a:lnTo>
                  <a:pt x="12321" y="750"/>
                </a:lnTo>
                <a:lnTo>
                  <a:pt x="124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75"/>
          <p:cNvSpPr/>
          <p:nvPr/>
        </p:nvSpPr>
        <p:spPr>
          <a:xfrm>
            <a:off x="3458333" y="2733160"/>
            <a:ext cx="839037" cy="1721320"/>
          </a:xfrm>
          <a:custGeom>
            <a:rect b="b" l="l" r="r" t="t"/>
            <a:pathLst>
              <a:path extrusionOk="0" h="36380" w="17733">
                <a:moveTo>
                  <a:pt x="3289" y="9282"/>
                </a:moveTo>
                <a:lnTo>
                  <a:pt x="3705" y="9324"/>
                </a:lnTo>
                <a:lnTo>
                  <a:pt x="4080" y="9366"/>
                </a:lnTo>
                <a:lnTo>
                  <a:pt x="4496" y="9491"/>
                </a:lnTo>
                <a:lnTo>
                  <a:pt x="4829" y="9657"/>
                </a:lnTo>
                <a:lnTo>
                  <a:pt x="4579" y="10281"/>
                </a:lnTo>
                <a:lnTo>
                  <a:pt x="4288" y="10906"/>
                </a:lnTo>
                <a:lnTo>
                  <a:pt x="3955" y="11530"/>
                </a:lnTo>
                <a:lnTo>
                  <a:pt x="3580" y="12113"/>
                </a:lnTo>
                <a:lnTo>
                  <a:pt x="3123" y="12779"/>
                </a:lnTo>
                <a:lnTo>
                  <a:pt x="2706" y="13445"/>
                </a:lnTo>
                <a:lnTo>
                  <a:pt x="2290" y="14111"/>
                </a:lnTo>
                <a:lnTo>
                  <a:pt x="1957" y="14818"/>
                </a:lnTo>
                <a:lnTo>
                  <a:pt x="1499" y="14152"/>
                </a:lnTo>
                <a:lnTo>
                  <a:pt x="1291" y="13819"/>
                </a:lnTo>
                <a:lnTo>
                  <a:pt x="1083" y="13445"/>
                </a:lnTo>
                <a:lnTo>
                  <a:pt x="958" y="13070"/>
                </a:lnTo>
                <a:lnTo>
                  <a:pt x="833" y="12654"/>
                </a:lnTo>
                <a:lnTo>
                  <a:pt x="750" y="12279"/>
                </a:lnTo>
                <a:lnTo>
                  <a:pt x="750" y="11905"/>
                </a:lnTo>
                <a:lnTo>
                  <a:pt x="750" y="11613"/>
                </a:lnTo>
                <a:lnTo>
                  <a:pt x="792" y="11364"/>
                </a:lnTo>
                <a:lnTo>
                  <a:pt x="875" y="11072"/>
                </a:lnTo>
                <a:lnTo>
                  <a:pt x="958" y="10864"/>
                </a:lnTo>
                <a:lnTo>
                  <a:pt x="1125" y="10614"/>
                </a:lnTo>
                <a:lnTo>
                  <a:pt x="1291" y="10365"/>
                </a:lnTo>
                <a:lnTo>
                  <a:pt x="1458" y="10157"/>
                </a:lnTo>
                <a:lnTo>
                  <a:pt x="1707" y="9948"/>
                </a:lnTo>
                <a:lnTo>
                  <a:pt x="2082" y="9657"/>
                </a:lnTo>
                <a:lnTo>
                  <a:pt x="2498" y="9449"/>
                </a:lnTo>
                <a:lnTo>
                  <a:pt x="2914" y="9324"/>
                </a:lnTo>
                <a:lnTo>
                  <a:pt x="3289" y="9282"/>
                </a:lnTo>
                <a:close/>
                <a:moveTo>
                  <a:pt x="14486" y="9282"/>
                </a:moveTo>
                <a:lnTo>
                  <a:pt x="14861" y="9324"/>
                </a:lnTo>
                <a:lnTo>
                  <a:pt x="15277" y="9449"/>
                </a:lnTo>
                <a:lnTo>
                  <a:pt x="15693" y="9657"/>
                </a:lnTo>
                <a:lnTo>
                  <a:pt x="16068" y="9948"/>
                </a:lnTo>
                <a:lnTo>
                  <a:pt x="16317" y="10157"/>
                </a:lnTo>
                <a:lnTo>
                  <a:pt x="16484" y="10365"/>
                </a:lnTo>
                <a:lnTo>
                  <a:pt x="16650" y="10614"/>
                </a:lnTo>
                <a:lnTo>
                  <a:pt x="16775" y="10864"/>
                </a:lnTo>
                <a:lnTo>
                  <a:pt x="16900" y="11072"/>
                </a:lnTo>
                <a:lnTo>
                  <a:pt x="16983" y="11364"/>
                </a:lnTo>
                <a:lnTo>
                  <a:pt x="17025" y="11613"/>
                </a:lnTo>
                <a:lnTo>
                  <a:pt x="17025" y="11905"/>
                </a:lnTo>
                <a:lnTo>
                  <a:pt x="17025" y="12279"/>
                </a:lnTo>
                <a:lnTo>
                  <a:pt x="16942" y="12654"/>
                </a:lnTo>
                <a:lnTo>
                  <a:pt x="16817" y="13070"/>
                </a:lnTo>
                <a:lnTo>
                  <a:pt x="16650" y="13445"/>
                </a:lnTo>
                <a:lnTo>
                  <a:pt x="16484" y="13819"/>
                </a:lnTo>
                <a:lnTo>
                  <a:pt x="16276" y="14152"/>
                </a:lnTo>
                <a:lnTo>
                  <a:pt x="15818" y="14818"/>
                </a:lnTo>
                <a:lnTo>
                  <a:pt x="15443" y="14111"/>
                </a:lnTo>
                <a:lnTo>
                  <a:pt x="15069" y="13445"/>
                </a:lnTo>
                <a:lnTo>
                  <a:pt x="14652" y="12779"/>
                </a:lnTo>
                <a:lnTo>
                  <a:pt x="14195" y="12113"/>
                </a:lnTo>
                <a:lnTo>
                  <a:pt x="13820" y="11530"/>
                </a:lnTo>
                <a:lnTo>
                  <a:pt x="13487" y="10906"/>
                </a:lnTo>
                <a:lnTo>
                  <a:pt x="13196" y="10281"/>
                </a:lnTo>
                <a:lnTo>
                  <a:pt x="12946" y="9657"/>
                </a:lnTo>
                <a:lnTo>
                  <a:pt x="13279" y="9491"/>
                </a:lnTo>
                <a:lnTo>
                  <a:pt x="13695" y="9407"/>
                </a:lnTo>
                <a:lnTo>
                  <a:pt x="14070" y="9324"/>
                </a:lnTo>
                <a:lnTo>
                  <a:pt x="14486" y="9282"/>
                </a:lnTo>
                <a:close/>
                <a:moveTo>
                  <a:pt x="5287" y="0"/>
                </a:moveTo>
                <a:lnTo>
                  <a:pt x="5454" y="750"/>
                </a:lnTo>
                <a:lnTo>
                  <a:pt x="5578" y="1665"/>
                </a:lnTo>
                <a:lnTo>
                  <a:pt x="5703" y="2789"/>
                </a:lnTo>
                <a:lnTo>
                  <a:pt x="5745" y="3455"/>
                </a:lnTo>
                <a:lnTo>
                  <a:pt x="5787" y="4163"/>
                </a:lnTo>
                <a:lnTo>
                  <a:pt x="5745" y="4912"/>
                </a:lnTo>
                <a:lnTo>
                  <a:pt x="5703" y="5703"/>
                </a:lnTo>
                <a:lnTo>
                  <a:pt x="5620" y="6494"/>
                </a:lnTo>
                <a:lnTo>
                  <a:pt x="5495" y="7284"/>
                </a:lnTo>
                <a:lnTo>
                  <a:pt x="5329" y="8117"/>
                </a:lnTo>
                <a:lnTo>
                  <a:pt x="5079" y="8991"/>
                </a:lnTo>
                <a:lnTo>
                  <a:pt x="4621" y="8783"/>
                </a:lnTo>
                <a:lnTo>
                  <a:pt x="4163" y="8658"/>
                </a:lnTo>
                <a:lnTo>
                  <a:pt x="3664" y="8575"/>
                </a:lnTo>
                <a:lnTo>
                  <a:pt x="3164" y="8575"/>
                </a:lnTo>
                <a:lnTo>
                  <a:pt x="2665" y="8658"/>
                </a:lnTo>
                <a:lnTo>
                  <a:pt x="2165" y="8825"/>
                </a:lnTo>
                <a:lnTo>
                  <a:pt x="1707" y="9033"/>
                </a:lnTo>
                <a:lnTo>
                  <a:pt x="1208" y="9407"/>
                </a:lnTo>
                <a:lnTo>
                  <a:pt x="958" y="9657"/>
                </a:lnTo>
                <a:lnTo>
                  <a:pt x="708" y="9948"/>
                </a:lnTo>
                <a:lnTo>
                  <a:pt x="500" y="10240"/>
                </a:lnTo>
                <a:lnTo>
                  <a:pt x="334" y="10531"/>
                </a:lnTo>
                <a:lnTo>
                  <a:pt x="167" y="10864"/>
                </a:lnTo>
                <a:lnTo>
                  <a:pt x="84" y="11197"/>
                </a:lnTo>
                <a:lnTo>
                  <a:pt x="42" y="11530"/>
                </a:lnTo>
                <a:lnTo>
                  <a:pt x="1" y="11905"/>
                </a:lnTo>
                <a:lnTo>
                  <a:pt x="42" y="12404"/>
                </a:lnTo>
                <a:lnTo>
                  <a:pt x="167" y="12904"/>
                </a:lnTo>
                <a:lnTo>
                  <a:pt x="334" y="13403"/>
                </a:lnTo>
                <a:lnTo>
                  <a:pt x="500" y="13861"/>
                </a:lnTo>
                <a:lnTo>
                  <a:pt x="750" y="14319"/>
                </a:lnTo>
                <a:lnTo>
                  <a:pt x="1041" y="14777"/>
                </a:lnTo>
                <a:lnTo>
                  <a:pt x="1583" y="15568"/>
                </a:lnTo>
                <a:lnTo>
                  <a:pt x="1250" y="16400"/>
                </a:lnTo>
                <a:lnTo>
                  <a:pt x="958" y="17316"/>
                </a:lnTo>
                <a:lnTo>
                  <a:pt x="708" y="18232"/>
                </a:lnTo>
                <a:lnTo>
                  <a:pt x="542" y="19189"/>
                </a:lnTo>
                <a:lnTo>
                  <a:pt x="417" y="20230"/>
                </a:lnTo>
                <a:lnTo>
                  <a:pt x="375" y="21312"/>
                </a:lnTo>
                <a:lnTo>
                  <a:pt x="375" y="22436"/>
                </a:lnTo>
                <a:lnTo>
                  <a:pt x="459" y="23643"/>
                </a:lnTo>
                <a:lnTo>
                  <a:pt x="584" y="24933"/>
                </a:lnTo>
                <a:lnTo>
                  <a:pt x="833" y="26307"/>
                </a:lnTo>
                <a:lnTo>
                  <a:pt x="1125" y="27722"/>
                </a:lnTo>
                <a:lnTo>
                  <a:pt x="1541" y="29262"/>
                </a:lnTo>
                <a:lnTo>
                  <a:pt x="1999" y="30885"/>
                </a:lnTo>
                <a:lnTo>
                  <a:pt x="2581" y="32592"/>
                </a:lnTo>
                <a:lnTo>
                  <a:pt x="3247" y="34423"/>
                </a:lnTo>
                <a:lnTo>
                  <a:pt x="3997" y="36380"/>
                </a:lnTo>
                <a:lnTo>
                  <a:pt x="13778" y="36380"/>
                </a:lnTo>
                <a:lnTo>
                  <a:pt x="14528" y="34423"/>
                </a:lnTo>
                <a:lnTo>
                  <a:pt x="15194" y="32592"/>
                </a:lnTo>
                <a:lnTo>
                  <a:pt x="15776" y="30885"/>
                </a:lnTo>
                <a:lnTo>
                  <a:pt x="16234" y="29262"/>
                </a:lnTo>
                <a:lnTo>
                  <a:pt x="16650" y="27722"/>
                </a:lnTo>
                <a:lnTo>
                  <a:pt x="16942" y="26307"/>
                </a:lnTo>
                <a:lnTo>
                  <a:pt x="17192" y="24933"/>
                </a:lnTo>
                <a:lnTo>
                  <a:pt x="17316" y="23643"/>
                </a:lnTo>
                <a:lnTo>
                  <a:pt x="17400" y="22436"/>
                </a:lnTo>
                <a:lnTo>
                  <a:pt x="17400" y="21312"/>
                </a:lnTo>
                <a:lnTo>
                  <a:pt x="17358" y="20230"/>
                </a:lnTo>
                <a:lnTo>
                  <a:pt x="17233" y="19189"/>
                </a:lnTo>
                <a:lnTo>
                  <a:pt x="17025" y="18232"/>
                </a:lnTo>
                <a:lnTo>
                  <a:pt x="16817" y="17316"/>
                </a:lnTo>
                <a:lnTo>
                  <a:pt x="16526" y="16400"/>
                </a:lnTo>
                <a:lnTo>
                  <a:pt x="16151" y="15568"/>
                </a:lnTo>
                <a:lnTo>
                  <a:pt x="16734" y="14777"/>
                </a:lnTo>
                <a:lnTo>
                  <a:pt x="17025" y="14319"/>
                </a:lnTo>
                <a:lnTo>
                  <a:pt x="17233" y="13861"/>
                </a:lnTo>
                <a:lnTo>
                  <a:pt x="17441" y="13403"/>
                </a:lnTo>
                <a:lnTo>
                  <a:pt x="17608" y="12904"/>
                </a:lnTo>
                <a:lnTo>
                  <a:pt x="17733" y="12404"/>
                </a:lnTo>
                <a:lnTo>
                  <a:pt x="17733" y="11905"/>
                </a:lnTo>
                <a:lnTo>
                  <a:pt x="17733" y="11530"/>
                </a:lnTo>
                <a:lnTo>
                  <a:pt x="17691" y="11197"/>
                </a:lnTo>
                <a:lnTo>
                  <a:pt x="17566" y="10864"/>
                </a:lnTo>
                <a:lnTo>
                  <a:pt x="17441" y="10531"/>
                </a:lnTo>
                <a:lnTo>
                  <a:pt x="17275" y="10240"/>
                </a:lnTo>
                <a:lnTo>
                  <a:pt x="17067" y="9948"/>
                </a:lnTo>
                <a:lnTo>
                  <a:pt x="16817" y="9657"/>
                </a:lnTo>
                <a:lnTo>
                  <a:pt x="16526" y="9407"/>
                </a:lnTo>
                <a:lnTo>
                  <a:pt x="16068" y="9033"/>
                </a:lnTo>
                <a:lnTo>
                  <a:pt x="15568" y="8825"/>
                </a:lnTo>
                <a:lnTo>
                  <a:pt x="15110" y="8658"/>
                </a:lnTo>
                <a:lnTo>
                  <a:pt x="14611" y="8575"/>
                </a:lnTo>
                <a:lnTo>
                  <a:pt x="14111" y="8575"/>
                </a:lnTo>
                <a:lnTo>
                  <a:pt x="13612" y="8658"/>
                </a:lnTo>
                <a:lnTo>
                  <a:pt x="13154" y="8783"/>
                </a:lnTo>
                <a:lnTo>
                  <a:pt x="12696" y="8991"/>
                </a:lnTo>
                <a:lnTo>
                  <a:pt x="12446" y="8117"/>
                </a:lnTo>
                <a:lnTo>
                  <a:pt x="12280" y="7284"/>
                </a:lnTo>
                <a:lnTo>
                  <a:pt x="12113" y="6494"/>
                </a:lnTo>
                <a:lnTo>
                  <a:pt x="12030" y="5661"/>
                </a:lnTo>
                <a:lnTo>
                  <a:pt x="11989" y="4912"/>
                </a:lnTo>
                <a:lnTo>
                  <a:pt x="11989" y="4163"/>
                </a:lnTo>
                <a:lnTo>
                  <a:pt x="12030" y="3455"/>
                </a:lnTo>
                <a:lnTo>
                  <a:pt x="12072" y="2789"/>
                </a:lnTo>
                <a:lnTo>
                  <a:pt x="12197" y="1665"/>
                </a:lnTo>
                <a:lnTo>
                  <a:pt x="12322" y="750"/>
                </a:lnTo>
                <a:lnTo>
                  <a:pt x="124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3" name="Google Shape;513;p75"/>
          <p:cNvGrpSpPr/>
          <p:nvPr/>
        </p:nvGrpSpPr>
        <p:grpSpPr>
          <a:xfrm>
            <a:off x="1561003" y="2080117"/>
            <a:ext cx="541968" cy="951588"/>
            <a:chOff x="5755400" y="3340825"/>
            <a:chExt cx="276825" cy="486000"/>
          </a:xfrm>
        </p:grpSpPr>
        <p:sp>
          <p:nvSpPr>
            <p:cNvPr id="514" name="Google Shape;514;p75"/>
            <p:cNvSpPr/>
            <p:nvPr/>
          </p:nvSpPr>
          <p:spPr>
            <a:xfrm>
              <a:off x="5755400" y="3386625"/>
              <a:ext cx="111375" cy="282025"/>
            </a:xfrm>
            <a:custGeom>
              <a:rect b="b" l="l" r="r" t="t"/>
              <a:pathLst>
                <a:path extrusionOk="0" h="11281" w="4455">
                  <a:moveTo>
                    <a:pt x="417" y="0"/>
                  </a:moveTo>
                  <a:lnTo>
                    <a:pt x="292" y="625"/>
                  </a:lnTo>
                  <a:lnTo>
                    <a:pt x="209" y="1249"/>
                  </a:lnTo>
                  <a:lnTo>
                    <a:pt x="42" y="2456"/>
                  </a:lnTo>
                  <a:lnTo>
                    <a:pt x="0" y="3622"/>
                  </a:lnTo>
                  <a:lnTo>
                    <a:pt x="42" y="4662"/>
                  </a:lnTo>
                  <a:lnTo>
                    <a:pt x="167" y="5661"/>
                  </a:lnTo>
                  <a:lnTo>
                    <a:pt x="333" y="6619"/>
                  </a:lnTo>
                  <a:lnTo>
                    <a:pt x="583" y="7451"/>
                  </a:lnTo>
                  <a:lnTo>
                    <a:pt x="833" y="8242"/>
                  </a:lnTo>
                  <a:lnTo>
                    <a:pt x="1083" y="8908"/>
                  </a:lnTo>
                  <a:lnTo>
                    <a:pt x="1374" y="9532"/>
                  </a:lnTo>
                  <a:lnTo>
                    <a:pt x="1624" y="10032"/>
                  </a:lnTo>
                  <a:lnTo>
                    <a:pt x="1874" y="10490"/>
                  </a:lnTo>
                  <a:lnTo>
                    <a:pt x="2248" y="11072"/>
                  </a:lnTo>
                  <a:lnTo>
                    <a:pt x="2415" y="11280"/>
                  </a:lnTo>
                  <a:lnTo>
                    <a:pt x="4454" y="10906"/>
                  </a:lnTo>
                  <a:lnTo>
                    <a:pt x="4080" y="10198"/>
                  </a:lnTo>
                  <a:lnTo>
                    <a:pt x="3622" y="9324"/>
                  </a:lnTo>
                  <a:lnTo>
                    <a:pt x="3122" y="8075"/>
                  </a:lnTo>
                  <a:lnTo>
                    <a:pt x="2498" y="6535"/>
                  </a:lnTo>
                  <a:lnTo>
                    <a:pt x="1832" y="4662"/>
                  </a:lnTo>
                  <a:lnTo>
                    <a:pt x="1124" y="2498"/>
                  </a:lnTo>
                  <a:lnTo>
                    <a:pt x="791" y="1291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75"/>
            <p:cNvSpPr/>
            <p:nvPr/>
          </p:nvSpPr>
          <p:spPr>
            <a:xfrm>
              <a:off x="5921900" y="3386625"/>
              <a:ext cx="110325" cy="282025"/>
            </a:xfrm>
            <a:custGeom>
              <a:rect b="b" l="l" r="r" t="t"/>
              <a:pathLst>
                <a:path extrusionOk="0" h="11281" w="4413">
                  <a:moveTo>
                    <a:pt x="3996" y="0"/>
                  </a:moveTo>
                  <a:lnTo>
                    <a:pt x="3663" y="1291"/>
                  </a:lnTo>
                  <a:lnTo>
                    <a:pt x="3330" y="2498"/>
                  </a:lnTo>
                  <a:lnTo>
                    <a:pt x="2623" y="4662"/>
                  </a:lnTo>
                  <a:lnTo>
                    <a:pt x="1957" y="6535"/>
                  </a:lnTo>
                  <a:lnTo>
                    <a:pt x="1332" y="8075"/>
                  </a:lnTo>
                  <a:lnTo>
                    <a:pt x="791" y="9324"/>
                  </a:lnTo>
                  <a:lnTo>
                    <a:pt x="375" y="10198"/>
                  </a:lnTo>
                  <a:lnTo>
                    <a:pt x="0" y="10906"/>
                  </a:lnTo>
                  <a:lnTo>
                    <a:pt x="2040" y="11280"/>
                  </a:lnTo>
                  <a:lnTo>
                    <a:pt x="2165" y="11072"/>
                  </a:lnTo>
                  <a:lnTo>
                    <a:pt x="2581" y="10490"/>
                  </a:lnTo>
                  <a:lnTo>
                    <a:pt x="2831" y="10032"/>
                  </a:lnTo>
                  <a:lnTo>
                    <a:pt x="3080" y="9532"/>
                  </a:lnTo>
                  <a:lnTo>
                    <a:pt x="3372" y="8908"/>
                  </a:lnTo>
                  <a:lnTo>
                    <a:pt x="3622" y="8242"/>
                  </a:lnTo>
                  <a:lnTo>
                    <a:pt x="3871" y="7451"/>
                  </a:lnTo>
                  <a:lnTo>
                    <a:pt x="4079" y="6619"/>
                  </a:lnTo>
                  <a:lnTo>
                    <a:pt x="4246" y="5661"/>
                  </a:lnTo>
                  <a:lnTo>
                    <a:pt x="4371" y="4662"/>
                  </a:lnTo>
                  <a:lnTo>
                    <a:pt x="4412" y="3622"/>
                  </a:lnTo>
                  <a:lnTo>
                    <a:pt x="4371" y="2456"/>
                  </a:lnTo>
                  <a:lnTo>
                    <a:pt x="4246" y="1249"/>
                  </a:lnTo>
                  <a:lnTo>
                    <a:pt x="4121" y="625"/>
                  </a:lnTo>
                  <a:lnTo>
                    <a:pt x="39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75"/>
            <p:cNvSpPr/>
            <p:nvPr/>
          </p:nvSpPr>
          <p:spPr>
            <a:xfrm>
              <a:off x="5902125" y="3420950"/>
              <a:ext cx="91600" cy="244575"/>
            </a:xfrm>
            <a:custGeom>
              <a:rect b="b" l="l" r="r" t="t"/>
              <a:pathLst>
                <a:path extrusionOk="0" h="9783" w="3664">
                  <a:moveTo>
                    <a:pt x="2748" y="1"/>
                  </a:moveTo>
                  <a:lnTo>
                    <a:pt x="2748" y="251"/>
                  </a:lnTo>
                  <a:lnTo>
                    <a:pt x="2706" y="1000"/>
                  </a:lnTo>
                  <a:lnTo>
                    <a:pt x="2623" y="2082"/>
                  </a:lnTo>
                  <a:lnTo>
                    <a:pt x="2415" y="3456"/>
                  </a:lnTo>
                  <a:lnTo>
                    <a:pt x="2290" y="4205"/>
                  </a:lnTo>
                  <a:lnTo>
                    <a:pt x="2082" y="4954"/>
                  </a:lnTo>
                  <a:lnTo>
                    <a:pt x="1874" y="5787"/>
                  </a:lnTo>
                  <a:lnTo>
                    <a:pt x="1624" y="6577"/>
                  </a:lnTo>
                  <a:lnTo>
                    <a:pt x="1291" y="7410"/>
                  </a:lnTo>
                  <a:lnTo>
                    <a:pt x="916" y="8201"/>
                  </a:lnTo>
                  <a:lnTo>
                    <a:pt x="500" y="8950"/>
                  </a:lnTo>
                  <a:lnTo>
                    <a:pt x="0" y="9658"/>
                  </a:lnTo>
                  <a:lnTo>
                    <a:pt x="583" y="9741"/>
                  </a:lnTo>
                  <a:lnTo>
                    <a:pt x="1083" y="9783"/>
                  </a:lnTo>
                  <a:lnTo>
                    <a:pt x="1874" y="9783"/>
                  </a:lnTo>
                  <a:lnTo>
                    <a:pt x="2331" y="9699"/>
                  </a:lnTo>
                  <a:lnTo>
                    <a:pt x="2498" y="9658"/>
                  </a:lnTo>
                  <a:lnTo>
                    <a:pt x="2623" y="9491"/>
                  </a:lnTo>
                  <a:lnTo>
                    <a:pt x="2872" y="9033"/>
                  </a:lnTo>
                  <a:lnTo>
                    <a:pt x="2997" y="8700"/>
                  </a:lnTo>
                  <a:lnTo>
                    <a:pt x="3164" y="8284"/>
                  </a:lnTo>
                  <a:lnTo>
                    <a:pt x="3330" y="7785"/>
                  </a:lnTo>
                  <a:lnTo>
                    <a:pt x="3455" y="7202"/>
                  </a:lnTo>
                  <a:lnTo>
                    <a:pt x="3580" y="6577"/>
                  </a:lnTo>
                  <a:lnTo>
                    <a:pt x="3622" y="5870"/>
                  </a:lnTo>
                  <a:lnTo>
                    <a:pt x="3663" y="5079"/>
                  </a:lnTo>
                  <a:lnTo>
                    <a:pt x="3622" y="4205"/>
                  </a:lnTo>
                  <a:lnTo>
                    <a:pt x="3538" y="3248"/>
                  </a:lnTo>
                  <a:lnTo>
                    <a:pt x="3372" y="2249"/>
                  </a:lnTo>
                  <a:lnTo>
                    <a:pt x="3122" y="1166"/>
                  </a:lnTo>
                  <a:lnTo>
                    <a:pt x="27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75"/>
            <p:cNvSpPr/>
            <p:nvPr/>
          </p:nvSpPr>
          <p:spPr>
            <a:xfrm>
              <a:off x="5805350" y="3351250"/>
              <a:ext cx="79100" cy="317400"/>
            </a:xfrm>
            <a:custGeom>
              <a:rect b="b" l="l" r="r" t="t"/>
              <a:pathLst>
                <a:path extrusionOk="0" h="12696" w="3164">
                  <a:moveTo>
                    <a:pt x="1124" y="0"/>
                  </a:moveTo>
                  <a:lnTo>
                    <a:pt x="999" y="333"/>
                  </a:lnTo>
                  <a:lnTo>
                    <a:pt x="750" y="1207"/>
                  </a:lnTo>
                  <a:lnTo>
                    <a:pt x="458" y="2539"/>
                  </a:lnTo>
                  <a:lnTo>
                    <a:pt x="292" y="3330"/>
                  </a:lnTo>
                  <a:lnTo>
                    <a:pt x="167" y="4246"/>
                  </a:lnTo>
                  <a:lnTo>
                    <a:pt x="42" y="5161"/>
                  </a:lnTo>
                  <a:lnTo>
                    <a:pt x="0" y="6202"/>
                  </a:lnTo>
                  <a:lnTo>
                    <a:pt x="0" y="7243"/>
                  </a:lnTo>
                  <a:lnTo>
                    <a:pt x="42" y="8325"/>
                  </a:lnTo>
                  <a:lnTo>
                    <a:pt x="167" y="9407"/>
                  </a:lnTo>
                  <a:lnTo>
                    <a:pt x="375" y="10531"/>
                  </a:lnTo>
                  <a:lnTo>
                    <a:pt x="541" y="11072"/>
                  </a:lnTo>
                  <a:lnTo>
                    <a:pt x="708" y="11613"/>
                  </a:lnTo>
                  <a:lnTo>
                    <a:pt x="916" y="12154"/>
                  </a:lnTo>
                  <a:lnTo>
                    <a:pt x="1124" y="12695"/>
                  </a:lnTo>
                  <a:lnTo>
                    <a:pt x="3164" y="12695"/>
                  </a:lnTo>
                  <a:lnTo>
                    <a:pt x="2831" y="11613"/>
                  </a:lnTo>
                  <a:lnTo>
                    <a:pt x="2498" y="10406"/>
                  </a:lnTo>
                  <a:lnTo>
                    <a:pt x="2123" y="8783"/>
                  </a:lnTo>
                  <a:lnTo>
                    <a:pt x="1749" y="6868"/>
                  </a:lnTo>
                  <a:lnTo>
                    <a:pt x="1582" y="5827"/>
                  </a:lnTo>
                  <a:lnTo>
                    <a:pt x="1457" y="4745"/>
                  </a:lnTo>
                  <a:lnTo>
                    <a:pt x="1291" y="3580"/>
                  </a:lnTo>
                  <a:lnTo>
                    <a:pt x="1207" y="2414"/>
                  </a:lnTo>
                  <a:lnTo>
                    <a:pt x="1166" y="1249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75"/>
            <p:cNvSpPr/>
            <p:nvPr/>
          </p:nvSpPr>
          <p:spPr>
            <a:xfrm>
              <a:off x="5846975" y="3379325"/>
              <a:ext cx="95750" cy="289325"/>
            </a:xfrm>
            <a:custGeom>
              <a:rect b="b" l="l" r="r" t="t"/>
              <a:pathLst>
                <a:path extrusionOk="0" h="11573" w="3830">
                  <a:moveTo>
                    <a:pt x="1124" y="1"/>
                  </a:moveTo>
                  <a:lnTo>
                    <a:pt x="1041" y="251"/>
                  </a:lnTo>
                  <a:lnTo>
                    <a:pt x="791" y="1083"/>
                  </a:lnTo>
                  <a:lnTo>
                    <a:pt x="500" y="2290"/>
                  </a:lnTo>
                  <a:lnTo>
                    <a:pt x="375" y="2998"/>
                  </a:lnTo>
                  <a:lnTo>
                    <a:pt x="250" y="3830"/>
                  </a:lnTo>
                  <a:lnTo>
                    <a:pt x="125" y="4704"/>
                  </a:lnTo>
                  <a:lnTo>
                    <a:pt x="42" y="5620"/>
                  </a:lnTo>
                  <a:lnTo>
                    <a:pt x="0" y="6578"/>
                  </a:lnTo>
                  <a:lnTo>
                    <a:pt x="42" y="7577"/>
                  </a:lnTo>
                  <a:lnTo>
                    <a:pt x="84" y="8575"/>
                  </a:lnTo>
                  <a:lnTo>
                    <a:pt x="250" y="9574"/>
                  </a:lnTo>
                  <a:lnTo>
                    <a:pt x="458" y="10573"/>
                  </a:lnTo>
                  <a:lnTo>
                    <a:pt x="791" y="11572"/>
                  </a:lnTo>
                  <a:lnTo>
                    <a:pt x="3830" y="11572"/>
                  </a:lnTo>
                  <a:lnTo>
                    <a:pt x="3663" y="11364"/>
                  </a:lnTo>
                  <a:lnTo>
                    <a:pt x="3330" y="10740"/>
                  </a:lnTo>
                  <a:lnTo>
                    <a:pt x="2872" y="9741"/>
                  </a:lnTo>
                  <a:lnTo>
                    <a:pt x="2581" y="9117"/>
                  </a:lnTo>
                  <a:lnTo>
                    <a:pt x="2331" y="8409"/>
                  </a:lnTo>
                  <a:lnTo>
                    <a:pt x="2040" y="7618"/>
                  </a:lnTo>
                  <a:lnTo>
                    <a:pt x="1790" y="6744"/>
                  </a:lnTo>
                  <a:lnTo>
                    <a:pt x="1582" y="5787"/>
                  </a:lnTo>
                  <a:lnTo>
                    <a:pt x="1374" y="4746"/>
                  </a:lnTo>
                  <a:lnTo>
                    <a:pt x="1207" y="3664"/>
                  </a:lnTo>
                  <a:lnTo>
                    <a:pt x="1124" y="2498"/>
                  </a:lnTo>
                  <a:lnTo>
                    <a:pt x="1083" y="1291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75"/>
            <p:cNvSpPr/>
            <p:nvPr/>
          </p:nvSpPr>
          <p:spPr>
            <a:xfrm>
              <a:off x="5886525" y="3340825"/>
              <a:ext cx="70775" cy="314300"/>
            </a:xfrm>
            <a:custGeom>
              <a:rect b="b" l="l" r="r" t="t"/>
              <a:pathLst>
                <a:path extrusionOk="0" h="12572" w="2831">
                  <a:moveTo>
                    <a:pt x="666" y="1"/>
                  </a:moveTo>
                  <a:lnTo>
                    <a:pt x="666" y="1541"/>
                  </a:lnTo>
                  <a:lnTo>
                    <a:pt x="666" y="3164"/>
                  </a:lnTo>
                  <a:lnTo>
                    <a:pt x="624" y="5162"/>
                  </a:lnTo>
                  <a:lnTo>
                    <a:pt x="541" y="7243"/>
                  </a:lnTo>
                  <a:lnTo>
                    <a:pt x="416" y="9325"/>
                  </a:lnTo>
                  <a:lnTo>
                    <a:pt x="333" y="10282"/>
                  </a:lnTo>
                  <a:lnTo>
                    <a:pt x="250" y="11156"/>
                  </a:lnTo>
                  <a:lnTo>
                    <a:pt x="125" y="11947"/>
                  </a:lnTo>
                  <a:lnTo>
                    <a:pt x="0" y="12571"/>
                  </a:lnTo>
                  <a:lnTo>
                    <a:pt x="2414" y="12571"/>
                  </a:lnTo>
                  <a:lnTo>
                    <a:pt x="2456" y="12238"/>
                  </a:lnTo>
                  <a:lnTo>
                    <a:pt x="2622" y="11364"/>
                  </a:lnTo>
                  <a:lnTo>
                    <a:pt x="2747" y="10032"/>
                  </a:lnTo>
                  <a:lnTo>
                    <a:pt x="2831" y="9200"/>
                  </a:lnTo>
                  <a:lnTo>
                    <a:pt x="2831" y="8284"/>
                  </a:lnTo>
                  <a:lnTo>
                    <a:pt x="2831" y="7368"/>
                  </a:lnTo>
                  <a:lnTo>
                    <a:pt x="2747" y="6328"/>
                  </a:lnTo>
                  <a:lnTo>
                    <a:pt x="2622" y="5287"/>
                  </a:lnTo>
                  <a:lnTo>
                    <a:pt x="2414" y="4247"/>
                  </a:lnTo>
                  <a:lnTo>
                    <a:pt x="2123" y="3164"/>
                  </a:lnTo>
                  <a:lnTo>
                    <a:pt x="1748" y="2082"/>
                  </a:lnTo>
                  <a:lnTo>
                    <a:pt x="1499" y="1541"/>
                  </a:lnTo>
                  <a:lnTo>
                    <a:pt x="1249" y="1041"/>
                  </a:lnTo>
                  <a:lnTo>
                    <a:pt x="999" y="500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75"/>
            <p:cNvSpPr/>
            <p:nvPr/>
          </p:nvSpPr>
          <p:spPr>
            <a:xfrm>
              <a:off x="5783500" y="3641575"/>
              <a:ext cx="220625" cy="185250"/>
            </a:xfrm>
            <a:custGeom>
              <a:rect b="b" l="l" r="r" t="t"/>
              <a:pathLst>
                <a:path extrusionOk="0" h="7410" w="8825">
                  <a:moveTo>
                    <a:pt x="0" y="0"/>
                  </a:moveTo>
                  <a:lnTo>
                    <a:pt x="0" y="6369"/>
                  </a:lnTo>
                  <a:lnTo>
                    <a:pt x="42" y="6577"/>
                  </a:lnTo>
                  <a:lnTo>
                    <a:pt x="84" y="6785"/>
                  </a:lnTo>
                  <a:lnTo>
                    <a:pt x="208" y="6951"/>
                  </a:lnTo>
                  <a:lnTo>
                    <a:pt x="333" y="7118"/>
                  </a:lnTo>
                  <a:lnTo>
                    <a:pt x="500" y="7243"/>
                  </a:lnTo>
                  <a:lnTo>
                    <a:pt x="666" y="7326"/>
                  </a:lnTo>
                  <a:lnTo>
                    <a:pt x="874" y="7409"/>
                  </a:lnTo>
                  <a:lnTo>
                    <a:pt x="7992" y="7409"/>
                  </a:lnTo>
                  <a:lnTo>
                    <a:pt x="8200" y="7326"/>
                  </a:lnTo>
                  <a:lnTo>
                    <a:pt x="8367" y="7243"/>
                  </a:lnTo>
                  <a:lnTo>
                    <a:pt x="8533" y="7118"/>
                  </a:lnTo>
                  <a:lnTo>
                    <a:pt x="8658" y="6951"/>
                  </a:lnTo>
                  <a:lnTo>
                    <a:pt x="8741" y="6785"/>
                  </a:lnTo>
                  <a:lnTo>
                    <a:pt x="8825" y="6577"/>
                  </a:lnTo>
                  <a:lnTo>
                    <a:pt x="8825" y="6369"/>
                  </a:lnTo>
                  <a:lnTo>
                    <a:pt x="88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75"/>
            <p:cNvSpPr/>
            <p:nvPr/>
          </p:nvSpPr>
          <p:spPr>
            <a:xfrm>
              <a:off x="5783500" y="3641575"/>
              <a:ext cx="220625" cy="18750"/>
            </a:xfrm>
            <a:custGeom>
              <a:rect b="b" l="l" r="r" t="t"/>
              <a:pathLst>
                <a:path extrusionOk="0" h="750" w="8825">
                  <a:moveTo>
                    <a:pt x="0" y="0"/>
                  </a:moveTo>
                  <a:lnTo>
                    <a:pt x="0" y="749"/>
                  </a:lnTo>
                  <a:lnTo>
                    <a:pt x="8825" y="749"/>
                  </a:lnTo>
                  <a:lnTo>
                    <a:pt x="8825" y="0"/>
                  </a:lnTo>
                  <a:close/>
                </a:path>
              </a:pathLst>
            </a:custGeom>
            <a:solidFill>
              <a:srgbClr val="B972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6"/>
          <p:cNvSpPr/>
          <p:nvPr/>
        </p:nvSpPr>
        <p:spPr>
          <a:xfrm>
            <a:off x="812" y="0"/>
            <a:ext cx="28281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76"/>
          <p:cNvSpPr txBox="1"/>
          <p:nvPr>
            <p:ph type="title"/>
          </p:nvPr>
        </p:nvSpPr>
        <p:spPr>
          <a:xfrm>
            <a:off x="3645025" y="1047675"/>
            <a:ext cx="4592700" cy="15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5" name="Google Shape;525;p76"/>
          <p:cNvSpPr txBox="1"/>
          <p:nvPr>
            <p:ph idx="1" type="subTitle"/>
          </p:nvPr>
        </p:nvSpPr>
        <p:spPr>
          <a:xfrm>
            <a:off x="5043225" y="2805500"/>
            <a:ext cx="31944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6" name="Google Shape;526;p76"/>
          <p:cNvSpPr/>
          <p:nvPr/>
        </p:nvSpPr>
        <p:spPr>
          <a:xfrm>
            <a:off x="0" y="4006900"/>
            <a:ext cx="9157500" cy="11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77"/>
          <p:cNvSpPr txBox="1"/>
          <p:nvPr>
            <p:ph type="title"/>
          </p:nvPr>
        </p:nvSpPr>
        <p:spPr>
          <a:xfrm>
            <a:off x="2041875" y="499500"/>
            <a:ext cx="51600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2">
  <p:cSld name="CUSTOM_25_1_1_1_1_1_1_1_1_1_1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9"/>
          <p:cNvSpPr/>
          <p:nvPr/>
        </p:nvSpPr>
        <p:spPr>
          <a:xfrm>
            <a:off x="0" y="4006900"/>
            <a:ext cx="9157500" cy="11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1" name="Google Shape;531;p79"/>
          <p:cNvGrpSpPr/>
          <p:nvPr/>
        </p:nvGrpSpPr>
        <p:grpSpPr>
          <a:xfrm>
            <a:off x="712642" y="-234193"/>
            <a:ext cx="704654" cy="1136704"/>
            <a:chOff x="1180550" y="912500"/>
            <a:chExt cx="281625" cy="454300"/>
          </a:xfrm>
        </p:grpSpPr>
        <p:sp>
          <p:nvSpPr>
            <p:cNvPr id="532" name="Google Shape;532;p79"/>
            <p:cNvSpPr/>
            <p:nvPr/>
          </p:nvSpPr>
          <p:spPr>
            <a:xfrm>
              <a:off x="1319275" y="912500"/>
              <a:ext cx="3125" cy="366925"/>
            </a:xfrm>
            <a:custGeom>
              <a:rect b="b" l="l" r="r" t="t"/>
              <a:pathLst>
                <a:path extrusionOk="0" h="14677" w="125">
                  <a:moveTo>
                    <a:pt x="83" y="1"/>
                  </a:moveTo>
                  <a:lnTo>
                    <a:pt x="42" y="42"/>
                  </a:lnTo>
                  <a:lnTo>
                    <a:pt x="1" y="83"/>
                  </a:lnTo>
                  <a:lnTo>
                    <a:pt x="1" y="14595"/>
                  </a:lnTo>
                  <a:lnTo>
                    <a:pt x="42" y="14636"/>
                  </a:lnTo>
                  <a:lnTo>
                    <a:pt x="83" y="14677"/>
                  </a:lnTo>
                  <a:lnTo>
                    <a:pt x="124" y="14636"/>
                  </a:lnTo>
                  <a:lnTo>
                    <a:pt x="124" y="14595"/>
                  </a:lnTo>
                  <a:lnTo>
                    <a:pt x="124" y="83"/>
                  </a:lnTo>
                  <a:lnTo>
                    <a:pt x="124" y="42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79"/>
            <p:cNvSpPr/>
            <p:nvPr/>
          </p:nvSpPr>
          <p:spPr>
            <a:xfrm>
              <a:off x="1180550" y="1285575"/>
              <a:ext cx="281625" cy="81225"/>
            </a:xfrm>
            <a:custGeom>
              <a:rect b="b" l="l" r="r" t="t"/>
              <a:pathLst>
                <a:path extrusionOk="0" h="3249" w="11265">
                  <a:moveTo>
                    <a:pt x="5632" y="1"/>
                  </a:moveTo>
                  <a:lnTo>
                    <a:pt x="4728" y="42"/>
                  </a:lnTo>
                  <a:lnTo>
                    <a:pt x="3947" y="165"/>
                  </a:lnTo>
                  <a:lnTo>
                    <a:pt x="3207" y="329"/>
                  </a:lnTo>
                  <a:lnTo>
                    <a:pt x="2590" y="535"/>
                  </a:lnTo>
                  <a:lnTo>
                    <a:pt x="2097" y="782"/>
                  </a:lnTo>
                  <a:lnTo>
                    <a:pt x="1603" y="1028"/>
                  </a:lnTo>
                  <a:lnTo>
                    <a:pt x="1233" y="1316"/>
                  </a:lnTo>
                  <a:lnTo>
                    <a:pt x="905" y="1645"/>
                  </a:lnTo>
                  <a:lnTo>
                    <a:pt x="658" y="1933"/>
                  </a:lnTo>
                  <a:lnTo>
                    <a:pt x="452" y="2220"/>
                  </a:lnTo>
                  <a:lnTo>
                    <a:pt x="288" y="2508"/>
                  </a:lnTo>
                  <a:lnTo>
                    <a:pt x="165" y="2755"/>
                  </a:lnTo>
                  <a:lnTo>
                    <a:pt x="0" y="3125"/>
                  </a:lnTo>
                  <a:lnTo>
                    <a:pt x="0" y="3248"/>
                  </a:lnTo>
                  <a:lnTo>
                    <a:pt x="11264" y="3248"/>
                  </a:lnTo>
                  <a:lnTo>
                    <a:pt x="11223" y="3125"/>
                  </a:lnTo>
                  <a:lnTo>
                    <a:pt x="11059" y="2755"/>
                  </a:lnTo>
                  <a:lnTo>
                    <a:pt x="10976" y="2508"/>
                  </a:lnTo>
                  <a:lnTo>
                    <a:pt x="10812" y="2220"/>
                  </a:lnTo>
                  <a:lnTo>
                    <a:pt x="10565" y="1933"/>
                  </a:lnTo>
                  <a:lnTo>
                    <a:pt x="10319" y="1645"/>
                  </a:lnTo>
                  <a:lnTo>
                    <a:pt x="9990" y="1316"/>
                  </a:lnTo>
                  <a:lnTo>
                    <a:pt x="9620" y="1028"/>
                  </a:lnTo>
                  <a:lnTo>
                    <a:pt x="9167" y="782"/>
                  </a:lnTo>
                  <a:lnTo>
                    <a:pt x="8633" y="535"/>
                  </a:lnTo>
                  <a:lnTo>
                    <a:pt x="8016" y="329"/>
                  </a:lnTo>
                  <a:lnTo>
                    <a:pt x="7318" y="165"/>
                  </a:lnTo>
                  <a:lnTo>
                    <a:pt x="6495" y="42"/>
                  </a:lnTo>
                  <a:lnTo>
                    <a:pt x="5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79"/>
            <p:cNvSpPr/>
            <p:nvPr/>
          </p:nvSpPr>
          <p:spPr>
            <a:xfrm>
              <a:off x="1248375" y="1144775"/>
              <a:ext cx="144925" cy="167550"/>
            </a:xfrm>
            <a:custGeom>
              <a:rect b="b" l="l" r="r" t="t"/>
              <a:pathLst>
                <a:path extrusionOk="0" h="6702" w="5797">
                  <a:moveTo>
                    <a:pt x="2919" y="1"/>
                  </a:moveTo>
                  <a:lnTo>
                    <a:pt x="0" y="6701"/>
                  </a:lnTo>
                  <a:lnTo>
                    <a:pt x="5797" y="6701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79"/>
          <p:cNvGrpSpPr/>
          <p:nvPr/>
        </p:nvGrpSpPr>
        <p:grpSpPr>
          <a:xfrm>
            <a:off x="-1258998" y="2102665"/>
            <a:ext cx="3531033" cy="2564001"/>
            <a:chOff x="3864975" y="3468475"/>
            <a:chExt cx="1486125" cy="1079125"/>
          </a:xfrm>
        </p:grpSpPr>
        <p:sp>
          <p:nvSpPr>
            <p:cNvPr id="536" name="Google Shape;536;p79"/>
            <p:cNvSpPr/>
            <p:nvPr/>
          </p:nvSpPr>
          <p:spPr>
            <a:xfrm>
              <a:off x="5044800" y="3604125"/>
              <a:ext cx="306300" cy="943475"/>
            </a:xfrm>
            <a:custGeom>
              <a:rect b="b" l="l" r="r" t="t"/>
              <a:pathLst>
                <a:path extrusionOk="0" h="37739" w="12252">
                  <a:moveTo>
                    <a:pt x="1563" y="1"/>
                  </a:moveTo>
                  <a:lnTo>
                    <a:pt x="1892" y="1029"/>
                  </a:lnTo>
                  <a:lnTo>
                    <a:pt x="2221" y="2221"/>
                  </a:lnTo>
                  <a:lnTo>
                    <a:pt x="2591" y="3824"/>
                  </a:lnTo>
                  <a:lnTo>
                    <a:pt x="2919" y="5756"/>
                  </a:lnTo>
                  <a:lnTo>
                    <a:pt x="3125" y="6784"/>
                  </a:lnTo>
                  <a:lnTo>
                    <a:pt x="3248" y="7894"/>
                  </a:lnTo>
                  <a:lnTo>
                    <a:pt x="3372" y="9045"/>
                  </a:lnTo>
                  <a:lnTo>
                    <a:pt x="3495" y="10278"/>
                  </a:lnTo>
                  <a:lnTo>
                    <a:pt x="3536" y="11511"/>
                  </a:lnTo>
                  <a:lnTo>
                    <a:pt x="3577" y="12786"/>
                  </a:lnTo>
                  <a:lnTo>
                    <a:pt x="3536" y="13402"/>
                  </a:lnTo>
                  <a:lnTo>
                    <a:pt x="3495" y="14019"/>
                  </a:lnTo>
                  <a:lnTo>
                    <a:pt x="3413" y="14677"/>
                  </a:lnTo>
                  <a:lnTo>
                    <a:pt x="3248" y="15293"/>
                  </a:lnTo>
                  <a:lnTo>
                    <a:pt x="2919" y="16527"/>
                  </a:lnTo>
                  <a:lnTo>
                    <a:pt x="2508" y="17801"/>
                  </a:lnTo>
                  <a:lnTo>
                    <a:pt x="1604" y="20350"/>
                  </a:lnTo>
                  <a:lnTo>
                    <a:pt x="1111" y="21706"/>
                  </a:lnTo>
                  <a:lnTo>
                    <a:pt x="700" y="23104"/>
                  </a:lnTo>
                  <a:lnTo>
                    <a:pt x="535" y="23844"/>
                  </a:lnTo>
                  <a:lnTo>
                    <a:pt x="371" y="24584"/>
                  </a:lnTo>
                  <a:lnTo>
                    <a:pt x="206" y="25365"/>
                  </a:lnTo>
                  <a:lnTo>
                    <a:pt x="124" y="26146"/>
                  </a:lnTo>
                  <a:lnTo>
                    <a:pt x="42" y="26927"/>
                  </a:lnTo>
                  <a:lnTo>
                    <a:pt x="1" y="27791"/>
                  </a:lnTo>
                  <a:lnTo>
                    <a:pt x="1" y="28613"/>
                  </a:lnTo>
                  <a:lnTo>
                    <a:pt x="83" y="29517"/>
                  </a:lnTo>
                  <a:lnTo>
                    <a:pt x="165" y="30422"/>
                  </a:lnTo>
                  <a:lnTo>
                    <a:pt x="330" y="31367"/>
                  </a:lnTo>
                  <a:lnTo>
                    <a:pt x="535" y="32354"/>
                  </a:lnTo>
                  <a:lnTo>
                    <a:pt x="823" y="33340"/>
                  </a:lnTo>
                  <a:lnTo>
                    <a:pt x="1152" y="34368"/>
                  </a:lnTo>
                  <a:lnTo>
                    <a:pt x="1563" y="35478"/>
                  </a:lnTo>
                  <a:lnTo>
                    <a:pt x="2015" y="36588"/>
                  </a:lnTo>
                  <a:lnTo>
                    <a:pt x="2591" y="37739"/>
                  </a:lnTo>
                  <a:lnTo>
                    <a:pt x="8551" y="37739"/>
                  </a:lnTo>
                  <a:lnTo>
                    <a:pt x="8675" y="37616"/>
                  </a:lnTo>
                  <a:lnTo>
                    <a:pt x="9004" y="37205"/>
                  </a:lnTo>
                  <a:lnTo>
                    <a:pt x="9497" y="36506"/>
                  </a:lnTo>
                  <a:lnTo>
                    <a:pt x="9744" y="36095"/>
                  </a:lnTo>
                  <a:lnTo>
                    <a:pt x="10031" y="35560"/>
                  </a:lnTo>
                  <a:lnTo>
                    <a:pt x="10360" y="34985"/>
                  </a:lnTo>
                  <a:lnTo>
                    <a:pt x="10648" y="34327"/>
                  </a:lnTo>
                  <a:lnTo>
                    <a:pt x="10936" y="33587"/>
                  </a:lnTo>
                  <a:lnTo>
                    <a:pt x="11224" y="32806"/>
                  </a:lnTo>
                  <a:lnTo>
                    <a:pt x="11511" y="31901"/>
                  </a:lnTo>
                  <a:lnTo>
                    <a:pt x="11717" y="30956"/>
                  </a:lnTo>
                  <a:lnTo>
                    <a:pt x="11922" y="29928"/>
                  </a:lnTo>
                  <a:lnTo>
                    <a:pt x="12087" y="28818"/>
                  </a:lnTo>
                  <a:lnTo>
                    <a:pt x="12210" y="27626"/>
                  </a:lnTo>
                  <a:lnTo>
                    <a:pt x="12251" y="26352"/>
                  </a:lnTo>
                  <a:lnTo>
                    <a:pt x="12251" y="25036"/>
                  </a:lnTo>
                  <a:lnTo>
                    <a:pt x="12169" y="23597"/>
                  </a:lnTo>
                  <a:lnTo>
                    <a:pt x="12005" y="22117"/>
                  </a:lnTo>
                  <a:lnTo>
                    <a:pt x="11758" y="20514"/>
                  </a:lnTo>
                  <a:lnTo>
                    <a:pt x="11429" y="18829"/>
                  </a:lnTo>
                  <a:lnTo>
                    <a:pt x="10977" y="17102"/>
                  </a:lnTo>
                  <a:lnTo>
                    <a:pt x="10442" y="15252"/>
                  </a:lnTo>
                  <a:lnTo>
                    <a:pt x="9785" y="13320"/>
                  </a:lnTo>
                  <a:lnTo>
                    <a:pt x="9004" y="11347"/>
                  </a:lnTo>
                  <a:lnTo>
                    <a:pt x="8099" y="9250"/>
                  </a:lnTo>
                  <a:lnTo>
                    <a:pt x="7030" y="7072"/>
                  </a:lnTo>
                  <a:lnTo>
                    <a:pt x="5838" y="4811"/>
                  </a:lnTo>
                  <a:lnTo>
                    <a:pt x="4523" y="2426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79"/>
            <p:cNvSpPr/>
            <p:nvPr/>
          </p:nvSpPr>
          <p:spPr>
            <a:xfrm>
              <a:off x="4066400" y="4058400"/>
              <a:ext cx="694775" cy="161375"/>
            </a:xfrm>
            <a:custGeom>
              <a:rect b="b" l="l" r="r" t="t"/>
              <a:pathLst>
                <a:path extrusionOk="0" h="6455" w="27791">
                  <a:moveTo>
                    <a:pt x="1" y="0"/>
                  </a:moveTo>
                  <a:lnTo>
                    <a:pt x="1275" y="6454"/>
                  </a:lnTo>
                  <a:lnTo>
                    <a:pt x="26516" y="6454"/>
                  </a:lnTo>
                  <a:lnTo>
                    <a:pt x="277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79"/>
            <p:cNvSpPr/>
            <p:nvPr/>
          </p:nvSpPr>
          <p:spPr>
            <a:xfrm>
              <a:off x="3948225" y="3808650"/>
              <a:ext cx="142875" cy="249775"/>
            </a:xfrm>
            <a:custGeom>
              <a:rect b="b" l="l" r="r" t="t"/>
              <a:pathLst>
                <a:path extrusionOk="0" h="9991" w="5715">
                  <a:moveTo>
                    <a:pt x="0" y="1"/>
                  </a:moveTo>
                  <a:lnTo>
                    <a:pt x="4728" y="9990"/>
                  </a:lnTo>
                  <a:lnTo>
                    <a:pt x="57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79"/>
            <p:cNvSpPr/>
            <p:nvPr/>
          </p:nvSpPr>
          <p:spPr>
            <a:xfrm>
              <a:off x="4733400" y="3808650"/>
              <a:ext cx="144925" cy="249775"/>
            </a:xfrm>
            <a:custGeom>
              <a:rect b="b" l="l" r="r" t="t"/>
              <a:pathLst>
                <a:path extrusionOk="0" h="9991" w="5797">
                  <a:moveTo>
                    <a:pt x="1" y="1"/>
                  </a:moveTo>
                  <a:lnTo>
                    <a:pt x="1028" y="9990"/>
                  </a:lnTo>
                  <a:lnTo>
                    <a:pt x="57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79"/>
            <p:cNvSpPr/>
            <p:nvPr/>
          </p:nvSpPr>
          <p:spPr>
            <a:xfrm>
              <a:off x="4066400" y="3468475"/>
              <a:ext cx="692725" cy="589950"/>
            </a:xfrm>
            <a:custGeom>
              <a:rect b="b" l="l" r="r" t="t"/>
              <a:pathLst>
                <a:path extrusionOk="0" h="23598" w="27709">
                  <a:moveTo>
                    <a:pt x="5345" y="0"/>
                  </a:moveTo>
                  <a:lnTo>
                    <a:pt x="4975" y="41"/>
                  </a:lnTo>
                  <a:lnTo>
                    <a:pt x="4646" y="124"/>
                  </a:lnTo>
                  <a:lnTo>
                    <a:pt x="4358" y="247"/>
                  </a:lnTo>
                  <a:lnTo>
                    <a:pt x="4029" y="370"/>
                  </a:lnTo>
                  <a:lnTo>
                    <a:pt x="3742" y="535"/>
                  </a:lnTo>
                  <a:lnTo>
                    <a:pt x="3495" y="740"/>
                  </a:lnTo>
                  <a:lnTo>
                    <a:pt x="3248" y="946"/>
                  </a:lnTo>
                  <a:lnTo>
                    <a:pt x="3002" y="1151"/>
                  </a:lnTo>
                  <a:lnTo>
                    <a:pt x="2796" y="1398"/>
                  </a:lnTo>
                  <a:lnTo>
                    <a:pt x="2591" y="1686"/>
                  </a:lnTo>
                  <a:lnTo>
                    <a:pt x="2426" y="1974"/>
                  </a:lnTo>
                  <a:lnTo>
                    <a:pt x="2303" y="2261"/>
                  </a:lnTo>
                  <a:lnTo>
                    <a:pt x="2180" y="2590"/>
                  </a:lnTo>
                  <a:lnTo>
                    <a:pt x="2097" y="2919"/>
                  </a:lnTo>
                  <a:lnTo>
                    <a:pt x="2056" y="3248"/>
                  </a:lnTo>
                  <a:lnTo>
                    <a:pt x="1" y="23597"/>
                  </a:lnTo>
                  <a:lnTo>
                    <a:pt x="27708" y="23597"/>
                  </a:lnTo>
                  <a:lnTo>
                    <a:pt x="25653" y="3248"/>
                  </a:lnTo>
                  <a:lnTo>
                    <a:pt x="25612" y="2919"/>
                  </a:lnTo>
                  <a:lnTo>
                    <a:pt x="25530" y="2590"/>
                  </a:lnTo>
                  <a:lnTo>
                    <a:pt x="25406" y="2261"/>
                  </a:lnTo>
                  <a:lnTo>
                    <a:pt x="25242" y="1974"/>
                  </a:lnTo>
                  <a:lnTo>
                    <a:pt x="25077" y="1686"/>
                  </a:lnTo>
                  <a:lnTo>
                    <a:pt x="24913" y="1398"/>
                  </a:lnTo>
                  <a:lnTo>
                    <a:pt x="24707" y="1151"/>
                  </a:lnTo>
                  <a:lnTo>
                    <a:pt x="24461" y="946"/>
                  </a:lnTo>
                  <a:lnTo>
                    <a:pt x="24214" y="740"/>
                  </a:lnTo>
                  <a:lnTo>
                    <a:pt x="23926" y="535"/>
                  </a:lnTo>
                  <a:lnTo>
                    <a:pt x="23639" y="370"/>
                  </a:lnTo>
                  <a:lnTo>
                    <a:pt x="23351" y="247"/>
                  </a:lnTo>
                  <a:lnTo>
                    <a:pt x="23022" y="124"/>
                  </a:lnTo>
                  <a:lnTo>
                    <a:pt x="22693" y="41"/>
                  </a:lnTo>
                  <a:lnTo>
                    <a:pt x="223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79"/>
            <p:cNvSpPr/>
            <p:nvPr/>
          </p:nvSpPr>
          <p:spPr>
            <a:xfrm>
              <a:off x="4056125" y="4345125"/>
              <a:ext cx="134650" cy="202475"/>
            </a:xfrm>
            <a:custGeom>
              <a:rect b="b" l="l" r="r" t="t"/>
              <a:pathLst>
                <a:path extrusionOk="0" h="8099" w="5386">
                  <a:moveTo>
                    <a:pt x="453" y="0"/>
                  </a:moveTo>
                  <a:lnTo>
                    <a:pt x="1" y="8099"/>
                  </a:lnTo>
                  <a:lnTo>
                    <a:pt x="1604" y="8099"/>
                  </a:lnTo>
                  <a:lnTo>
                    <a:pt x="5386" y="124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79"/>
            <p:cNvSpPr/>
            <p:nvPr/>
          </p:nvSpPr>
          <p:spPr>
            <a:xfrm>
              <a:off x="4634750" y="4345125"/>
              <a:ext cx="134650" cy="202475"/>
            </a:xfrm>
            <a:custGeom>
              <a:rect b="b" l="l" r="r" t="t"/>
              <a:pathLst>
                <a:path extrusionOk="0" h="8099" w="5386">
                  <a:moveTo>
                    <a:pt x="4933" y="0"/>
                  </a:moveTo>
                  <a:lnTo>
                    <a:pt x="0" y="124"/>
                  </a:lnTo>
                  <a:lnTo>
                    <a:pt x="3782" y="8099"/>
                  </a:lnTo>
                  <a:lnTo>
                    <a:pt x="5385" y="8099"/>
                  </a:lnTo>
                  <a:lnTo>
                    <a:pt x="49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79"/>
            <p:cNvSpPr/>
            <p:nvPr/>
          </p:nvSpPr>
          <p:spPr>
            <a:xfrm>
              <a:off x="4064350" y="3807625"/>
              <a:ext cx="697850" cy="251825"/>
            </a:xfrm>
            <a:custGeom>
              <a:rect b="b" l="l" r="r" t="t"/>
              <a:pathLst>
                <a:path extrusionOk="0" h="10073" w="27914">
                  <a:moveTo>
                    <a:pt x="1028" y="0"/>
                  </a:moveTo>
                  <a:lnTo>
                    <a:pt x="1028" y="42"/>
                  </a:lnTo>
                  <a:lnTo>
                    <a:pt x="1" y="10031"/>
                  </a:lnTo>
                  <a:lnTo>
                    <a:pt x="1" y="10072"/>
                  </a:lnTo>
                  <a:lnTo>
                    <a:pt x="27914" y="10072"/>
                  </a:lnTo>
                  <a:lnTo>
                    <a:pt x="27914" y="10031"/>
                  </a:lnTo>
                  <a:lnTo>
                    <a:pt x="26845" y="42"/>
                  </a:lnTo>
                  <a:lnTo>
                    <a:pt x="26804" y="0"/>
                  </a:lnTo>
                  <a:lnTo>
                    <a:pt x="26722" y="0"/>
                  </a:lnTo>
                  <a:lnTo>
                    <a:pt x="26722" y="42"/>
                  </a:lnTo>
                  <a:lnTo>
                    <a:pt x="27790" y="9949"/>
                  </a:lnTo>
                  <a:lnTo>
                    <a:pt x="124" y="9949"/>
                  </a:lnTo>
                  <a:lnTo>
                    <a:pt x="1152" y="4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79"/>
            <p:cNvSpPr/>
            <p:nvPr/>
          </p:nvSpPr>
          <p:spPr>
            <a:xfrm>
              <a:off x="3864975" y="3808650"/>
              <a:ext cx="1096600" cy="571450"/>
            </a:xfrm>
            <a:custGeom>
              <a:rect b="b" l="l" r="r" t="t"/>
              <a:pathLst>
                <a:path extrusionOk="0" h="22858" w="43864">
                  <a:moveTo>
                    <a:pt x="3330" y="1"/>
                  </a:moveTo>
                  <a:lnTo>
                    <a:pt x="2960" y="42"/>
                  </a:lnTo>
                  <a:lnTo>
                    <a:pt x="2590" y="83"/>
                  </a:lnTo>
                  <a:lnTo>
                    <a:pt x="2220" y="206"/>
                  </a:lnTo>
                  <a:lnTo>
                    <a:pt x="1891" y="329"/>
                  </a:lnTo>
                  <a:lnTo>
                    <a:pt x="1562" y="494"/>
                  </a:lnTo>
                  <a:lnTo>
                    <a:pt x="1275" y="699"/>
                  </a:lnTo>
                  <a:lnTo>
                    <a:pt x="987" y="946"/>
                  </a:lnTo>
                  <a:lnTo>
                    <a:pt x="781" y="1193"/>
                  </a:lnTo>
                  <a:lnTo>
                    <a:pt x="535" y="1480"/>
                  </a:lnTo>
                  <a:lnTo>
                    <a:pt x="370" y="1809"/>
                  </a:lnTo>
                  <a:lnTo>
                    <a:pt x="247" y="2138"/>
                  </a:lnTo>
                  <a:lnTo>
                    <a:pt x="124" y="2467"/>
                  </a:lnTo>
                  <a:lnTo>
                    <a:pt x="41" y="2837"/>
                  </a:lnTo>
                  <a:lnTo>
                    <a:pt x="0" y="3207"/>
                  </a:lnTo>
                  <a:lnTo>
                    <a:pt x="0" y="3577"/>
                  </a:lnTo>
                  <a:lnTo>
                    <a:pt x="83" y="3947"/>
                  </a:lnTo>
                  <a:lnTo>
                    <a:pt x="2755" y="17760"/>
                  </a:lnTo>
                  <a:lnTo>
                    <a:pt x="2878" y="18294"/>
                  </a:lnTo>
                  <a:lnTo>
                    <a:pt x="3042" y="18828"/>
                  </a:lnTo>
                  <a:lnTo>
                    <a:pt x="3289" y="19322"/>
                  </a:lnTo>
                  <a:lnTo>
                    <a:pt x="3536" y="19815"/>
                  </a:lnTo>
                  <a:lnTo>
                    <a:pt x="3824" y="20267"/>
                  </a:lnTo>
                  <a:lnTo>
                    <a:pt x="4193" y="20678"/>
                  </a:lnTo>
                  <a:lnTo>
                    <a:pt x="4563" y="21089"/>
                  </a:lnTo>
                  <a:lnTo>
                    <a:pt x="4933" y="21418"/>
                  </a:lnTo>
                  <a:lnTo>
                    <a:pt x="5386" y="21747"/>
                  </a:lnTo>
                  <a:lnTo>
                    <a:pt x="5838" y="22035"/>
                  </a:lnTo>
                  <a:lnTo>
                    <a:pt x="6290" y="22282"/>
                  </a:lnTo>
                  <a:lnTo>
                    <a:pt x="6824" y="22487"/>
                  </a:lnTo>
                  <a:lnTo>
                    <a:pt x="7318" y="22652"/>
                  </a:lnTo>
                  <a:lnTo>
                    <a:pt x="7852" y="22775"/>
                  </a:lnTo>
                  <a:lnTo>
                    <a:pt x="8428" y="22857"/>
                  </a:lnTo>
                  <a:lnTo>
                    <a:pt x="35478" y="22857"/>
                  </a:lnTo>
                  <a:lnTo>
                    <a:pt x="36012" y="22775"/>
                  </a:lnTo>
                  <a:lnTo>
                    <a:pt x="36546" y="22652"/>
                  </a:lnTo>
                  <a:lnTo>
                    <a:pt x="37081" y="22487"/>
                  </a:lnTo>
                  <a:lnTo>
                    <a:pt x="37574" y="22282"/>
                  </a:lnTo>
                  <a:lnTo>
                    <a:pt x="38067" y="22035"/>
                  </a:lnTo>
                  <a:lnTo>
                    <a:pt x="38520" y="21747"/>
                  </a:lnTo>
                  <a:lnTo>
                    <a:pt x="38931" y="21418"/>
                  </a:lnTo>
                  <a:lnTo>
                    <a:pt x="39342" y="21089"/>
                  </a:lnTo>
                  <a:lnTo>
                    <a:pt x="39712" y="20678"/>
                  </a:lnTo>
                  <a:lnTo>
                    <a:pt x="40041" y="20267"/>
                  </a:lnTo>
                  <a:lnTo>
                    <a:pt x="40328" y="19815"/>
                  </a:lnTo>
                  <a:lnTo>
                    <a:pt x="40575" y="19322"/>
                  </a:lnTo>
                  <a:lnTo>
                    <a:pt x="40822" y="18828"/>
                  </a:lnTo>
                  <a:lnTo>
                    <a:pt x="40986" y="18294"/>
                  </a:lnTo>
                  <a:lnTo>
                    <a:pt x="41110" y="17760"/>
                  </a:lnTo>
                  <a:lnTo>
                    <a:pt x="43823" y="3947"/>
                  </a:lnTo>
                  <a:lnTo>
                    <a:pt x="43864" y="3577"/>
                  </a:lnTo>
                  <a:lnTo>
                    <a:pt x="43864" y="3207"/>
                  </a:lnTo>
                  <a:lnTo>
                    <a:pt x="43823" y="2837"/>
                  </a:lnTo>
                  <a:lnTo>
                    <a:pt x="43741" y="2467"/>
                  </a:lnTo>
                  <a:lnTo>
                    <a:pt x="43658" y="2138"/>
                  </a:lnTo>
                  <a:lnTo>
                    <a:pt x="43494" y="1809"/>
                  </a:lnTo>
                  <a:lnTo>
                    <a:pt x="43329" y="1480"/>
                  </a:lnTo>
                  <a:lnTo>
                    <a:pt x="43124" y="1193"/>
                  </a:lnTo>
                  <a:lnTo>
                    <a:pt x="42877" y="946"/>
                  </a:lnTo>
                  <a:lnTo>
                    <a:pt x="42589" y="699"/>
                  </a:lnTo>
                  <a:lnTo>
                    <a:pt x="42302" y="494"/>
                  </a:lnTo>
                  <a:lnTo>
                    <a:pt x="41973" y="329"/>
                  </a:lnTo>
                  <a:lnTo>
                    <a:pt x="41644" y="206"/>
                  </a:lnTo>
                  <a:lnTo>
                    <a:pt x="41315" y="83"/>
                  </a:lnTo>
                  <a:lnTo>
                    <a:pt x="40945" y="42"/>
                  </a:lnTo>
                  <a:lnTo>
                    <a:pt x="40534" y="1"/>
                  </a:lnTo>
                  <a:lnTo>
                    <a:pt x="40246" y="1"/>
                  </a:lnTo>
                  <a:lnTo>
                    <a:pt x="39958" y="42"/>
                  </a:lnTo>
                  <a:lnTo>
                    <a:pt x="39671" y="124"/>
                  </a:lnTo>
                  <a:lnTo>
                    <a:pt x="39424" y="206"/>
                  </a:lnTo>
                  <a:lnTo>
                    <a:pt x="38890" y="453"/>
                  </a:lnTo>
                  <a:lnTo>
                    <a:pt x="38437" y="740"/>
                  </a:lnTo>
                  <a:lnTo>
                    <a:pt x="38026" y="1152"/>
                  </a:lnTo>
                  <a:lnTo>
                    <a:pt x="37697" y="1604"/>
                  </a:lnTo>
                  <a:lnTo>
                    <a:pt x="37574" y="1850"/>
                  </a:lnTo>
                  <a:lnTo>
                    <a:pt x="37451" y="2138"/>
                  </a:lnTo>
                  <a:lnTo>
                    <a:pt x="37369" y="2385"/>
                  </a:lnTo>
                  <a:lnTo>
                    <a:pt x="37286" y="2673"/>
                  </a:lnTo>
                  <a:lnTo>
                    <a:pt x="34573" y="16444"/>
                  </a:lnTo>
                  <a:lnTo>
                    <a:pt x="9332" y="16444"/>
                  </a:lnTo>
                  <a:lnTo>
                    <a:pt x="6578" y="2673"/>
                  </a:lnTo>
                  <a:lnTo>
                    <a:pt x="6537" y="2385"/>
                  </a:lnTo>
                  <a:lnTo>
                    <a:pt x="6413" y="2138"/>
                  </a:lnTo>
                  <a:lnTo>
                    <a:pt x="6290" y="1850"/>
                  </a:lnTo>
                  <a:lnTo>
                    <a:pt x="6167" y="1604"/>
                  </a:lnTo>
                  <a:lnTo>
                    <a:pt x="5838" y="1152"/>
                  </a:lnTo>
                  <a:lnTo>
                    <a:pt x="5427" y="740"/>
                  </a:lnTo>
                  <a:lnTo>
                    <a:pt x="4975" y="453"/>
                  </a:lnTo>
                  <a:lnTo>
                    <a:pt x="4481" y="206"/>
                  </a:lnTo>
                  <a:lnTo>
                    <a:pt x="4193" y="124"/>
                  </a:lnTo>
                  <a:lnTo>
                    <a:pt x="3906" y="42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79"/>
            <p:cNvSpPr/>
            <p:nvPr/>
          </p:nvSpPr>
          <p:spPr>
            <a:xfrm>
              <a:off x="4355200" y="3468475"/>
              <a:ext cx="444000" cy="521075"/>
            </a:xfrm>
            <a:custGeom>
              <a:rect b="b" l="l" r="r" t="t"/>
              <a:pathLst>
                <a:path extrusionOk="0" h="20843" w="17760">
                  <a:moveTo>
                    <a:pt x="0" y="0"/>
                  </a:moveTo>
                  <a:lnTo>
                    <a:pt x="6989" y="20843"/>
                  </a:lnTo>
                  <a:lnTo>
                    <a:pt x="17760" y="13608"/>
                  </a:lnTo>
                  <a:lnTo>
                    <a:pt x="13978" y="2302"/>
                  </a:lnTo>
                  <a:lnTo>
                    <a:pt x="13772" y="1809"/>
                  </a:lnTo>
                  <a:lnTo>
                    <a:pt x="13484" y="1357"/>
                  </a:lnTo>
                  <a:lnTo>
                    <a:pt x="13114" y="946"/>
                  </a:lnTo>
                  <a:lnTo>
                    <a:pt x="12744" y="617"/>
                  </a:lnTo>
                  <a:lnTo>
                    <a:pt x="12292" y="370"/>
                  </a:lnTo>
                  <a:lnTo>
                    <a:pt x="11799" y="165"/>
                  </a:lnTo>
                  <a:lnTo>
                    <a:pt x="11305" y="41"/>
                  </a:lnTo>
                  <a:lnTo>
                    <a:pt x="10771" y="0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79"/>
            <p:cNvSpPr/>
            <p:nvPr/>
          </p:nvSpPr>
          <p:spPr>
            <a:xfrm>
              <a:off x="4410700" y="3468475"/>
              <a:ext cx="373075" cy="440925"/>
            </a:xfrm>
            <a:custGeom>
              <a:rect b="b" l="l" r="r" t="t"/>
              <a:pathLst>
                <a:path extrusionOk="0" h="17637" w="14923">
                  <a:moveTo>
                    <a:pt x="0" y="0"/>
                  </a:moveTo>
                  <a:lnTo>
                    <a:pt x="5920" y="17636"/>
                  </a:lnTo>
                  <a:lnTo>
                    <a:pt x="14923" y="11716"/>
                  </a:lnTo>
                  <a:lnTo>
                    <a:pt x="11758" y="2302"/>
                  </a:lnTo>
                  <a:lnTo>
                    <a:pt x="11552" y="1809"/>
                  </a:lnTo>
                  <a:lnTo>
                    <a:pt x="11264" y="1357"/>
                  </a:lnTo>
                  <a:lnTo>
                    <a:pt x="10894" y="946"/>
                  </a:lnTo>
                  <a:lnTo>
                    <a:pt x="10524" y="617"/>
                  </a:lnTo>
                  <a:lnTo>
                    <a:pt x="10072" y="370"/>
                  </a:lnTo>
                  <a:lnTo>
                    <a:pt x="9579" y="165"/>
                  </a:lnTo>
                  <a:lnTo>
                    <a:pt x="9085" y="41"/>
                  </a:lnTo>
                  <a:lnTo>
                    <a:pt x="85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79"/>
            <p:cNvSpPr/>
            <p:nvPr/>
          </p:nvSpPr>
          <p:spPr>
            <a:xfrm>
              <a:off x="4360325" y="3471550"/>
              <a:ext cx="3125" cy="84300"/>
            </a:xfrm>
            <a:custGeom>
              <a:rect b="b" l="l" r="r" t="t"/>
              <a:pathLst>
                <a:path extrusionOk="0" h="3372" w="125">
                  <a:moveTo>
                    <a:pt x="42" y="1"/>
                  </a:moveTo>
                  <a:lnTo>
                    <a:pt x="1" y="42"/>
                  </a:lnTo>
                  <a:lnTo>
                    <a:pt x="1" y="3289"/>
                  </a:lnTo>
                  <a:lnTo>
                    <a:pt x="42" y="3331"/>
                  </a:lnTo>
                  <a:lnTo>
                    <a:pt x="83" y="3372"/>
                  </a:lnTo>
                  <a:lnTo>
                    <a:pt x="124" y="3331"/>
                  </a:lnTo>
                  <a:lnTo>
                    <a:pt x="124" y="3289"/>
                  </a:lnTo>
                  <a:lnTo>
                    <a:pt x="124" y="4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79"/>
            <p:cNvSpPr/>
            <p:nvPr/>
          </p:nvSpPr>
          <p:spPr>
            <a:xfrm>
              <a:off x="4377800" y="3521925"/>
              <a:ext cx="3125" cy="84275"/>
            </a:xfrm>
            <a:custGeom>
              <a:rect b="b" l="l" r="r" t="t"/>
              <a:pathLst>
                <a:path extrusionOk="0" h="3371" w="125">
                  <a:moveTo>
                    <a:pt x="83" y="0"/>
                  </a:moveTo>
                  <a:lnTo>
                    <a:pt x="42" y="41"/>
                  </a:lnTo>
                  <a:lnTo>
                    <a:pt x="1" y="82"/>
                  </a:lnTo>
                  <a:lnTo>
                    <a:pt x="1" y="3330"/>
                  </a:lnTo>
                  <a:lnTo>
                    <a:pt x="42" y="3371"/>
                  </a:lnTo>
                  <a:lnTo>
                    <a:pt x="124" y="3371"/>
                  </a:lnTo>
                  <a:lnTo>
                    <a:pt x="124" y="3330"/>
                  </a:lnTo>
                  <a:lnTo>
                    <a:pt x="124" y="82"/>
                  </a:lnTo>
                  <a:lnTo>
                    <a:pt x="124" y="4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79"/>
            <p:cNvSpPr/>
            <p:nvPr/>
          </p:nvSpPr>
          <p:spPr>
            <a:xfrm>
              <a:off x="4396300" y="3570225"/>
              <a:ext cx="3125" cy="84300"/>
            </a:xfrm>
            <a:custGeom>
              <a:rect b="b" l="l" r="r" t="t"/>
              <a:pathLst>
                <a:path extrusionOk="0" h="3372" w="125">
                  <a:moveTo>
                    <a:pt x="1" y="0"/>
                  </a:moveTo>
                  <a:lnTo>
                    <a:pt x="1" y="41"/>
                  </a:lnTo>
                  <a:lnTo>
                    <a:pt x="1" y="3289"/>
                  </a:lnTo>
                  <a:lnTo>
                    <a:pt x="1" y="3330"/>
                  </a:lnTo>
                  <a:lnTo>
                    <a:pt x="83" y="3371"/>
                  </a:lnTo>
                  <a:lnTo>
                    <a:pt x="124" y="3330"/>
                  </a:lnTo>
                  <a:lnTo>
                    <a:pt x="124" y="3289"/>
                  </a:lnTo>
                  <a:lnTo>
                    <a:pt x="124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79"/>
            <p:cNvSpPr/>
            <p:nvPr/>
          </p:nvSpPr>
          <p:spPr>
            <a:xfrm>
              <a:off x="4415825" y="3628800"/>
              <a:ext cx="3125" cy="84300"/>
            </a:xfrm>
            <a:custGeom>
              <a:rect b="b" l="l" r="r" t="t"/>
              <a:pathLst>
                <a:path extrusionOk="0" h="3372" w="125">
                  <a:moveTo>
                    <a:pt x="42" y="0"/>
                  </a:moveTo>
                  <a:lnTo>
                    <a:pt x="1" y="42"/>
                  </a:lnTo>
                  <a:lnTo>
                    <a:pt x="1" y="3289"/>
                  </a:lnTo>
                  <a:lnTo>
                    <a:pt x="42" y="3330"/>
                  </a:lnTo>
                  <a:lnTo>
                    <a:pt x="83" y="3371"/>
                  </a:lnTo>
                  <a:lnTo>
                    <a:pt x="124" y="3330"/>
                  </a:lnTo>
                  <a:lnTo>
                    <a:pt x="124" y="3289"/>
                  </a:lnTo>
                  <a:lnTo>
                    <a:pt x="124" y="4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79"/>
            <p:cNvSpPr/>
            <p:nvPr/>
          </p:nvSpPr>
          <p:spPr>
            <a:xfrm>
              <a:off x="4434325" y="3686350"/>
              <a:ext cx="3125" cy="84300"/>
            </a:xfrm>
            <a:custGeom>
              <a:rect b="b" l="l" r="r" t="t"/>
              <a:pathLst>
                <a:path extrusionOk="0" h="3372" w="125">
                  <a:moveTo>
                    <a:pt x="83" y="1"/>
                  </a:moveTo>
                  <a:lnTo>
                    <a:pt x="42" y="42"/>
                  </a:lnTo>
                  <a:lnTo>
                    <a:pt x="1" y="83"/>
                  </a:lnTo>
                  <a:lnTo>
                    <a:pt x="1" y="3330"/>
                  </a:lnTo>
                  <a:lnTo>
                    <a:pt x="42" y="3371"/>
                  </a:lnTo>
                  <a:lnTo>
                    <a:pt x="124" y="3371"/>
                  </a:lnTo>
                  <a:lnTo>
                    <a:pt x="124" y="3330"/>
                  </a:lnTo>
                  <a:lnTo>
                    <a:pt x="124" y="83"/>
                  </a:lnTo>
                  <a:lnTo>
                    <a:pt x="124" y="42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79"/>
            <p:cNvSpPr/>
            <p:nvPr/>
          </p:nvSpPr>
          <p:spPr>
            <a:xfrm>
              <a:off x="4454900" y="3751100"/>
              <a:ext cx="3100" cy="84300"/>
            </a:xfrm>
            <a:custGeom>
              <a:rect b="b" l="l" r="r" t="t"/>
              <a:pathLst>
                <a:path extrusionOk="0" h="3372" w="124">
                  <a:moveTo>
                    <a:pt x="41" y="0"/>
                  </a:moveTo>
                  <a:lnTo>
                    <a:pt x="0" y="83"/>
                  </a:lnTo>
                  <a:lnTo>
                    <a:pt x="0" y="3289"/>
                  </a:lnTo>
                  <a:lnTo>
                    <a:pt x="41" y="3330"/>
                  </a:lnTo>
                  <a:lnTo>
                    <a:pt x="82" y="3371"/>
                  </a:lnTo>
                  <a:lnTo>
                    <a:pt x="123" y="3330"/>
                  </a:lnTo>
                  <a:lnTo>
                    <a:pt x="123" y="3289"/>
                  </a:lnTo>
                  <a:lnTo>
                    <a:pt x="123" y="83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79"/>
            <p:cNvSpPr/>
            <p:nvPr/>
          </p:nvSpPr>
          <p:spPr>
            <a:xfrm>
              <a:off x="4475450" y="3802475"/>
              <a:ext cx="3100" cy="83275"/>
            </a:xfrm>
            <a:custGeom>
              <a:rect b="b" l="l" r="r" t="t"/>
              <a:pathLst>
                <a:path extrusionOk="0" h="3331" w="124">
                  <a:moveTo>
                    <a:pt x="0" y="1"/>
                  </a:moveTo>
                  <a:lnTo>
                    <a:pt x="0" y="42"/>
                  </a:lnTo>
                  <a:lnTo>
                    <a:pt x="0" y="3290"/>
                  </a:lnTo>
                  <a:lnTo>
                    <a:pt x="0" y="3331"/>
                  </a:lnTo>
                  <a:lnTo>
                    <a:pt x="82" y="3331"/>
                  </a:lnTo>
                  <a:lnTo>
                    <a:pt x="124" y="3290"/>
                  </a:lnTo>
                  <a:lnTo>
                    <a:pt x="124" y="42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79"/>
            <p:cNvSpPr/>
            <p:nvPr/>
          </p:nvSpPr>
          <p:spPr>
            <a:xfrm>
              <a:off x="4492925" y="3865175"/>
              <a:ext cx="3100" cy="84300"/>
            </a:xfrm>
            <a:custGeom>
              <a:rect b="b" l="l" r="r" t="t"/>
              <a:pathLst>
                <a:path extrusionOk="0" h="3372" w="124">
                  <a:moveTo>
                    <a:pt x="41" y="1"/>
                  </a:moveTo>
                  <a:lnTo>
                    <a:pt x="0" y="42"/>
                  </a:lnTo>
                  <a:lnTo>
                    <a:pt x="0" y="3289"/>
                  </a:lnTo>
                  <a:lnTo>
                    <a:pt x="41" y="3330"/>
                  </a:lnTo>
                  <a:lnTo>
                    <a:pt x="82" y="3371"/>
                  </a:lnTo>
                  <a:lnTo>
                    <a:pt x="123" y="3330"/>
                  </a:lnTo>
                  <a:lnTo>
                    <a:pt x="123" y="3289"/>
                  </a:lnTo>
                  <a:lnTo>
                    <a:pt x="123" y="42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79"/>
            <p:cNvSpPr/>
            <p:nvPr/>
          </p:nvSpPr>
          <p:spPr>
            <a:xfrm>
              <a:off x="4512450" y="3910400"/>
              <a:ext cx="3100" cy="84300"/>
            </a:xfrm>
            <a:custGeom>
              <a:rect b="b" l="l" r="r" t="t"/>
              <a:pathLst>
                <a:path extrusionOk="0" h="3372" w="124">
                  <a:moveTo>
                    <a:pt x="41" y="0"/>
                  </a:moveTo>
                  <a:lnTo>
                    <a:pt x="0" y="41"/>
                  </a:lnTo>
                  <a:lnTo>
                    <a:pt x="0" y="83"/>
                  </a:lnTo>
                  <a:lnTo>
                    <a:pt x="0" y="3330"/>
                  </a:lnTo>
                  <a:lnTo>
                    <a:pt x="0" y="3371"/>
                  </a:lnTo>
                  <a:lnTo>
                    <a:pt x="123" y="3371"/>
                  </a:lnTo>
                  <a:lnTo>
                    <a:pt x="123" y="3330"/>
                  </a:lnTo>
                  <a:lnTo>
                    <a:pt x="123" y="83"/>
                  </a:lnTo>
                  <a:lnTo>
                    <a:pt x="123" y="4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79"/>
            <p:cNvSpPr/>
            <p:nvPr/>
          </p:nvSpPr>
          <p:spPr>
            <a:xfrm>
              <a:off x="4531975" y="3947400"/>
              <a:ext cx="3100" cy="84300"/>
            </a:xfrm>
            <a:custGeom>
              <a:rect b="b" l="l" r="r" t="t"/>
              <a:pathLst>
                <a:path extrusionOk="0" h="3372" w="124">
                  <a:moveTo>
                    <a:pt x="0" y="0"/>
                  </a:moveTo>
                  <a:lnTo>
                    <a:pt x="0" y="41"/>
                  </a:lnTo>
                  <a:lnTo>
                    <a:pt x="0" y="3289"/>
                  </a:lnTo>
                  <a:lnTo>
                    <a:pt x="0" y="3330"/>
                  </a:lnTo>
                  <a:lnTo>
                    <a:pt x="41" y="3371"/>
                  </a:lnTo>
                  <a:lnTo>
                    <a:pt x="82" y="3330"/>
                  </a:lnTo>
                  <a:lnTo>
                    <a:pt x="124" y="3289"/>
                  </a:lnTo>
                  <a:lnTo>
                    <a:pt x="124" y="4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79"/>
            <p:cNvSpPr/>
            <p:nvPr/>
          </p:nvSpPr>
          <p:spPr>
            <a:xfrm>
              <a:off x="4560750" y="3927875"/>
              <a:ext cx="3100" cy="84300"/>
            </a:xfrm>
            <a:custGeom>
              <a:rect b="b" l="l" r="r" t="t"/>
              <a:pathLst>
                <a:path extrusionOk="0" h="3372" w="124">
                  <a:moveTo>
                    <a:pt x="82" y="0"/>
                  </a:moveTo>
                  <a:lnTo>
                    <a:pt x="41" y="41"/>
                  </a:lnTo>
                  <a:lnTo>
                    <a:pt x="0" y="82"/>
                  </a:lnTo>
                  <a:lnTo>
                    <a:pt x="0" y="3330"/>
                  </a:lnTo>
                  <a:lnTo>
                    <a:pt x="41" y="3371"/>
                  </a:lnTo>
                  <a:lnTo>
                    <a:pt x="124" y="3371"/>
                  </a:lnTo>
                  <a:lnTo>
                    <a:pt x="124" y="3330"/>
                  </a:lnTo>
                  <a:lnTo>
                    <a:pt x="124" y="82"/>
                  </a:lnTo>
                  <a:lnTo>
                    <a:pt x="124" y="4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79"/>
            <p:cNvSpPr/>
            <p:nvPr/>
          </p:nvSpPr>
          <p:spPr>
            <a:xfrm>
              <a:off x="4596725" y="3905250"/>
              <a:ext cx="3100" cy="84300"/>
            </a:xfrm>
            <a:custGeom>
              <a:rect b="b" l="l" r="r" t="t"/>
              <a:pathLst>
                <a:path extrusionOk="0" h="3372" w="124">
                  <a:moveTo>
                    <a:pt x="0" y="1"/>
                  </a:moveTo>
                  <a:lnTo>
                    <a:pt x="0" y="83"/>
                  </a:lnTo>
                  <a:lnTo>
                    <a:pt x="0" y="3289"/>
                  </a:lnTo>
                  <a:lnTo>
                    <a:pt x="0" y="3372"/>
                  </a:lnTo>
                  <a:lnTo>
                    <a:pt x="123" y="3372"/>
                  </a:lnTo>
                  <a:lnTo>
                    <a:pt x="123" y="3289"/>
                  </a:lnTo>
                  <a:lnTo>
                    <a:pt x="123" y="83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79"/>
            <p:cNvSpPr/>
            <p:nvPr/>
          </p:nvSpPr>
          <p:spPr>
            <a:xfrm>
              <a:off x="4630625" y="3882650"/>
              <a:ext cx="3125" cy="84300"/>
            </a:xfrm>
            <a:custGeom>
              <a:rect b="b" l="l" r="r" t="t"/>
              <a:pathLst>
                <a:path extrusionOk="0" h="3372" w="125">
                  <a:moveTo>
                    <a:pt x="83" y="0"/>
                  </a:moveTo>
                  <a:lnTo>
                    <a:pt x="42" y="41"/>
                  </a:lnTo>
                  <a:lnTo>
                    <a:pt x="1" y="83"/>
                  </a:lnTo>
                  <a:lnTo>
                    <a:pt x="1" y="3330"/>
                  </a:lnTo>
                  <a:lnTo>
                    <a:pt x="42" y="3371"/>
                  </a:lnTo>
                  <a:lnTo>
                    <a:pt x="124" y="3371"/>
                  </a:lnTo>
                  <a:lnTo>
                    <a:pt x="124" y="3330"/>
                  </a:lnTo>
                  <a:lnTo>
                    <a:pt x="124" y="83"/>
                  </a:lnTo>
                  <a:lnTo>
                    <a:pt x="124" y="4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79"/>
            <p:cNvSpPr/>
            <p:nvPr/>
          </p:nvSpPr>
          <p:spPr>
            <a:xfrm>
              <a:off x="4661450" y="3861075"/>
              <a:ext cx="3125" cy="84300"/>
            </a:xfrm>
            <a:custGeom>
              <a:rect b="b" l="l" r="r" t="t"/>
              <a:pathLst>
                <a:path extrusionOk="0" h="3372" w="125">
                  <a:moveTo>
                    <a:pt x="42" y="0"/>
                  </a:moveTo>
                  <a:lnTo>
                    <a:pt x="1" y="41"/>
                  </a:lnTo>
                  <a:lnTo>
                    <a:pt x="1" y="3289"/>
                  </a:lnTo>
                  <a:lnTo>
                    <a:pt x="42" y="3330"/>
                  </a:lnTo>
                  <a:lnTo>
                    <a:pt x="83" y="3371"/>
                  </a:lnTo>
                  <a:lnTo>
                    <a:pt x="124" y="3330"/>
                  </a:lnTo>
                  <a:lnTo>
                    <a:pt x="124" y="3289"/>
                  </a:lnTo>
                  <a:lnTo>
                    <a:pt x="124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79"/>
            <p:cNvSpPr/>
            <p:nvPr/>
          </p:nvSpPr>
          <p:spPr>
            <a:xfrm>
              <a:off x="4693325" y="3839475"/>
              <a:ext cx="3100" cy="84300"/>
            </a:xfrm>
            <a:custGeom>
              <a:rect b="b" l="l" r="r" t="t"/>
              <a:pathLst>
                <a:path extrusionOk="0" h="3372" w="124">
                  <a:moveTo>
                    <a:pt x="41" y="1"/>
                  </a:moveTo>
                  <a:lnTo>
                    <a:pt x="0" y="42"/>
                  </a:lnTo>
                  <a:lnTo>
                    <a:pt x="0" y="3290"/>
                  </a:lnTo>
                  <a:lnTo>
                    <a:pt x="41" y="3331"/>
                  </a:lnTo>
                  <a:lnTo>
                    <a:pt x="83" y="3372"/>
                  </a:lnTo>
                  <a:lnTo>
                    <a:pt x="124" y="3331"/>
                  </a:lnTo>
                  <a:lnTo>
                    <a:pt x="124" y="3290"/>
                  </a:lnTo>
                  <a:lnTo>
                    <a:pt x="124" y="4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79"/>
            <p:cNvSpPr/>
            <p:nvPr/>
          </p:nvSpPr>
          <p:spPr>
            <a:xfrm>
              <a:off x="4728275" y="3815850"/>
              <a:ext cx="3100" cy="84300"/>
            </a:xfrm>
            <a:custGeom>
              <a:rect b="b" l="l" r="r" t="t"/>
              <a:pathLst>
                <a:path extrusionOk="0" h="3372" w="124">
                  <a:moveTo>
                    <a:pt x="41" y="0"/>
                  </a:moveTo>
                  <a:lnTo>
                    <a:pt x="0" y="41"/>
                  </a:lnTo>
                  <a:lnTo>
                    <a:pt x="0" y="82"/>
                  </a:lnTo>
                  <a:lnTo>
                    <a:pt x="0" y="3330"/>
                  </a:lnTo>
                  <a:lnTo>
                    <a:pt x="0" y="3371"/>
                  </a:lnTo>
                  <a:lnTo>
                    <a:pt x="82" y="3371"/>
                  </a:lnTo>
                  <a:lnTo>
                    <a:pt x="123" y="3330"/>
                  </a:lnTo>
                  <a:lnTo>
                    <a:pt x="123" y="82"/>
                  </a:lnTo>
                  <a:lnTo>
                    <a:pt x="82" y="4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79"/>
            <p:cNvSpPr/>
            <p:nvPr/>
          </p:nvSpPr>
          <p:spPr>
            <a:xfrm>
              <a:off x="4763200" y="3795300"/>
              <a:ext cx="3125" cy="84300"/>
            </a:xfrm>
            <a:custGeom>
              <a:rect b="b" l="l" r="r" t="t"/>
              <a:pathLst>
                <a:path extrusionOk="0" h="3372" w="125">
                  <a:moveTo>
                    <a:pt x="83" y="0"/>
                  </a:moveTo>
                  <a:lnTo>
                    <a:pt x="42" y="41"/>
                  </a:lnTo>
                  <a:lnTo>
                    <a:pt x="1" y="82"/>
                  </a:lnTo>
                  <a:lnTo>
                    <a:pt x="1" y="3330"/>
                  </a:lnTo>
                  <a:lnTo>
                    <a:pt x="42" y="3371"/>
                  </a:lnTo>
                  <a:lnTo>
                    <a:pt x="124" y="3371"/>
                  </a:lnTo>
                  <a:lnTo>
                    <a:pt x="124" y="3330"/>
                  </a:lnTo>
                  <a:lnTo>
                    <a:pt x="124" y="82"/>
                  </a:lnTo>
                  <a:lnTo>
                    <a:pt x="124" y="4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79"/>
            <p:cNvSpPr/>
            <p:nvPr/>
          </p:nvSpPr>
          <p:spPr>
            <a:xfrm>
              <a:off x="4793000" y="3807625"/>
              <a:ext cx="3125" cy="52425"/>
            </a:xfrm>
            <a:custGeom>
              <a:rect b="b" l="l" r="r" t="t"/>
              <a:pathLst>
                <a:path extrusionOk="0" h="2097" w="125">
                  <a:moveTo>
                    <a:pt x="1" y="0"/>
                  </a:moveTo>
                  <a:lnTo>
                    <a:pt x="1" y="42"/>
                  </a:lnTo>
                  <a:lnTo>
                    <a:pt x="1" y="2015"/>
                  </a:lnTo>
                  <a:lnTo>
                    <a:pt x="1" y="2056"/>
                  </a:lnTo>
                  <a:lnTo>
                    <a:pt x="83" y="2097"/>
                  </a:lnTo>
                  <a:lnTo>
                    <a:pt x="124" y="2056"/>
                  </a:lnTo>
                  <a:lnTo>
                    <a:pt x="124" y="2015"/>
                  </a:lnTo>
                  <a:lnTo>
                    <a:pt x="124" y="4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80"/>
          <p:cNvSpPr txBox="1"/>
          <p:nvPr>
            <p:ph hasCustomPrompt="1" type="title"/>
          </p:nvPr>
        </p:nvSpPr>
        <p:spPr>
          <a:xfrm>
            <a:off x="1362450" y="1464900"/>
            <a:ext cx="6419100" cy="12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800"/>
              <a:buNone/>
              <a:defRPr b="1" sz="8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7" name="Google Shape;567;p80"/>
          <p:cNvSpPr txBox="1"/>
          <p:nvPr>
            <p:ph idx="1" type="subTitle"/>
          </p:nvPr>
        </p:nvSpPr>
        <p:spPr>
          <a:xfrm>
            <a:off x="1774525" y="2736300"/>
            <a:ext cx="52236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8" name="Google Shape;568;p80"/>
          <p:cNvSpPr/>
          <p:nvPr/>
        </p:nvSpPr>
        <p:spPr>
          <a:xfrm>
            <a:off x="-447574" y="3607325"/>
            <a:ext cx="1200036" cy="2461835"/>
          </a:xfrm>
          <a:custGeom>
            <a:rect b="b" l="l" r="r" t="t"/>
            <a:pathLst>
              <a:path extrusionOk="0" h="36380" w="17733">
                <a:moveTo>
                  <a:pt x="3289" y="9282"/>
                </a:moveTo>
                <a:lnTo>
                  <a:pt x="3705" y="9324"/>
                </a:lnTo>
                <a:lnTo>
                  <a:pt x="4080" y="9366"/>
                </a:lnTo>
                <a:lnTo>
                  <a:pt x="4496" y="9491"/>
                </a:lnTo>
                <a:lnTo>
                  <a:pt x="4829" y="9657"/>
                </a:lnTo>
                <a:lnTo>
                  <a:pt x="4579" y="10281"/>
                </a:lnTo>
                <a:lnTo>
                  <a:pt x="4288" y="10906"/>
                </a:lnTo>
                <a:lnTo>
                  <a:pt x="3955" y="11530"/>
                </a:lnTo>
                <a:lnTo>
                  <a:pt x="3580" y="12113"/>
                </a:lnTo>
                <a:lnTo>
                  <a:pt x="3123" y="12779"/>
                </a:lnTo>
                <a:lnTo>
                  <a:pt x="2706" y="13445"/>
                </a:lnTo>
                <a:lnTo>
                  <a:pt x="2290" y="14111"/>
                </a:lnTo>
                <a:lnTo>
                  <a:pt x="1957" y="14818"/>
                </a:lnTo>
                <a:lnTo>
                  <a:pt x="1499" y="14152"/>
                </a:lnTo>
                <a:lnTo>
                  <a:pt x="1291" y="13819"/>
                </a:lnTo>
                <a:lnTo>
                  <a:pt x="1083" y="13445"/>
                </a:lnTo>
                <a:lnTo>
                  <a:pt x="958" y="13070"/>
                </a:lnTo>
                <a:lnTo>
                  <a:pt x="833" y="12654"/>
                </a:lnTo>
                <a:lnTo>
                  <a:pt x="750" y="12279"/>
                </a:lnTo>
                <a:lnTo>
                  <a:pt x="750" y="11905"/>
                </a:lnTo>
                <a:lnTo>
                  <a:pt x="750" y="11613"/>
                </a:lnTo>
                <a:lnTo>
                  <a:pt x="792" y="11364"/>
                </a:lnTo>
                <a:lnTo>
                  <a:pt x="875" y="11072"/>
                </a:lnTo>
                <a:lnTo>
                  <a:pt x="958" y="10864"/>
                </a:lnTo>
                <a:lnTo>
                  <a:pt x="1125" y="10614"/>
                </a:lnTo>
                <a:lnTo>
                  <a:pt x="1291" y="10365"/>
                </a:lnTo>
                <a:lnTo>
                  <a:pt x="1458" y="10157"/>
                </a:lnTo>
                <a:lnTo>
                  <a:pt x="1707" y="9948"/>
                </a:lnTo>
                <a:lnTo>
                  <a:pt x="2082" y="9657"/>
                </a:lnTo>
                <a:lnTo>
                  <a:pt x="2498" y="9449"/>
                </a:lnTo>
                <a:lnTo>
                  <a:pt x="2914" y="9324"/>
                </a:lnTo>
                <a:lnTo>
                  <a:pt x="3289" y="9282"/>
                </a:lnTo>
                <a:close/>
                <a:moveTo>
                  <a:pt x="14486" y="9282"/>
                </a:moveTo>
                <a:lnTo>
                  <a:pt x="14861" y="9324"/>
                </a:lnTo>
                <a:lnTo>
                  <a:pt x="15277" y="9449"/>
                </a:lnTo>
                <a:lnTo>
                  <a:pt x="15693" y="9657"/>
                </a:lnTo>
                <a:lnTo>
                  <a:pt x="16068" y="9948"/>
                </a:lnTo>
                <a:lnTo>
                  <a:pt x="16317" y="10157"/>
                </a:lnTo>
                <a:lnTo>
                  <a:pt x="16484" y="10365"/>
                </a:lnTo>
                <a:lnTo>
                  <a:pt x="16650" y="10614"/>
                </a:lnTo>
                <a:lnTo>
                  <a:pt x="16775" y="10864"/>
                </a:lnTo>
                <a:lnTo>
                  <a:pt x="16900" y="11072"/>
                </a:lnTo>
                <a:lnTo>
                  <a:pt x="16983" y="11364"/>
                </a:lnTo>
                <a:lnTo>
                  <a:pt x="17025" y="11613"/>
                </a:lnTo>
                <a:lnTo>
                  <a:pt x="17025" y="11905"/>
                </a:lnTo>
                <a:lnTo>
                  <a:pt x="17025" y="12279"/>
                </a:lnTo>
                <a:lnTo>
                  <a:pt x="16942" y="12654"/>
                </a:lnTo>
                <a:lnTo>
                  <a:pt x="16817" y="13070"/>
                </a:lnTo>
                <a:lnTo>
                  <a:pt x="16650" y="13445"/>
                </a:lnTo>
                <a:lnTo>
                  <a:pt x="16484" y="13819"/>
                </a:lnTo>
                <a:lnTo>
                  <a:pt x="16276" y="14152"/>
                </a:lnTo>
                <a:lnTo>
                  <a:pt x="15818" y="14818"/>
                </a:lnTo>
                <a:lnTo>
                  <a:pt x="15443" y="14111"/>
                </a:lnTo>
                <a:lnTo>
                  <a:pt x="15069" y="13445"/>
                </a:lnTo>
                <a:lnTo>
                  <a:pt x="14652" y="12779"/>
                </a:lnTo>
                <a:lnTo>
                  <a:pt x="14195" y="12113"/>
                </a:lnTo>
                <a:lnTo>
                  <a:pt x="13820" y="11530"/>
                </a:lnTo>
                <a:lnTo>
                  <a:pt x="13487" y="10906"/>
                </a:lnTo>
                <a:lnTo>
                  <a:pt x="13196" y="10281"/>
                </a:lnTo>
                <a:lnTo>
                  <a:pt x="12946" y="9657"/>
                </a:lnTo>
                <a:lnTo>
                  <a:pt x="13279" y="9491"/>
                </a:lnTo>
                <a:lnTo>
                  <a:pt x="13695" y="9407"/>
                </a:lnTo>
                <a:lnTo>
                  <a:pt x="14070" y="9324"/>
                </a:lnTo>
                <a:lnTo>
                  <a:pt x="14486" y="9282"/>
                </a:lnTo>
                <a:close/>
                <a:moveTo>
                  <a:pt x="5287" y="0"/>
                </a:moveTo>
                <a:lnTo>
                  <a:pt x="5454" y="750"/>
                </a:lnTo>
                <a:lnTo>
                  <a:pt x="5578" y="1665"/>
                </a:lnTo>
                <a:lnTo>
                  <a:pt x="5703" y="2789"/>
                </a:lnTo>
                <a:lnTo>
                  <a:pt x="5745" y="3455"/>
                </a:lnTo>
                <a:lnTo>
                  <a:pt x="5787" y="4163"/>
                </a:lnTo>
                <a:lnTo>
                  <a:pt x="5745" y="4912"/>
                </a:lnTo>
                <a:lnTo>
                  <a:pt x="5703" y="5703"/>
                </a:lnTo>
                <a:lnTo>
                  <a:pt x="5620" y="6494"/>
                </a:lnTo>
                <a:lnTo>
                  <a:pt x="5495" y="7284"/>
                </a:lnTo>
                <a:lnTo>
                  <a:pt x="5329" y="8117"/>
                </a:lnTo>
                <a:lnTo>
                  <a:pt x="5079" y="8991"/>
                </a:lnTo>
                <a:lnTo>
                  <a:pt x="4621" y="8783"/>
                </a:lnTo>
                <a:lnTo>
                  <a:pt x="4163" y="8658"/>
                </a:lnTo>
                <a:lnTo>
                  <a:pt x="3664" y="8575"/>
                </a:lnTo>
                <a:lnTo>
                  <a:pt x="3164" y="8575"/>
                </a:lnTo>
                <a:lnTo>
                  <a:pt x="2665" y="8658"/>
                </a:lnTo>
                <a:lnTo>
                  <a:pt x="2165" y="8825"/>
                </a:lnTo>
                <a:lnTo>
                  <a:pt x="1707" y="9033"/>
                </a:lnTo>
                <a:lnTo>
                  <a:pt x="1208" y="9407"/>
                </a:lnTo>
                <a:lnTo>
                  <a:pt x="958" y="9657"/>
                </a:lnTo>
                <a:lnTo>
                  <a:pt x="708" y="9948"/>
                </a:lnTo>
                <a:lnTo>
                  <a:pt x="500" y="10240"/>
                </a:lnTo>
                <a:lnTo>
                  <a:pt x="334" y="10531"/>
                </a:lnTo>
                <a:lnTo>
                  <a:pt x="167" y="10864"/>
                </a:lnTo>
                <a:lnTo>
                  <a:pt x="84" y="11197"/>
                </a:lnTo>
                <a:lnTo>
                  <a:pt x="42" y="11530"/>
                </a:lnTo>
                <a:lnTo>
                  <a:pt x="1" y="11905"/>
                </a:lnTo>
                <a:lnTo>
                  <a:pt x="42" y="12404"/>
                </a:lnTo>
                <a:lnTo>
                  <a:pt x="167" y="12904"/>
                </a:lnTo>
                <a:lnTo>
                  <a:pt x="334" y="13403"/>
                </a:lnTo>
                <a:lnTo>
                  <a:pt x="500" y="13861"/>
                </a:lnTo>
                <a:lnTo>
                  <a:pt x="750" y="14319"/>
                </a:lnTo>
                <a:lnTo>
                  <a:pt x="1041" y="14777"/>
                </a:lnTo>
                <a:lnTo>
                  <a:pt x="1583" y="15568"/>
                </a:lnTo>
                <a:lnTo>
                  <a:pt x="1250" y="16400"/>
                </a:lnTo>
                <a:lnTo>
                  <a:pt x="958" y="17316"/>
                </a:lnTo>
                <a:lnTo>
                  <a:pt x="708" y="18232"/>
                </a:lnTo>
                <a:lnTo>
                  <a:pt x="542" y="19189"/>
                </a:lnTo>
                <a:lnTo>
                  <a:pt x="417" y="20230"/>
                </a:lnTo>
                <a:lnTo>
                  <a:pt x="375" y="21312"/>
                </a:lnTo>
                <a:lnTo>
                  <a:pt x="375" y="22436"/>
                </a:lnTo>
                <a:lnTo>
                  <a:pt x="459" y="23643"/>
                </a:lnTo>
                <a:lnTo>
                  <a:pt x="584" y="24933"/>
                </a:lnTo>
                <a:lnTo>
                  <a:pt x="833" y="26307"/>
                </a:lnTo>
                <a:lnTo>
                  <a:pt x="1125" y="27722"/>
                </a:lnTo>
                <a:lnTo>
                  <a:pt x="1541" y="29262"/>
                </a:lnTo>
                <a:lnTo>
                  <a:pt x="1999" y="30885"/>
                </a:lnTo>
                <a:lnTo>
                  <a:pt x="2581" y="32592"/>
                </a:lnTo>
                <a:lnTo>
                  <a:pt x="3247" y="34423"/>
                </a:lnTo>
                <a:lnTo>
                  <a:pt x="3997" y="36380"/>
                </a:lnTo>
                <a:lnTo>
                  <a:pt x="13778" y="36380"/>
                </a:lnTo>
                <a:lnTo>
                  <a:pt x="14528" y="34423"/>
                </a:lnTo>
                <a:lnTo>
                  <a:pt x="15194" y="32592"/>
                </a:lnTo>
                <a:lnTo>
                  <a:pt x="15776" y="30885"/>
                </a:lnTo>
                <a:lnTo>
                  <a:pt x="16234" y="29262"/>
                </a:lnTo>
                <a:lnTo>
                  <a:pt x="16650" y="27722"/>
                </a:lnTo>
                <a:lnTo>
                  <a:pt x="16942" y="26307"/>
                </a:lnTo>
                <a:lnTo>
                  <a:pt x="17192" y="24933"/>
                </a:lnTo>
                <a:lnTo>
                  <a:pt x="17316" y="23643"/>
                </a:lnTo>
                <a:lnTo>
                  <a:pt x="17400" y="22436"/>
                </a:lnTo>
                <a:lnTo>
                  <a:pt x="17400" y="21312"/>
                </a:lnTo>
                <a:lnTo>
                  <a:pt x="17358" y="20230"/>
                </a:lnTo>
                <a:lnTo>
                  <a:pt x="17233" y="19189"/>
                </a:lnTo>
                <a:lnTo>
                  <a:pt x="17025" y="18232"/>
                </a:lnTo>
                <a:lnTo>
                  <a:pt x="16817" y="17316"/>
                </a:lnTo>
                <a:lnTo>
                  <a:pt x="16526" y="16400"/>
                </a:lnTo>
                <a:lnTo>
                  <a:pt x="16151" y="15568"/>
                </a:lnTo>
                <a:lnTo>
                  <a:pt x="16734" y="14777"/>
                </a:lnTo>
                <a:lnTo>
                  <a:pt x="17025" y="14319"/>
                </a:lnTo>
                <a:lnTo>
                  <a:pt x="17233" y="13861"/>
                </a:lnTo>
                <a:lnTo>
                  <a:pt x="17441" y="13403"/>
                </a:lnTo>
                <a:lnTo>
                  <a:pt x="17608" y="12904"/>
                </a:lnTo>
                <a:lnTo>
                  <a:pt x="17733" y="12404"/>
                </a:lnTo>
                <a:lnTo>
                  <a:pt x="17733" y="11905"/>
                </a:lnTo>
                <a:lnTo>
                  <a:pt x="17733" y="11530"/>
                </a:lnTo>
                <a:lnTo>
                  <a:pt x="17691" y="11197"/>
                </a:lnTo>
                <a:lnTo>
                  <a:pt x="17566" y="10864"/>
                </a:lnTo>
                <a:lnTo>
                  <a:pt x="17441" y="10531"/>
                </a:lnTo>
                <a:lnTo>
                  <a:pt x="17275" y="10240"/>
                </a:lnTo>
                <a:lnTo>
                  <a:pt x="17067" y="9948"/>
                </a:lnTo>
                <a:lnTo>
                  <a:pt x="16817" y="9657"/>
                </a:lnTo>
                <a:lnTo>
                  <a:pt x="16526" y="9407"/>
                </a:lnTo>
                <a:lnTo>
                  <a:pt x="16068" y="9033"/>
                </a:lnTo>
                <a:lnTo>
                  <a:pt x="15568" y="8825"/>
                </a:lnTo>
                <a:lnTo>
                  <a:pt x="15110" y="8658"/>
                </a:lnTo>
                <a:lnTo>
                  <a:pt x="14611" y="8575"/>
                </a:lnTo>
                <a:lnTo>
                  <a:pt x="14111" y="8575"/>
                </a:lnTo>
                <a:lnTo>
                  <a:pt x="13612" y="8658"/>
                </a:lnTo>
                <a:lnTo>
                  <a:pt x="13154" y="8783"/>
                </a:lnTo>
                <a:lnTo>
                  <a:pt x="12696" y="8991"/>
                </a:lnTo>
                <a:lnTo>
                  <a:pt x="12446" y="8117"/>
                </a:lnTo>
                <a:lnTo>
                  <a:pt x="12280" y="7284"/>
                </a:lnTo>
                <a:lnTo>
                  <a:pt x="12113" y="6494"/>
                </a:lnTo>
                <a:lnTo>
                  <a:pt x="12030" y="5661"/>
                </a:lnTo>
                <a:lnTo>
                  <a:pt x="11989" y="4912"/>
                </a:lnTo>
                <a:lnTo>
                  <a:pt x="11989" y="4163"/>
                </a:lnTo>
                <a:lnTo>
                  <a:pt x="12030" y="3455"/>
                </a:lnTo>
                <a:lnTo>
                  <a:pt x="12072" y="2789"/>
                </a:lnTo>
                <a:lnTo>
                  <a:pt x="12197" y="1665"/>
                </a:lnTo>
                <a:lnTo>
                  <a:pt x="12322" y="750"/>
                </a:lnTo>
                <a:lnTo>
                  <a:pt x="124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9" name="Google Shape;569;p80"/>
          <p:cNvGrpSpPr/>
          <p:nvPr/>
        </p:nvGrpSpPr>
        <p:grpSpPr>
          <a:xfrm>
            <a:off x="8244623" y="2424843"/>
            <a:ext cx="1310400" cy="3058351"/>
            <a:chOff x="5041550" y="1428200"/>
            <a:chExt cx="567150" cy="1323675"/>
          </a:xfrm>
        </p:grpSpPr>
        <p:sp>
          <p:nvSpPr>
            <p:cNvPr id="570" name="Google Shape;570;p80"/>
            <p:cNvSpPr/>
            <p:nvPr/>
          </p:nvSpPr>
          <p:spPr>
            <a:xfrm>
              <a:off x="5099825" y="1428200"/>
              <a:ext cx="198775" cy="622325"/>
            </a:xfrm>
            <a:custGeom>
              <a:rect b="b" l="l" r="r" t="t"/>
              <a:pathLst>
                <a:path extrusionOk="0" h="24893" w="7951">
                  <a:moveTo>
                    <a:pt x="6494" y="1"/>
                  </a:moveTo>
                  <a:lnTo>
                    <a:pt x="6119" y="84"/>
                  </a:lnTo>
                  <a:lnTo>
                    <a:pt x="5661" y="292"/>
                  </a:lnTo>
                  <a:lnTo>
                    <a:pt x="5203" y="625"/>
                  </a:lnTo>
                  <a:lnTo>
                    <a:pt x="4704" y="1083"/>
                  </a:lnTo>
                  <a:lnTo>
                    <a:pt x="4454" y="1333"/>
                  </a:lnTo>
                  <a:lnTo>
                    <a:pt x="4204" y="1666"/>
                  </a:lnTo>
                  <a:lnTo>
                    <a:pt x="3705" y="2415"/>
                  </a:lnTo>
                  <a:lnTo>
                    <a:pt x="3205" y="3372"/>
                  </a:lnTo>
                  <a:lnTo>
                    <a:pt x="2747" y="4413"/>
                  </a:lnTo>
                  <a:lnTo>
                    <a:pt x="2290" y="5579"/>
                  </a:lnTo>
                  <a:lnTo>
                    <a:pt x="1873" y="6827"/>
                  </a:lnTo>
                  <a:lnTo>
                    <a:pt x="1499" y="8118"/>
                  </a:lnTo>
                  <a:lnTo>
                    <a:pt x="1124" y="9491"/>
                  </a:lnTo>
                  <a:lnTo>
                    <a:pt x="833" y="10865"/>
                  </a:lnTo>
                  <a:lnTo>
                    <a:pt x="541" y="12280"/>
                  </a:lnTo>
                  <a:lnTo>
                    <a:pt x="333" y="13654"/>
                  </a:lnTo>
                  <a:lnTo>
                    <a:pt x="167" y="14986"/>
                  </a:lnTo>
                  <a:lnTo>
                    <a:pt x="42" y="16276"/>
                  </a:lnTo>
                  <a:lnTo>
                    <a:pt x="0" y="17441"/>
                  </a:lnTo>
                  <a:lnTo>
                    <a:pt x="0" y="18565"/>
                  </a:lnTo>
                  <a:lnTo>
                    <a:pt x="83" y="19523"/>
                  </a:lnTo>
                  <a:lnTo>
                    <a:pt x="250" y="20397"/>
                  </a:lnTo>
                  <a:lnTo>
                    <a:pt x="416" y="21146"/>
                  </a:lnTo>
                  <a:lnTo>
                    <a:pt x="666" y="21812"/>
                  </a:lnTo>
                  <a:lnTo>
                    <a:pt x="916" y="22395"/>
                  </a:lnTo>
                  <a:lnTo>
                    <a:pt x="1207" y="22894"/>
                  </a:lnTo>
                  <a:lnTo>
                    <a:pt x="1499" y="23352"/>
                  </a:lnTo>
                  <a:lnTo>
                    <a:pt x="1832" y="23727"/>
                  </a:lnTo>
                  <a:lnTo>
                    <a:pt x="2123" y="24018"/>
                  </a:lnTo>
                  <a:lnTo>
                    <a:pt x="2456" y="24268"/>
                  </a:lnTo>
                  <a:lnTo>
                    <a:pt x="2747" y="24476"/>
                  </a:lnTo>
                  <a:lnTo>
                    <a:pt x="3247" y="24726"/>
                  </a:lnTo>
                  <a:lnTo>
                    <a:pt x="3580" y="24850"/>
                  </a:lnTo>
                  <a:lnTo>
                    <a:pt x="3705" y="24892"/>
                  </a:lnTo>
                  <a:lnTo>
                    <a:pt x="3996" y="24892"/>
                  </a:lnTo>
                  <a:lnTo>
                    <a:pt x="4329" y="24850"/>
                  </a:lnTo>
                  <a:lnTo>
                    <a:pt x="4787" y="24726"/>
                  </a:lnTo>
                  <a:lnTo>
                    <a:pt x="5286" y="24517"/>
                  </a:lnTo>
                  <a:lnTo>
                    <a:pt x="5578" y="24351"/>
                  </a:lnTo>
                  <a:lnTo>
                    <a:pt x="5869" y="24143"/>
                  </a:lnTo>
                  <a:lnTo>
                    <a:pt x="6202" y="23893"/>
                  </a:lnTo>
                  <a:lnTo>
                    <a:pt x="6494" y="23643"/>
                  </a:lnTo>
                  <a:lnTo>
                    <a:pt x="6827" y="23310"/>
                  </a:lnTo>
                  <a:lnTo>
                    <a:pt x="7118" y="22894"/>
                  </a:lnTo>
                  <a:lnTo>
                    <a:pt x="7284" y="22686"/>
                  </a:lnTo>
                  <a:lnTo>
                    <a:pt x="7409" y="22436"/>
                  </a:lnTo>
                  <a:lnTo>
                    <a:pt x="7493" y="22103"/>
                  </a:lnTo>
                  <a:lnTo>
                    <a:pt x="7576" y="21770"/>
                  </a:lnTo>
                  <a:lnTo>
                    <a:pt x="7659" y="20979"/>
                  </a:lnTo>
                  <a:lnTo>
                    <a:pt x="7701" y="20064"/>
                  </a:lnTo>
                  <a:lnTo>
                    <a:pt x="7701" y="19065"/>
                  </a:lnTo>
                  <a:lnTo>
                    <a:pt x="7617" y="17983"/>
                  </a:lnTo>
                  <a:lnTo>
                    <a:pt x="7451" y="15610"/>
                  </a:lnTo>
                  <a:lnTo>
                    <a:pt x="7243" y="13112"/>
                  </a:lnTo>
                  <a:lnTo>
                    <a:pt x="7160" y="11864"/>
                  </a:lnTo>
                  <a:lnTo>
                    <a:pt x="7076" y="10615"/>
                  </a:lnTo>
                  <a:lnTo>
                    <a:pt x="7076" y="9408"/>
                  </a:lnTo>
                  <a:lnTo>
                    <a:pt x="7118" y="8242"/>
                  </a:lnTo>
                  <a:lnTo>
                    <a:pt x="7243" y="7160"/>
                  </a:lnTo>
                  <a:lnTo>
                    <a:pt x="7326" y="6619"/>
                  </a:lnTo>
                  <a:lnTo>
                    <a:pt x="7451" y="6161"/>
                  </a:lnTo>
                  <a:lnTo>
                    <a:pt x="7659" y="5204"/>
                  </a:lnTo>
                  <a:lnTo>
                    <a:pt x="7826" y="4371"/>
                  </a:lnTo>
                  <a:lnTo>
                    <a:pt x="7909" y="3539"/>
                  </a:lnTo>
                  <a:lnTo>
                    <a:pt x="7950" y="2831"/>
                  </a:lnTo>
                  <a:lnTo>
                    <a:pt x="7950" y="2165"/>
                  </a:lnTo>
                  <a:lnTo>
                    <a:pt x="7867" y="1583"/>
                  </a:lnTo>
                  <a:lnTo>
                    <a:pt x="7742" y="1083"/>
                  </a:lnTo>
                  <a:lnTo>
                    <a:pt x="7576" y="667"/>
                  </a:lnTo>
                  <a:lnTo>
                    <a:pt x="7368" y="376"/>
                  </a:lnTo>
                  <a:lnTo>
                    <a:pt x="7243" y="251"/>
                  </a:lnTo>
                  <a:lnTo>
                    <a:pt x="7118" y="126"/>
                  </a:lnTo>
                  <a:lnTo>
                    <a:pt x="6993" y="84"/>
                  </a:lnTo>
                  <a:lnTo>
                    <a:pt x="68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80"/>
            <p:cNvSpPr/>
            <p:nvPr/>
          </p:nvSpPr>
          <p:spPr>
            <a:xfrm>
              <a:off x="5191400" y="1828850"/>
              <a:ext cx="209175" cy="506800"/>
            </a:xfrm>
            <a:custGeom>
              <a:rect b="b" l="l" r="r" t="t"/>
              <a:pathLst>
                <a:path extrusionOk="0" h="20272" w="8367">
                  <a:moveTo>
                    <a:pt x="7368" y="0"/>
                  </a:moveTo>
                  <a:lnTo>
                    <a:pt x="7076" y="42"/>
                  </a:lnTo>
                  <a:lnTo>
                    <a:pt x="6702" y="167"/>
                  </a:lnTo>
                  <a:lnTo>
                    <a:pt x="6285" y="375"/>
                  </a:lnTo>
                  <a:lnTo>
                    <a:pt x="5827" y="666"/>
                  </a:lnTo>
                  <a:lnTo>
                    <a:pt x="5578" y="874"/>
                  </a:lnTo>
                  <a:lnTo>
                    <a:pt x="5328" y="1124"/>
                  </a:lnTo>
                  <a:lnTo>
                    <a:pt x="4829" y="1707"/>
                  </a:lnTo>
                  <a:lnTo>
                    <a:pt x="4329" y="2414"/>
                  </a:lnTo>
                  <a:lnTo>
                    <a:pt x="3830" y="3247"/>
                  </a:lnTo>
                  <a:lnTo>
                    <a:pt x="3330" y="4163"/>
                  </a:lnTo>
                  <a:lnTo>
                    <a:pt x="2831" y="5120"/>
                  </a:lnTo>
                  <a:lnTo>
                    <a:pt x="2373" y="6161"/>
                  </a:lnTo>
                  <a:lnTo>
                    <a:pt x="1956" y="7243"/>
                  </a:lnTo>
                  <a:lnTo>
                    <a:pt x="1540" y="8367"/>
                  </a:lnTo>
                  <a:lnTo>
                    <a:pt x="1166" y="9490"/>
                  </a:lnTo>
                  <a:lnTo>
                    <a:pt x="833" y="10614"/>
                  </a:lnTo>
                  <a:lnTo>
                    <a:pt x="541" y="11697"/>
                  </a:lnTo>
                  <a:lnTo>
                    <a:pt x="291" y="12737"/>
                  </a:lnTo>
                  <a:lnTo>
                    <a:pt x="125" y="13694"/>
                  </a:lnTo>
                  <a:lnTo>
                    <a:pt x="42" y="14610"/>
                  </a:lnTo>
                  <a:lnTo>
                    <a:pt x="0" y="15443"/>
                  </a:lnTo>
                  <a:lnTo>
                    <a:pt x="0" y="16150"/>
                  </a:lnTo>
                  <a:lnTo>
                    <a:pt x="83" y="16816"/>
                  </a:lnTo>
                  <a:lnTo>
                    <a:pt x="208" y="17399"/>
                  </a:lnTo>
                  <a:lnTo>
                    <a:pt x="375" y="17898"/>
                  </a:lnTo>
                  <a:lnTo>
                    <a:pt x="541" y="18356"/>
                  </a:lnTo>
                  <a:lnTo>
                    <a:pt x="749" y="18731"/>
                  </a:lnTo>
                  <a:lnTo>
                    <a:pt x="957" y="19064"/>
                  </a:lnTo>
                  <a:lnTo>
                    <a:pt x="1207" y="19355"/>
                  </a:lnTo>
                  <a:lnTo>
                    <a:pt x="1415" y="19605"/>
                  </a:lnTo>
                  <a:lnTo>
                    <a:pt x="1623" y="19813"/>
                  </a:lnTo>
                  <a:lnTo>
                    <a:pt x="2040" y="20063"/>
                  </a:lnTo>
                  <a:lnTo>
                    <a:pt x="2289" y="20229"/>
                  </a:lnTo>
                  <a:lnTo>
                    <a:pt x="2414" y="20271"/>
                  </a:lnTo>
                  <a:lnTo>
                    <a:pt x="2914" y="20271"/>
                  </a:lnTo>
                  <a:lnTo>
                    <a:pt x="3288" y="20229"/>
                  </a:lnTo>
                  <a:lnTo>
                    <a:pt x="3746" y="20105"/>
                  </a:lnTo>
                  <a:lnTo>
                    <a:pt x="4287" y="19896"/>
                  </a:lnTo>
                  <a:lnTo>
                    <a:pt x="4537" y="19730"/>
                  </a:lnTo>
                  <a:lnTo>
                    <a:pt x="4829" y="19522"/>
                  </a:lnTo>
                  <a:lnTo>
                    <a:pt x="5120" y="19272"/>
                  </a:lnTo>
                  <a:lnTo>
                    <a:pt x="5453" y="18981"/>
                  </a:lnTo>
                  <a:lnTo>
                    <a:pt x="5578" y="18814"/>
                  </a:lnTo>
                  <a:lnTo>
                    <a:pt x="5703" y="18606"/>
                  </a:lnTo>
                  <a:lnTo>
                    <a:pt x="5827" y="18356"/>
                  </a:lnTo>
                  <a:lnTo>
                    <a:pt x="5911" y="18107"/>
                  </a:lnTo>
                  <a:lnTo>
                    <a:pt x="6077" y="17482"/>
                  </a:lnTo>
                  <a:lnTo>
                    <a:pt x="6202" y="16733"/>
                  </a:lnTo>
                  <a:lnTo>
                    <a:pt x="6327" y="15901"/>
                  </a:lnTo>
                  <a:lnTo>
                    <a:pt x="6369" y="14985"/>
                  </a:lnTo>
                  <a:lnTo>
                    <a:pt x="6493" y="12987"/>
                  </a:lnTo>
                  <a:lnTo>
                    <a:pt x="6577" y="10906"/>
                  </a:lnTo>
                  <a:lnTo>
                    <a:pt x="6660" y="9865"/>
                  </a:lnTo>
                  <a:lnTo>
                    <a:pt x="6743" y="8824"/>
                  </a:lnTo>
                  <a:lnTo>
                    <a:pt x="6868" y="7825"/>
                  </a:lnTo>
                  <a:lnTo>
                    <a:pt x="7035" y="6868"/>
                  </a:lnTo>
                  <a:lnTo>
                    <a:pt x="7243" y="5994"/>
                  </a:lnTo>
                  <a:lnTo>
                    <a:pt x="7534" y="5162"/>
                  </a:lnTo>
                  <a:lnTo>
                    <a:pt x="7784" y="4454"/>
                  </a:lnTo>
                  <a:lnTo>
                    <a:pt x="7992" y="3746"/>
                  </a:lnTo>
                  <a:lnTo>
                    <a:pt x="8158" y="3080"/>
                  </a:lnTo>
                  <a:lnTo>
                    <a:pt x="8283" y="2498"/>
                  </a:lnTo>
                  <a:lnTo>
                    <a:pt x="8367" y="1957"/>
                  </a:lnTo>
                  <a:lnTo>
                    <a:pt x="8367" y="1457"/>
                  </a:lnTo>
                  <a:lnTo>
                    <a:pt x="8325" y="1041"/>
                  </a:lnTo>
                  <a:lnTo>
                    <a:pt x="8242" y="666"/>
                  </a:lnTo>
                  <a:lnTo>
                    <a:pt x="8075" y="375"/>
                  </a:lnTo>
                  <a:lnTo>
                    <a:pt x="7909" y="167"/>
                  </a:lnTo>
                  <a:lnTo>
                    <a:pt x="7659" y="42"/>
                  </a:lnTo>
                  <a:lnTo>
                    <a:pt x="73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80"/>
            <p:cNvSpPr/>
            <p:nvPr/>
          </p:nvSpPr>
          <p:spPr>
            <a:xfrm>
              <a:off x="5398475" y="1468800"/>
              <a:ext cx="137375" cy="469325"/>
            </a:xfrm>
            <a:custGeom>
              <a:rect b="b" l="l" r="r" t="t"/>
              <a:pathLst>
                <a:path extrusionOk="0" h="18773" w="5495">
                  <a:moveTo>
                    <a:pt x="874" y="0"/>
                  </a:moveTo>
                  <a:lnTo>
                    <a:pt x="750" y="84"/>
                  </a:lnTo>
                  <a:lnTo>
                    <a:pt x="583" y="125"/>
                  </a:lnTo>
                  <a:lnTo>
                    <a:pt x="458" y="250"/>
                  </a:lnTo>
                  <a:lnTo>
                    <a:pt x="375" y="375"/>
                  </a:lnTo>
                  <a:lnTo>
                    <a:pt x="250" y="541"/>
                  </a:lnTo>
                  <a:lnTo>
                    <a:pt x="125" y="916"/>
                  </a:lnTo>
                  <a:lnTo>
                    <a:pt x="0" y="1415"/>
                  </a:lnTo>
                  <a:lnTo>
                    <a:pt x="0" y="2040"/>
                  </a:lnTo>
                  <a:lnTo>
                    <a:pt x="42" y="2747"/>
                  </a:lnTo>
                  <a:lnTo>
                    <a:pt x="208" y="3538"/>
                  </a:lnTo>
                  <a:lnTo>
                    <a:pt x="458" y="4412"/>
                  </a:lnTo>
                  <a:lnTo>
                    <a:pt x="708" y="5287"/>
                  </a:lnTo>
                  <a:lnTo>
                    <a:pt x="916" y="6077"/>
                  </a:lnTo>
                  <a:lnTo>
                    <a:pt x="1083" y="6827"/>
                  </a:lnTo>
                  <a:lnTo>
                    <a:pt x="1166" y="7493"/>
                  </a:lnTo>
                  <a:lnTo>
                    <a:pt x="1207" y="8117"/>
                  </a:lnTo>
                  <a:lnTo>
                    <a:pt x="1249" y="8700"/>
                  </a:lnTo>
                  <a:lnTo>
                    <a:pt x="1207" y="9282"/>
                  </a:lnTo>
                  <a:lnTo>
                    <a:pt x="1166" y="9824"/>
                  </a:lnTo>
                  <a:lnTo>
                    <a:pt x="1041" y="10864"/>
                  </a:lnTo>
                  <a:lnTo>
                    <a:pt x="833" y="11905"/>
                  </a:lnTo>
                  <a:lnTo>
                    <a:pt x="625" y="13070"/>
                  </a:lnTo>
                  <a:lnTo>
                    <a:pt x="458" y="14444"/>
                  </a:lnTo>
                  <a:lnTo>
                    <a:pt x="458" y="15110"/>
                  </a:lnTo>
                  <a:lnTo>
                    <a:pt x="458" y="15734"/>
                  </a:lnTo>
                  <a:lnTo>
                    <a:pt x="541" y="16275"/>
                  </a:lnTo>
                  <a:lnTo>
                    <a:pt x="666" y="16733"/>
                  </a:lnTo>
                  <a:lnTo>
                    <a:pt x="791" y="17149"/>
                  </a:lnTo>
                  <a:lnTo>
                    <a:pt x="958" y="17524"/>
                  </a:lnTo>
                  <a:lnTo>
                    <a:pt x="1166" y="17815"/>
                  </a:lnTo>
                  <a:lnTo>
                    <a:pt x="1332" y="18065"/>
                  </a:lnTo>
                  <a:lnTo>
                    <a:pt x="1540" y="18273"/>
                  </a:lnTo>
                  <a:lnTo>
                    <a:pt x="1749" y="18440"/>
                  </a:lnTo>
                  <a:lnTo>
                    <a:pt x="2123" y="18648"/>
                  </a:lnTo>
                  <a:lnTo>
                    <a:pt x="2373" y="18731"/>
                  </a:lnTo>
                  <a:lnTo>
                    <a:pt x="2456" y="18773"/>
                  </a:lnTo>
                  <a:lnTo>
                    <a:pt x="2872" y="18731"/>
                  </a:lnTo>
                  <a:lnTo>
                    <a:pt x="3247" y="18648"/>
                  </a:lnTo>
                  <a:lnTo>
                    <a:pt x="3622" y="18523"/>
                  </a:lnTo>
                  <a:lnTo>
                    <a:pt x="3913" y="18315"/>
                  </a:lnTo>
                  <a:lnTo>
                    <a:pt x="4204" y="18065"/>
                  </a:lnTo>
                  <a:lnTo>
                    <a:pt x="4454" y="17815"/>
                  </a:lnTo>
                  <a:lnTo>
                    <a:pt x="4662" y="17482"/>
                  </a:lnTo>
                  <a:lnTo>
                    <a:pt x="4870" y="17108"/>
                  </a:lnTo>
                  <a:lnTo>
                    <a:pt x="5037" y="16691"/>
                  </a:lnTo>
                  <a:lnTo>
                    <a:pt x="5162" y="16234"/>
                  </a:lnTo>
                  <a:lnTo>
                    <a:pt x="5287" y="15776"/>
                  </a:lnTo>
                  <a:lnTo>
                    <a:pt x="5370" y="15276"/>
                  </a:lnTo>
                  <a:lnTo>
                    <a:pt x="5411" y="14735"/>
                  </a:lnTo>
                  <a:lnTo>
                    <a:pt x="5453" y="14152"/>
                  </a:lnTo>
                  <a:lnTo>
                    <a:pt x="5495" y="12987"/>
                  </a:lnTo>
                  <a:lnTo>
                    <a:pt x="5411" y="11780"/>
                  </a:lnTo>
                  <a:lnTo>
                    <a:pt x="5287" y="10490"/>
                  </a:lnTo>
                  <a:lnTo>
                    <a:pt x="5120" y="9199"/>
                  </a:lnTo>
                  <a:lnTo>
                    <a:pt x="4870" y="7909"/>
                  </a:lnTo>
                  <a:lnTo>
                    <a:pt x="4579" y="6660"/>
                  </a:lnTo>
                  <a:lnTo>
                    <a:pt x="4288" y="5453"/>
                  </a:lnTo>
                  <a:lnTo>
                    <a:pt x="3955" y="4329"/>
                  </a:lnTo>
                  <a:lnTo>
                    <a:pt x="3622" y="3330"/>
                  </a:lnTo>
                  <a:lnTo>
                    <a:pt x="3247" y="2414"/>
                  </a:lnTo>
                  <a:lnTo>
                    <a:pt x="2872" y="1665"/>
                  </a:lnTo>
                  <a:lnTo>
                    <a:pt x="2498" y="1082"/>
                  </a:lnTo>
                  <a:lnTo>
                    <a:pt x="2082" y="583"/>
                  </a:lnTo>
                  <a:lnTo>
                    <a:pt x="1707" y="292"/>
                  </a:lnTo>
                  <a:lnTo>
                    <a:pt x="1540" y="167"/>
                  </a:lnTo>
                  <a:lnTo>
                    <a:pt x="1374" y="84"/>
                  </a:lnTo>
                  <a:lnTo>
                    <a:pt x="1207" y="42"/>
                  </a:lnTo>
                  <a:lnTo>
                    <a:pt x="10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80"/>
            <p:cNvSpPr/>
            <p:nvPr/>
          </p:nvSpPr>
          <p:spPr>
            <a:xfrm>
              <a:off x="5352675" y="1885025"/>
              <a:ext cx="256025" cy="463100"/>
            </a:xfrm>
            <a:custGeom>
              <a:rect b="b" l="l" r="r" t="t"/>
              <a:pathLst>
                <a:path extrusionOk="0" h="18524" w="10241">
                  <a:moveTo>
                    <a:pt x="8950" y="1"/>
                  </a:moveTo>
                  <a:lnTo>
                    <a:pt x="8784" y="42"/>
                  </a:lnTo>
                  <a:lnTo>
                    <a:pt x="8617" y="84"/>
                  </a:lnTo>
                  <a:lnTo>
                    <a:pt x="8451" y="167"/>
                  </a:lnTo>
                  <a:lnTo>
                    <a:pt x="8284" y="292"/>
                  </a:lnTo>
                  <a:lnTo>
                    <a:pt x="8076" y="459"/>
                  </a:lnTo>
                  <a:lnTo>
                    <a:pt x="7743" y="875"/>
                  </a:lnTo>
                  <a:lnTo>
                    <a:pt x="7410" y="1416"/>
                  </a:lnTo>
                  <a:lnTo>
                    <a:pt x="7077" y="2082"/>
                  </a:lnTo>
                  <a:lnTo>
                    <a:pt x="6786" y="2915"/>
                  </a:lnTo>
                  <a:lnTo>
                    <a:pt x="6536" y="3830"/>
                  </a:lnTo>
                  <a:lnTo>
                    <a:pt x="6328" y="4788"/>
                  </a:lnTo>
                  <a:lnTo>
                    <a:pt x="6078" y="5620"/>
                  </a:lnTo>
                  <a:lnTo>
                    <a:pt x="5828" y="6411"/>
                  </a:lnTo>
                  <a:lnTo>
                    <a:pt x="5537" y="7077"/>
                  </a:lnTo>
                  <a:lnTo>
                    <a:pt x="5246" y="7660"/>
                  </a:lnTo>
                  <a:lnTo>
                    <a:pt x="4954" y="8242"/>
                  </a:lnTo>
                  <a:lnTo>
                    <a:pt x="4663" y="8742"/>
                  </a:lnTo>
                  <a:lnTo>
                    <a:pt x="4330" y="9200"/>
                  </a:lnTo>
                  <a:lnTo>
                    <a:pt x="3622" y="10074"/>
                  </a:lnTo>
                  <a:lnTo>
                    <a:pt x="2873" y="10948"/>
                  </a:lnTo>
                  <a:lnTo>
                    <a:pt x="2082" y="11905"/>
                  </a:lnTo>
                  <a:lnTo>
                    <a:pt x="1666" y="12446"/>
                  </a:lnTo>
                  <a:lnTo>
                    <a:pt x="1208" y="13071"/>
                  </a:lnTo>
                  <a:lnTo>
                    <a:pt x="833" y="13695"/>
                  </a:lnTo>
                  <a:lnTo>
                    <a:pt x="500" y="14278"/>
                  </a:lnTo>
                  <a:lnTo>
                    <a:pt x="292" y="14777"/>
                  </a:lnTo>
                  <a:lnTo>
                    <a:pt x="126" y="15277"/>
                  </a:lnTo>
                  <a:lnTo>
                    <a:pt x="42" y="15735"/>
                  </a:lnTo>
                  <a:lnTo>
                    <a:pt x="1" y="16151"/>
                  </a:lnTo>
                  <a:lnTo>
                    <a:pt x="1" y="16526"/>
                  </a:lnTo>
                  <a:lnTo>
                    <a:pt x="84" y="16859"/>
                  </a:lnTo>
                  <a:lnTo>
                    <a:pt x="126" y="17150"/>
                  </a:lnTo>
                  <a:lnTo>
                    <a:pt x="251" y="17400"/>
                  </a:lnTo>
                  <a:lnTo>
                    <a:pt x="459" y="17816"/>
                  </a:lnTo>
                  <a:lnTo>
                    <a:pt x="625" y="18066"/>
                  </a:lnTo>
                  <a:lnTo>
                    <a:pt x="708" y="18149"/>
                  </a:lnTo>
                  <a:lnTo>
                    <a:pt x="1125" y="18315"/>
                  </a:lnTo>
                  <a:lnTo>
                    <a:pt x="1499" y="18440"/>
                  </a:lnTo>
                  <a:lnTo>
                    <a:pt x="1916" y="18524"/>
                  </a:lnTo>
                  <a:lnTo>
                    <a:pt x="2290" y="18482"/>
                  </a:lnTo>
                  <a:lnTo>
                    <a:pt x="2665" y="18440"/>
                  </a:lnTo>
                  <a:lnTo>
                    <a:pt x="3081" y="18274"/>
                  </a:lnTo>
                  <a:lnTo>
                    <a:pt x="3456" y="18107"/>
                  </a:lnTo>
                  <a:lnTo>
                    <a:pt x="3830" y="17858"/>
                  </a:lnTo>
                  <a:lnTo>
                    <a:pt x="4205" y="17566"/>
                  </a:lnTo>
                  <a:lnTo>
                    <a:pt x="4538" y="17233"/>
                  </a:lnTo>
                  <a:lnTo>
                    <a:pt x="4913" y="16859"/>
                  </a:lnTo>
                  <a:lnTo>
                    <a:pt x="5246" y="16442"/>
                  </a:lnTo>
                  <a:lnTo>
                    <a:pt x="5620" y="15984"/>
                  </a:lnTo>
                  <a:lnTo>
                    <a:pt x="5953" y="15485"/>
                  </a:lnTo>
                  <a:lnTo>
                    <a:pt x="6577" y="14444"/>
                  </a:lnTo>
                  <a:lnTo>
                    <a:pt x="7160" y="13279"/>
                  </a:lnTo>
                  <a:lnTo>
                    <a:pt x="7743" y="12030"/>
                  </a:lnTo>
                  <a:lnTo>
                    <a:pt x="8242" y="10740"/>
                  </a:lnTo>
                  <a:lnTo>
                    <a:pt x="8742" y="9450"/>
                  </a:lnTo>
                  <a:lnTo>
                    <a:pt x="9158" y="8159"/>
                  </a:lnTo>
                  <a:lnTo>
                    <a:pt x="9491" y="6869"/>
                  </a:lnTo>
                  <a:lnTo>
                    <a:pt x="9783" y="5662"/>
                  </a:lnTo>
                  <a:lnTo>
                    <a:pt x="10032" y="4538"/>
                  </a:lnTo>
                  <a:lnTo>
                    <a:pt x="10157" y="3497"/>
                  </a:lnTo>
                  <a:lnTo>
                    <a:pt x="10240" y="2623"/>
                  </a:lnTo>
                  <a:lnTo>
                    <a:pt x="10199" y="1874"/>
                  </a:lnTo>
                  <a:lnTo>
                    <a:pt x="10074" y="1208"/>
                  </a:lnTo>
                  <a:lnTo>
                    <a:pt x="9907" y="708"/>
                  </a:lnTo>
                  <a:lnTo>
                    <a:pt x="9824" y="500"/>
                  </a:lnTo>
                  <a:lnTo>
                    <a:pt x="9699" y="334"/>
                  </a:lnTo>
                  <a:lnTo>
                    <a:pt x="9574" y="209"/>
                  </a:lnTo>
                  <a:lnTo>
                    <a:pt x="9408" y="126"/>
                  </a:lnTo>
                  <a:lnTo>
                    <a:pt x="9283" y="42"/>
                  </a:lnTo>
                  <a:lnTo>
                    <a:pt x="91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80"/>
            <p:cNvSpPr/>
            <p:nvPr/>
          </p:nvSpPr>
          <p:spPr>
            <a:xfrm>
              <a:off x="5041550" y="1896475"/>
              <a:ext cx="158200" cy="286200"/>
            </a:xfrm>
            <a:custGeom>
              <a:rect b="b" l="l" r="r" t="t"/>
              <a:pathLst>
                <a:path extrusionOk="0" h="11448" w="6328">
                  <a:moveTo>
                    <a:pt x="708" y="1"/>
                  </a:moveTo>
                  <a:lnTo>
                    <a:pt x="500" y="42"/>
                  </a:lnTo>
                  <a:lnTo>
                    <a:pt x="333" y="209"/>
                  </a:lnTo>
                  <a:lnTo>
                    <a:pt x="208" y="417"/>
                  </a:lnTo>
                  <a:lnTo>
                    <a:pt x="83" y="750"/>
                  </a:lnTo>
                  <a:lnTo>
                    <a:pt x="42" y="1125"/>
                  </a:lnTo>
                  <a:lnTo>
                    <a:pt x="0" y="1624"/>
                  </a:lnTo>
                  <a:lnTo>
                    <a:pt x="42" y="2165"/>
                  </a:lnTo>
                  <a:lnTo>
                    <a:pt x="125" y="2790"/>
                  </a:lnTo>
                  <a:lnTo>
                    <a:pt x="250" y="3497"/>
                  </a:lnTo>
                  <a:lnTo>
                    <a:pt x="458" y="4246"/>
                  </a:lnTo>
                  <a:lnTo>
                    <a:pt x="666" y="5037"/>
                  </a:lnTo>
                  <a:lnTo>
                    <a:pt x="916" y="5828"/>
                  </a:lnTo>
                  <a:lnTo>
                    <a:pt x="1207" y="6661"/>
                  </a:lnTo>
                  <a:lnTo>
                    <a:pt x="1540" y="7451"/>
                  </a:lnTo>
                  <a:lnTo>
                    <a:pt x="1873" y="8201"/>
                  </a:lnTo>
                  <a:lnTo>
                    <a:pt x="2248" y="8908"/>
                  </a:lnTo>
                  <a:lnTo>
                    <a:pt x="2664" y="9574"/>
                  </a:lnTo>
                  <a:lnTo>
                    <a:pt x="3080" y="10157"/>
                  </a:lnTo>
                  <a:lnTo>
                    <a:pt x="3497" y="10656"/>
                  </a:lnTo>
                  <a:lnTo>
                    <a:pt x="3955" y="11031"/>
                  </a:lnTo>
                  <a:lnTo>
                    <a:pt x="4204" y="11198"/>
                  </a:lnTo>
                  <a:lnTo>
                    <a:pt x="4412" y="11322"/>
                  </a:lnTo>
                  <a:lnTo>
                    <a:pt x="4662" y="11406"/>
                  </a:lnTo>
                  <a:lnTo>
                    <a:pt x="4912" y="11447"/>
                  </a:lnTo>
                  <a:lnTo>
                    <a:pt x="5162" y="11447"/>
                  </a:lnTo>
                  <a:lnTo>
                    <a:pt x="5370" y="11406"/>
                  </a:lnTo>
                  <a:lnTo>
                    <a:pt x="5619" y="11322"/>
                  </a:lnTo>
                  <a:lnTo>
                    <a:pt x="5869" y="11198"/>
                  </a:lnTo>
                  <a:lnTo>
                    <a:pt x="6036" y="11031"/>
                  </a:lnTo>
                  <a:lnTo>
                    <a:pt x="6161" y="10781"/>
                  </a:lnTo>
                  <a:lnTo>
                    <a:pt x="6285" y="10448"/>
                  </a:lnTo>
                  <a:lnTo>
                    <a:pt x="6327" y="10240"/>
                  </a:lnTo>
                  <a:lnTo>
                    <a:pt x="6327" y="9990"/>
                  </a:lnTo>
                  <a:lnTo>
                    <a:pt x="6285" y="9741"/>
                  </a:lnTo>
                  <a:lnTo>
                    <a:pt x="6244" y="9449"/>
                  </a:lnTo>
                  <a:lnTo>
                    <a:pt x="6161" y="9158"/>
                  </a:lnTo>
                  <a:lnTo>
                    <a:pt x="5994" y="8825"/>
                  </a:lnTo>
                  <a:lnTo>
                    <a:pt x="5828" y="8450"/>
                  </a:lnTo>
                  <a:lnTo>
                    <a:pt x="5578" y="8076"/>
                  </a:lnTo>
                  <a:lnTo>
                    <a:pt x="5037" y="7368"/>
                  </a:lnTo>
                  <a:lnTo>
                    <a:pt x="4537" y="6785"/>
                  </a:lnTo>
                  <a:lnTo>
                    <a:pt x="4079" y="6244"/>
                  </a:lnTo>
                  <a:lnTo>
                    <a:pt x="3663" y="5662"/>
                  </a:lnTo>
                  <a:lnTo>
                    <a:pt x="3247" y="5079"/>
                  </a:lnTo>
                  <a:lnTo>
                    <a:pt x="2914" y="4371"/>
                  </a:lnTo>
                  <a:lnTo>
                    <a:pt x="2747" y="3955"/>
                  </a:lnTo>
                  <a:lnTo>
                    <a:pt x="2581" y="3497"/>
                  </a:lnTo>
                  <a:lnTo>
                    <a:pt x="2414" y="2956"/>
                  </a:lnTo>
                  <a:lnTo>
                    <a:pt x="2290" y="2373"/>
                  </a:lnTo>
                  <a:lnTo>
                    <a:pt x="2123" y="1791"/>
                  </a:lnTo>
                  <a:lnTo>
                    <a:pt x="1957" y="1291"/>
                  </a:lnTo>
                  <a:lnTo>
                    <a:pt x="1748" y="875"/>
                  </a:lnTo>
                  <a:lnTo>
                    <a:pt x="1540" y="542"/>
                  </a:lnTo>
                  <a:lnTo>
                    <a:pt x="1332" y="292"/>
                  </a:lnTo>
                  <a:lnTo>
                    <a:pt x="1124" y="84"/>
                  </a:lnTo>
                  <a:lnTo>
                    <a:pt x="8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80"/>
            <p:cNvSpPr/>
            <p:nvPr/>
          </p:nvSpPr>
          <p:spPr>
            <a:xfrm>
              <a:off x="5304825" y="1618650"/>
              <a:ext cx="162350" cy="565050"/>
            </a:xfrm>
            <a:custGeom>
              <a:rect b="b" l="l" r="r" t="t"/>
              <a:pathLst>
                <a:path extrusionOk="0" h="22602" w="6494">
                  <a:moveTo>
                    <a:pt x="3580" y="0"/>
                  </a:moveTo>
                  <a:lnTo>
                    <a:pt x="3413" y="83"/>
                  </a:lnTo>
                  <a:lnTo>
                    <a:pt x="3247" y="167"/>
                  </a:lnTo>
                  <a:lnTo>
                    <a:pt x="3080" y="291"/>
                  </a:lnTo>
                  <a:lnTo>
                    <a:pt x="2955" y="416"/>
                  </a:lnTo>
                  <a:lnTo>
                    <a:pt x="2831" y="583"/>
                  </a:lnTo>
                  <a:lnTo>
                    <a:pt x="2664" y="999"/>
                  </a:lnTo>
                  <a:lnTo>
                    <a:pt x="2498" y="1499"/>
                  </a:lnTo>
                  <a:lnTo>
                    <a:pt x="2414" y="2040"/>
                  </a:lnTo>
                  <a:lnTo>
                    <a:pt x="2331" y="2706"/>
                  </a:lnTo>
                  <a:lnTo>
                    <a:pt x="2289" y="4121"/>
                  </a:lnTo>
                  <a:lnTo>
                    <a:pt x="2248" y="5703"/>
                  </a:lnTo>
                  <a:lnTo>
                    <a:pt x="2206" y="7368"/>
                  </a:lnTo>
                  <a:lnTo>
                    <a:pt x="2165" y="8158"/>
                  </a:lnTo>
                  <a:lnTo>
                    <a:pt x="2123" y="8991"/>
                  </a:lnTo>
                  <a:lnTo>
                    <a:pt x="2040" y="9740"/>
                  </a:lnTo>
                  <a:lnTo>
                    <a:pt x="1915" y="10489"/>
                  </a:lnTo>
                  <a:lnTo>
                    <a:pt x="1623" y="11946"/>
                  </a:lnTo>
                  <a:lnTo>
                    <a:pt x="1290" y="13278"/>
                  </a:lnTo>
                  <a:lnTo>
                    <a:pt x="916" y="14610"/>
                  </a:lnTo>
                  <a:lnTo>
                    <a:pt x="583" y="15817"/>
                  </a:lnTo>
                  <a:lnTo>
                    <a:pt x="250" y="17066"/>
                  </a:lnTo>
                  <a:lnTo>
                    <a:pt x="167" y="17649"/>
                  </a:lnTo>
                  <a:lnTo>
                    <a:pt x="83" y="18231"/>
                  </a:lnTo>
                  <a:lnTo>
                    <a:pt x="0" y="18814"/>
                  </a:lnTo>
                  <a:lnTo>
                    <a:pt x="0" y="19439"/>
                  </a:lnTo>
                  <a:lnTo>
                    <a:pt x="0" y="19980"/>
                  </a:lnTo>
                  <a:lnTo>
                    <a:pt x="83" y="20479"/>
                  </a:lnTo>
                  <a:lnTo>
                    <a:pt x="208" y="20895"/>
                  </a:lnTo>
                  <a:lnTo>
                    <a:pt x="375" y="21228"/>
                  </a:lnTo>
                  <a:lnTo>
                    <a:pt x="583" y="21561"/>
                  </a:lnTo>
                  <a:lnTo>
                    <a:pt x="791" y="21811"/>
                  </a:lnTo>
                  <a:lnTo>
                    <a:pt x="1041" y="22019"/>
                  </a:lnTo>
                  <a:lnTo>
                    <a:pt x="1249" y="22186"/>
                  </a:lnTo>
                  <a:lnTo>
                    <a:pt x="1499" y="22311"/>
                  </a:lnTo>
                  <a:lnTo>
                    <a:pt x="1748" y="22394"/>
                  </a:lnTo>
                  <a:lnTo>
                    <a:pt x="2123" y="22519"/>
                  </a:lnTo>
                  <a:lnTo>
                    <a:pt x="2414" y="22560"/>
                  </a:lnTo>
                  <a:lnTo>
                    <a:pt x="2539" y="22560"/>
                  </a:lnTo>
                  <a:lnTo>
                    <a:pt x="2872" y="22602"/>
                  </a:lnTo>
                  <a:lnTo>
                    <a:pt x="3455" y="22602"/>
                  </a:lnTo>
                  <a:lnTo>
                    <a:pt x="3705" y="22560"/>
                  </a:lnTo>
                  <a:lnTo>
                    <a:pt x="3954" y="22477"/>
                  </a:lnTo>
                  <a:lnTo>
                    <a:pt x="4163" y="22394"/>
                  </a:lnTo>
                  <a:lnTo>
                    <a:pt x="4371" y="22269"/>
                  </a:lnTo>
                  <a:lnTo>
                    <a:pt x="4579" y="22144"/>
                  </a:lnTo>
                  <a:lnTo>
                    <a:pt x="4912" y="21811"/>
                  </a:lnTo>
                  <a:lnTo>
                    <a:pt x="5203" y="21436"/>
                  </a:lnTo>
                  <a:lnTo>
                    <a:pt x="5453" y="20979"/>
                  </a:lnTo>
                  <a:lnTo>
                    <a:pt x="5661" y="20438"/>
                  </a:lnTo>
                  <a:lnTo>
                    <a:pt x="5828" y="19896"/>
                  </a:lnTo>
                  <a:lnTo>
                    <a:pt x="5952" y="19272"/>
                  </a:lnTo>
                  <a:lnTo>
                    <a:pt x="6036" y="18648"/>
                  </a:lnTo>
                  <a:lnTo>
                    <a:pt x="6119" y="17982"/>
                  </a:lnTo>
                  <a:lnTo>
                    <a:pt x="6202" y="16650"/>
                  </a:lnTo>
                  <a:lnTo>
                    <a:pt x="6285" y="15318"/>
                  </a:lnTo>
                  <a:lnTo>
                    <a:pt x="6369" y="13694"/>
                  </a:lnTo>
                  <a:lnTo>
                    <a:pt x="6452" y="11572"/>
                  </a:lnTo>
                  <a:lnTo>
                    <a:pt x="6494" y="9116"/>
                  </a:lnTo>
                  <a:lnTo>
                    <a:pt x="6452" y="7867"/>
                  </a:lnTo>
                  <a:lnTo>
                    <a:pt x="6410" y="6618"/>
                  </a:lnTo>
                  <a:lnTo>
                    <a:pt x="6327" y="5411"/>
                  </a:lnTo>
                  <a:lnTo>
                    <a:pt x="6202" y="4246"/>
                  </a:lnTo>
                  <a:lnTo>
                    <a:pt x="6036" y="3205"/>
                  </a:lnTo>
                  <a:lnTo>
                    <a:pt x="5786" y="2248"/>
                  </a:lnTo>
                  <a:lnTo>
                    <a:pt x="5661" y="1790"/>
                  </a:lnTo>
                  <a:lnTo>
                    <a:pt x="5495" y="1415"/>
                  </a:lnTo>
                  <a:lnTo>
                    <a:pt x="5328" y="1082"/>
                  </a:lnTo>
                  <a:lnTo>
                    <a:pt x="5162" y="749"/>
                  </a:lnTo>
                  <a:lnTo>
                    <a:pt x="4953" y="500"/>
                  </a:lnTo>
                  <a:lnTo>
                    <a:pt x="4704" y="291"/>
                  </a:lnTo>
                  <a:lnTo>
                    <a:pt x="4454" y="125"/>
                  </a:lnTo>
                  <a:lnTo>
                    <a:pt x="4204" y="42"/>
                  </a:lnTo>
                  <a:lnTo>
                    <a:pt x="39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80"/>
            <p:cNvSpPr/>
            <p:nvPr/>
          </p:nvSpPr>
          <p:spPr>
            <a:xfrm>
              <a:off x="5171625" y="1921450"/>
              <a:ext cx="309075" cy="522400"/>
            </a:xfrm>
            <a:custGeom>
              <a:rect b="b" l="l" r="r" t="t"/>
              <a:pathLst>
                <a:path extrusionOk="0" fill="none" h="20896" w="12363">
                  <a:moveTo>
                    <a:pt x="12363" y="417"/>
                  </a:moveTo>
                  <a:lnTo>
                    <a:pt x="12363" y="417"/>
                  </a:lnTo>
                  <a:lnTo>
                    <a:pt x="12279" y="1083"/>
                  </a:lnTo>
                  <a:lnTo>
                    <a:pt x="12113" y="2914"/>
                  </a:lnTo>
                  <a:lnTo>
                    <a:pt x="11946" y="4163"/>
                  </a:lnTo>
                  <a:lnTo>
                    <a:pt x="11697" y="5578"/>
                  </a:lnTo>
                  <a:lnTo>
                    <a:pt x="11447" y="7160"/>
                  </a:lnTo>
                  <a:lnTo>
                    <a:pt x="11156" y="8783"/>
                  </a:lnTo>
                  <a:lnTo>
                    <a:pt x="10781" y="10490"/>
                  </a:lnTo>
                  <a:lnTo>
                    <a:pt x="10323" y="12238"/>
                  </a:lnTo>
                  <a:lnTo>
                    <a:pt x="9824" y="13945"/>
                  </a:lnTo>
                  <a:lnTo>
                    <a:pt x="9241" y="15610"/>
                  </a:lnTo>
                  <a:lnTo>
                    <a:pt x="8949" y="16401"/>
                  </a:lnTo>
                  <a:lnTo>
                    <a:pt x="8616" y="17150"/>
                  </a:lnTo>
                  <a:lnTo>
                    <a:pt x="8242" y="17899"/>
                  </a:lnTo>
                  <a:lnTo>
                    <a:pt x="7867" y="18607"/>
                  </a:lnTo>
                  <a:lnTo>
                    <a:pt x="7493" y="19231"/>
                  </a:lnTo>
                  <a:lnTo>
                    <a:pt x="7076" y="19855"/>
                  </a:lnTo>
                  <a:lnTo>
                    <a:pt x="6660" y="20396"/>
                  </a:lnTo>
                  <a:lnTo>
                    <a:pt x="6202" y="20896"/>
                  </a:lnTo>
                  <a:lnTo>
                    <a:pt x="6202" y="20896"/>
                  </a:lnTo>
                  <a:lnTo>
                    <a:pt x="5536" y="20147"/>
                  </a:lnTo>
                  <a:lnTo>
                    <a:pt x="4954" y="19356"/>
                  </a:lnTo>
                  <a:lnTo>
                    <a:pt x="4371" y="18565"/>
                  </a:lnTo>
                  <a:lnTo>
                    <a:pt x="3871" y="17774"/>
                  </a:lnTo>
                  <a:lnTo>
                    <a:pt x="3372" y="16942"/>
                  </a:lnTo>
                  <a:lnTo>
                    <a:pt x="2956" y="16068"/>
                  </a:lnTo>
                  <a:lnTo>
                    <a:pt x="2539" y="15193"/>
                  </a:lnTo>
                  <a:lnTo>
                    <a:pt x="2206" y="14361"/>
                  </a:lnTo>
                  <a:lnTo>
                    <a:pt x="1873" y="13487"/>
                  </a:lnTo>
                  <a:lnTo>
                    <a:pt x="1582" y="12613"/>
                  </a:lnTo>
                  <a:lnTo>
                    <a:pt x="1332" y="11739"/>
                  </a:lnTo>
                  <a:lnTo>
                    <a:pt x="1082" y="10865"/>
                  </a:lnTo>
                  <a:lnTo>
                    <a:pt x="708" y="9158"/>
                  </a:lnTo>
                  <a:lnTo>
                    <a:pt x="416" y="7535"/>
                  </a:lnTo>
                  <a:lnTo>
                    <a:pt x="250" y="5995"/>
                  </a:lnTo>
                  <a:lnTo>
                    <a:pt x="83" y="4579"/>
                  </a:lnTo>
                  <a:lnTo>
                    <a:pt x="42" y="3289"/>
                  </a:lnTo>
                  <a:lnTo>
                    <a:pt x="0" y="2165"/>
                  </a:lnTo>
                  <a:lnTo>
                    <a:pt x="42" y="583"/>
                  </a:lnTo>
                  <a:lnTo>
                    <a:pt x="83" y="1"/>
                  </a:lnTo>
                </a:path>
              </a:pathLst>
            </a:custGeom>
            <a:noFill/>
            <a:ln cap="rnd" cmpd="sng" w="9525">
              <a:solidFill>
                <a:srgbClr val="25454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80"/>
            <p:cNvSpPr/>
            <p:nvPr/>
          </p:nvSpPr>
          <p:spPr>
            <a:xfrm>
              <a:off x="5191400" y="1921450"/>
              <a:ext cx="111350" cy="389225"/>
            </a:xfrm>
            <a:custGeom>
              <a:rect b="b" l="l" r="r" t="t"/>
              <a:pathLst>
                <a:path extrusionOk="0" h="15569" w="4454">
                  <a:moveTo>
                    <a:pt x="1873" y="1"/>
                  </a:moveTo>
                  <a:lnTo>
                    <a:pt x="1582" y="42"/>
                  </a:lnTo>
                  <a:lnTo>
                    <a:pt x="1374" y="126"/>
                  </a:lnTo>
                  <a:lnTo>
                    <a:pt x="1207" y="209"/>
                  </a:lnTo>
                  <a:lnTo>
                    <a:pt x="1041" y="375"/>
                  </a:lnTo>
                  <a:lnTo>
                    <a:pt x="916" y="542"/>
                  </a:lnTo>
                  <a:lnTo>
                    <a:pt x="791" y="750"/>
                  </a:lnTo>
                  <a:lnTo>
                    <a:pt x="666" y="1000"/>
                  </a:lnTo>
                  <a:lnTo>
                    <a:pt x="458" y="1541"/>
                  </a:lnTo>
                  <a:lnTo>
                    <a:pt x="333" y="2207"/>
                  </a:lnTo>
                  <a:lnTo>
                    <a:pt x="208" y="2956"/>
                  </a:lnTo>
                  <a:lnTo>
                    <a:pt x="83" y="3747"/>
                  </a:lnTo>
                  <a:lnTo>
                    <a:pt x="42" y="4579"/>
                  </a:lnTo>
                  <a:lnTo>
                    <a:pt x="0" y="6286"/>
                  </a:lnTo>
                  <a:lnTo>
                    <a:pt x="0" y="7951"/>
                  </a:lnTo>
                  <a:lnTo>
                    <a:pt x="83" y="9449"/>
                  </a:lnTo>
                  <a:lnTo>
                    <a:pt x="125" y="10573"/>
                  </a:lnTo>
                  <a:lnTo>
                    <a:pt x="167" y="11489"/>
                  </a:lnTo>
                  <a:lnTo>
                    <a:pt x="250" y="12405"/>
                  </a:lnTo>
                  <a:lnTo>
                    <a:pt x="375" y="13279"/>
                  </a:lnTo>
                  <a:lnTo>
                    <a:pt x="458" y="13695"/>
                  </a:lnTo>
                  <a:lnTo>
                    <a:pt x="541" y="14111"/>
                  </a:lnTo>
                  <a:lnTo>
                    <a:pt x="708" y="14444"/>
                  </a:lnTo>
                  <a:lnTo>
                    <a:pt x="874" y="14777"/>
                  </a:lnTo>
                  <a:lnTo>
                    <a:pt x="1041" y="15027"/>
                  </a:lnTo>
                  <a:lnTo>
                    <a:pt x="1290" y="15277"/>
                  </a:lnTo>
                  <a:lnTo>
                    <a:pt x="1582" y="15443"/>
                  </a:lnTo>
                  <a:lnTo>
                    <a:pt x="1915" y="15526"/>
                  </a:lnTo>
                  <a:lnTo>
                    <a:pt x="2289" y="15568"/>
                  </a:lnTo>
                  <a:lnTo>
                    <a:pt x="2706" y="15526"/>
                  </a:lnTo>
                  <a:lnTo>
                    <a:pt x="2955" y="15485"/>
                  </a:lnTo>
                  <a:lnTo>
                    <a:pt x="3247" y="15443"/>
                  </a:lnTo>
                  <a:lnTo>
                    <a:pt x="3580" y="15277"/>
                  </a:lnTo>
                  <a:lnTo>
                    <a:pt x="3746" y="15152"/>
                  </a:lnTo>
                  <a:lnTo>
                    <a:pt x="3913" y="15027"/>
                  </a:lnTo>
                  <a:lnTo>
                    <a:pt x="4038" y="14860"/>
                  </a:lnTo>
                  <a:lnTo>
                    <a:pt x="4163" y="14652"/>
                  </a:lnTo>
                  <a:lnTo>
                    <a:pt x="4287" y="14403"/>
                  </a:lnTo>
                  <a:lnTo>
                    <a:pt x="4371" y="14111"/>
                  </a:lnTo>
                  <a:lnTo>
                    <a:pt x="4454" y="13778"/>
                  </a:lnTo>
                  <a:lnTo>
                    <a:pt x="4454" y="13404"/>
                  </a:lnTo>
                  <a:lnTo>
                    <a:pt x="4454" y="12987"/>
                  </a:lnTo>
                  <a:lnTo>
                    <a:pt x="4412" y="12571"/>
                  </a:lnTo>
                  <a:lnTo>
                    <a:pt x="4246" y="11739"/>
                  </a:lnTo>
                  <a:lnTo>
                    <a:pt x="4079" y="10906"/>
                  </a:lnTo>
                  <a:lnTo>
                    <a:pt x="3830" y="10074"/>
                  </a:lnTo>
                  <a:lnTo>
                    <a:pt x="3580" y="9158"/>
                  </a:lnTo>
                  <a:lnTo>
                    <a:pt x="3330" y="8242"/>
                  </a:lnTo>
                  <a:lnTo>
                    <a:pt x="3122" y="7243"/>
                  </a:lnTo>
                  <a:lnTo>
                    <a:pt x="2997" y="6203"/>
                  </a:lnTo>
                  <a:lnTo>
                    <a:pt x="2914" y="5079"/>
                  </a:lnTo>
                  <a:lnTo>
                    <a:pt x="2914" y="3955"/>
                  </a:lnTo>
                  <a:lnTo>
                    <a:pt x="2914" y="2873"/>
                  </a:lnTo>
                  <a:lnTo>
                    <a:pt x="2831" y="1874"/>
                  </a:lnTo>
                  <a:lnTo>
                    <a:pt x="2789" y="1416"/>
                  </a:lnTo>
                  <a:lnTo>
                    <a:pt x="2747" y="1041"/>
                  </a:lnTo>
                  <a:lnTo>
                    <a:pt x="2622" y="708"/>
                  </a:lnTo>
                  <a:lnTo>
                    <a:pt x="2498" y="417"/>
                  </a:lnTo>
                  <a:lnTo>
                    <a:pt x="2331" y="209"/>
                  </a:lnTo>
                  <a:lnTo>
                    <a:pt x="2123" y="84"/>
                  </a:lnTo>
                  <a:lnTo>
                    <a:pt x="18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80"/>
            <p:cNvSpPr/>
            <p:nvPr/>
          </p:nvSpPr>
          <p:spPr>
            <a:xfrm>
              <a:off x="5258000" y="2120200"/>
              <a:ext cx="128000" cy="323650"/>
            </a:xfrm>
            <a:custGeom>
              <a:rect b="b" l="l" r="r" t="t"/>
              <a:pathLst>
                <a:path extrusionOk="0" fill="none" h="12946" w="5120">
                  <a:moveTo>
                    <a:pt x="0" y="6453"/>
                  </a:moveTo>
                  <a:lnTo>
                    <a:pt x="0" y="6453"/>
                  </a:lnTo>
                  <a:lnTo>
                    <a:pt x="125" y="7035"/>
                  </a:lnTo>
                  <a:lnTo>
                    <a:pt x="291" y="7701"/>
                  </a:lnTo>
                  <a:lnTo>
                    <a:pt x="583" y="8534"/>
                  </a:lnTo>
                  <a:lnTo>
                    <a:pt x="957" y="9533"/>
                  </a:lnTo>
                  <a:lnTo>
                    <a:pt x="1415" y="10615"/>
                  </a:lnTo>
                  <a:lnTo>
                    <a:pt x="2040" y="11780"/>
                  </a:lnTo>
                  <a:lnTo>
                    <a:pt x="2373" y="12363"/>
                  </a:lnTo>
                  <a:lnTo>
                    <a:pt x="2747" y="12946"/>
                  </a:lnTo>
                  <a:lnTo>
                    <a:pt x="2747" y="12946"/>
                  </a:lnTo>
                  <a:lnTo>
                    <a:pt x="3039" y="11864"/>
                  </a:lnTo>
                  <a:lnTo>
                    <a:pt x="3288" y="10782"/>
                  </a:lnTo>
                  <a:lnTo>
                    <a:pt x="3788" y="8575"/>
                  </a:lnTo>
                  <a:lnTo>
                    <a:pt x="4162" y="6369"/>
                  </a:lnTo>
                  <a:lnTo>
                    <a:pt x="4495" y="4371"/>
                  </a:lnTo>
                  <a:lnTo>
                    <a:pt x="4787" y="2623"/>
                  </a:lnTo>
                  <a:lnTo>
                    <a:pt x="4953" y="1250"/>
                  </a:lnTo>
                  <a:lnTo>
                    <a:pt x="5120" y="1"/>
                  </a:lnTo>
                </a:path>
              </a:pathLst>
            </a:custGeom>
            <a:noFill/>
            <a:ln cap="rnd" cmpd="sng" w="9525">
              <a:solidFill>
                <a:srgbClr val="3C68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80"/>
            <p:cNvSpPr/>
            <p:nvPr/>
          </p:nvSpPr>
          <p:spPr>
            <a:xfrm>
              <a:off x="5188275" y="2383475"/>
              <a:ext cx="279950" cy="368400"/>
            </a:xfrm>
            <a:custGeom>
              <a:rect b="b" l="l" r="r" t="t"/>
              <a:pathLst>
                <a:path extrusionOk="0" h="14736" w="11198">
                  <a:moveTo>
                    <a:pt x="0" y="1"/>
                  </a:moveTo>
                  <a:lnTo>
                    <a:pt x="2331" y="14736"/>
                  </a:lnTo>
                  <a:lnTo>
                    <a:pt x="8866" y="14736"/>
                  </a:lnTo>
                  <a:lnTo>
                    <a:pt x="11197" y="1"/>
                  </a:lnTo>
                  <a:close/>
                </a:path>
              </a:pathLst>
            </a:custGeom>
            <a:solidFill>
              <a:srgbClr val="B972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0" name="Google Shape;580;p80"/>
          <p:cNvGrpSpPr/>
          <p:nvPr/>
        </p:nvGrpSpPr>
        <p:grpSpPr>
          <a:xfrm>
            <a:off x="1914651" y="3733779"/>
            <a:ext cx="4943358" cy="2489094"/>
            <a:chOff x="238125" y="3855925"/>
            <a:chExt cx="1898225" cy="955800"/>
          </a:xfrm>
        </p:grpSpPr>
        <p:sp>
          <p:nvSpPr>
            <p:cNvPr id="581" name="Google Shape;581;p80"/>
            <p:cNvSpPr/>
            <p:nvPr/>
          </p:nvSpPr>
          <p:spPr>
            <a:xfrm>
              <a:off x="446750" y="4246450"/>
              <a:ext cx="741000" cy="167550"/>
            </a:xfrm>
            <a:custGeom>
              <a:rect b="b" l="l" r="r" t="t"/>
              <a:pathLst>
                <a:path extrusionOk="0" h="6702" w="29640">
                  <a:moveTo>
                    <a:pt x="0" y="1"/>
                  </a:moveTo>
                  <a:lnTo>
                    <a:pt x="1316" y="6702"/>
                  </a:lnTo>
                  <a:lnTo>
                    <a:pt x="29640" y="6702"/>
                  </a:lnTo>
                  <a:lnTo>
                    <a:pt x="2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80"/>
            <p:cNvSpPr/>
            <p:nvPr/>
          </p:nvSpPr>
          <p:spPr>
            <a:xfrm>
              <a:off x="1187725" y="4246450"/>
              <a:ext cx="741025" cy="167550"/>
            </a:xfrm>
            <a:custGeom>
              <a:rect b="b" l="l" r="r" t="t"/>
              <a:pathLst>
                <a:path extrusionOk="0" h="6702" w="29641">
                  <a:moveTo>
                    <a:pt x="1" y="1"/>
                  </a:moveTo>
                  <a:lnTo>
                    <a:pt x="1" y="6702"/>
                  </a:lnTo>
                  <a:lnTo>
                    <a:pt x="28284" y="6702"/>
                  </a:lnTo>
                  <a:lnTo>
                    <a:pt x="29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80"/>
            <p:cNvSpPr/>
            <p:nvPr/>
          </p:nvSpPr>
          <p:spPr>
            <a:xfrm>
              <a:off x="324450" y="3988500"/>
              <a:ext cx="148000" cy="257975"/>
            </a:xfrm>
            <a:custGeom>
              <a:rect b="b" l="l" r="r" t="t"/>
              <a:pathLst>
                <a:path extrusionOk="0" h="10319" w="5920">
                  <a:moveTo>
                    <a:pt x="0" y="1"/>
                  </a:moveTo>
                  <a:lnTo>
                    <a:pt x="4892" y="10319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80"/>
            <p:cNvSpPr/>
            <p:nvPr/>
          </p:nvSpPr>
          <p:spPr>
            <a:xfrm>
              <a:off x="1899950" y="3988500"/>
              <a:ext cx="150075" cy="257975"/>
            </a:xfrm>
            <a:custGeom>
              <a:rect b="b" l="l" r="r" t="t"/>
              <a:pathLst>
                <a:path extrusionOk="0" h="10319" w="6003">
                  <a:moveTo>
                    <a:pt x="1" y="1"/>
                  </a:moveTo>
                  <a:lnTo>
                    <a:pt x="1069" y="10319"/>
                  </a:lnTo>
                  <a:lnTo>
                    <a:pt x="60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80"/>
            <p:cNvSpPr/>
            <p:nvPr/>
          </p:nvSpPr>
          <p:spPr>
            <a:xfrm>
              <a:off x="446750" y="3855925"/>
              <a:ext cx="1479950" cy="390550"/>
            </a:xfrm>
            <a:custGeom>
              <a:rect b="b" l="l" r="r" t="t"/>
              <a:pathLst>
                <a:path extrusionOk="0" h="15622" w="59198">
                  <a:moveTo>
                    <a:pt x="4276" y="1"/>
                  </a:moveTo>
                  <a:lnTo>
                    <a:pt x="3947" y="42"/>
                  </a:lnTo>
                  <a:lnTo>
                    <a:pt x="3659" y="124"/>
                  </a:lnTo>
                  <a:lnTo>
                    <a:pt x="3371" y="247"/>
                  </a:lnTo>
                  <a:lnTo>
                    <a:pt x="3083" y="371"/>
                  </a:lnTo>
                  <a:lnTo>
                    <a:pt x="2837" y="494"/>
                  </a:lnTo>
                  <a:lnTo>
                    <a:pt x="2590" y="658"/>
                  </a:lnTo>
                  <a:lnTo>
                    <a:pt x="2343" y="864"/>
                  </a:lnTo>
                  <a:lnTo>
                    <a:pt x="2138" y="1069"/>
                  </a:lnTo>
                  <a:lnTo>
                    <a:pt x="1932" y="1316"/>
                  </a:lnTo>
                  <a:lnTo>
                    <a:pt x="1768" y="1563"/>
                  </a:lnTo>
                  <a:lnTo>
                    <a:pt x="1645" y="1809"/>
                  </a:lnTo>
                  <a:lnTo>
                    <a:pt x="1480" y="2097"/>
                  </a:lnTo>
                  <a:lnTo>
                    <a:pt x="1398" y="2385"/>
                  </a:lnTo>
                  <a:lnTo>
                    <a:pt x="1316" y="2673"/>
                  </a:lnTo>
                  <a:lnTo>
                    <a:pt x="1275" y="3001"/>
                  </a:lnTo>
                  <a:lnTo>
                    <a:pt x="0" y="15622"/>
                  </a:lnTo>
                  <a:lnTo>
                    <a:pt x="59197" y="15622"/>
                  </a:lnTo>
                  <a:lnTo>
                    <a:pt x="57923" y="3001"/>
                  </a:lnTo>
                  <a:lnTo>
                    <a:pt x="57841" y="2673"/>
                  </a:lnTo>
                  <a:lnTo>
                    <a:pt x="57800" y="2385"/>
                  </a:lnTo>
                  <a:lnTo>
                    <a:pt x="57676" y="2097"/>
                  </a:lnTo>
                  <a:lnTo>
                    <a:pt x="57553" y="1809"/>
                  </a:lnTo>
                  <a:lnTo>
                    <a:pt x="57389" y="1563"/>
                  </a:lnTo>
                  <a:lnTo>
                    <a:pt x="57224" y="1316"/>
                  </a:lnTo>
                  <a:lnTo>
                    <a:pt x="57019" y="1069"/>
                  </a:lnTo>
                  <a:lnTo>
                    <a:pt x="56813" y="864"/>
                  </a:lnTo>
                  <a:lnTo>
                    <a:pt x="56608" y="658"/>
                  </a:lnTo>
                  <a:lnTo>
                    <a:pt x="56361" y="494"/>
                  </a:lnTo>
                  <a:lnTo>
                    <a:pt x="56073" y="371"/>
                  </a:lnTo>
                  <a:lnTo>
                    <a:pt x="55785" y="247"/>
                  </a:lnTo>
                  <a:lnTo>
                    <a:pt x="55498" y="124"/>
                  </a:lnTo>
                  <a:lnTo>
                    <a:pt x="55210" y="42"/>
                  </a:lnTo>
                  <a:lnTo>
                    <a:pt x="549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80"/>
            <p:cNvSpPr/>
            <p:nvPr/>
          </p:nvSpPr>
          <p:spPr>
            <a:xfrm>
              <a:off x="436475" y="4544500"/>
              <a:ext cx="139775" cy="267225"/>
            </a:xfrm>
            <a:custGeom>
              <a:rect b="b" l="l" r="r" t="t"/>
              <a:pathLst>
                <a:path extrusionOk="0" h="10689" w="5591">
                  <a:moveTo>
                    <a:pt x="452" y="1"/>
                  </a:moveTo>
                  <a:lnTo>
                    <a:pt x="0" y="10689"/>
                  </a:lnTo>
                  <a:lnTo>
                    <a:pt x="1644" y="10689"/>
                  </a:lnTo>
                  <a:lnTo>
                    <a:pt x="5591" y="12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80"/>
            <p:cNvSpPr/>
            <p:nvPr/>
          </p:nvSpPr>
          <p:spPr>
            <a:xfrm>
              <a:off x="1797175" y="4544500"/>
              <a:ext cx="139800" cy="267225"/>
            </a:xfrm>
            <a:custGeom>
              <a:rect b="b" l="l" r="r" t="t"/>
              <a:pathLst>
                <a:path extrusionOk="0" h="10689" w="5592">
                  <a:moveTo>
                    <a:pt x="5139" y="1"/>
                  </a:moveTo>
                  <a:lnTo>
                    <a:pt x="1" y="124"/>
                  </a:lnTo>
                  <a:lnTo>
                    <a:pt x="3906" y="10689"/>
                  </a:lnTo>
                  <a:lnTo>
                    <a:pt x="5591" y="10689"/>
                  </a:lnTo>
                  <a:lnTo>
                    <a:pt x="5139" y="1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80"/>
            <p:cNvSpPr/>
            <p:nvPr/>
          </p:nvSpPr>
          <p:spPr>
            <a:xfrm>
              <a:off x="1185671" y="4246475"/>
              <a:ext cx="3130" cy="169567"/>
            </a:xfrm>
            <a:custGeom>
              <a:rect b="b" l="l" r="r" t="t"/>
              <a:pathLst>
                <a:path extrusionOk="0" h="6825" w="125">
                  <a:moveTo>
                    <a:pt x="42" y="1"/>
                  </a:moveTo>
                  <a:lnTo>
                    <a:pt x="1" y="42"/>
                  </a:lnTo>
                  <a:lnTo>
                    <a:pt x="1" y="6743"/>
                  </a:lnTo>
                  <a:lnTo>
                    <a:pt x="42" y="6784"/>
                  </a:lnTo>
                  <a:lnTo>
                    <a:pt x="83" y="6825"/>
                  </a:lnTo>
                  <a:lnTo>
                    <a:pt x="124" y="6784"/>
                  </a:lnTo>
                  <a:lnTo>
                    <a:pt x="124" y="6743"/>
                  </a:lnTo>
                  <a:lnTo>
                    <a:pt x="124" y="4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80"/>
            <p:cNvSpPr/>
            <p:nvPr/>
          </p:nvSpPr>
          <p:spPr>
            <a:xfrm>
              <a:off x="1632750" y="4110800"/>
              <a:ext cx="328900" cy="227150"/>
            </a:xfrm>
            <a:custGeom>
              <a:rect b="b" l="l" r="r" t="t"/>
              <a:pathLst>
                <a:path extrusionOk="0" h="9086" w="13156">
                  <a:moveTo>
                    <a:pt x="1768" y="1"/>
                  </a:moveTo>
                  <a:lnTo>
                    <a:pt x="1645" y="165"/>
                  </a:lnTo>
                  <a:lnTo>
                    <a:pt x="1357" y="658"/>
                  </a:lnTo>
                  <a:lnTo>
                    <a:pt x="1028" y="1439"/>
                  </a:lnTo>
                  <a:lnTo>
                    <a:pt x="617" y="2467"/>
                  </a:lnTo>
                  <a:lnTo>
                    <a:pt x="452" y="3043"/>
                  </a:lnTo>
                  <a:lnTo>
                    <a:pt x="288" y="3700"/>
                  </a:lnTo>
                  <a:lnTo>
                    <a:pt x="165" y="4358"/>
                  </a:lnTo>
                  <a:lnTo>
                    <a:pt x="41" y="5057"/>
                  </a:lnTo>
                  <a:lnTo>
                    <a:pt x="0" y="5797"/>
                  </a:lnTo>
                  <a:lnTo>
                    <a:pt x="0" y="6578"/>
                  </a:lnTo>
                  <a:lnTo>
                    <a:pt x="82" y="7359"/>
                  </a:lnTo>
                  <a:lnTo>
                    <a:pt x="206" y="8181"/>
                  </a:lnTo>
                  <a:lnTo>
                    <a:pt x="2015" y="8387"/>
                  </a:lnTo>
                  <a:lnTo>
                    <a:pt x="3906" y="8551"/>
                  </a:lnTo>
                  <a:lnTo>
                    <a:pt x="7441" y="8839"/>
                  </a:lnTo>
                  <a:lnTo>
                    <a:pt x="10113" y="9003"/>
                  </a:lnTo>
                  <a:lnTo>
                    <a:pt x="11182" y="9086"/>
                  </a:lnTo>
                  <a:lnTo>
                    <a:pt x="11264" y="8921"/>
                  </a:lnTo>
                  <a:lnTo>
                    <a:pt x="11552" y="8469"/>
                  </a:lnTo>
                  <a:lnTo>
                    <a:pt x="11922" y="7770"/>
                  </a:lnTo>
                  <a:lnTo>
                    <a:pt x="12333" y="6784"/>
                  </a:lnTo>
                  <a:lnTo>
                    <a:pt x="12538" y="6208"/>
                  </a:lnTo>
                  <a:lnTo>
                    <a:pt x="12703" y="5591"/>
                  </a:lnTo>
                  <a:lnTo>
                    <a:pt x="12867" y="4934"/>
                  </a:lnTo>
                  <a:lnTo>
                    <a:pt x="12991" y="4235"/>
                  </a:lnTo>
                  <a:lnTo>
                    <a:pt x="13114" y="3495"/>
                  </a:lnTo>
                  <a:lnTo>
                    <a:pt x="13155" y="2673"/>
                  </a:lnTo>
                  <a:lnTo>
                    <a:pt x="13155" y="1850"/>
                  </a:lnTo>
                  <a:lnTo>
                    <a:pt x="13073" y="987"/>
                  </a:lnTo>
                  <a:lnTo>
                    <a:pt x="12045" y="823"/>
                  </a:lnTo>
                  <a:lnTo>
                    <a:pt x="9414" y="494"/>
                  </a:lnTo>
                  <a:lnTo>
                    <a:pt x="7688" y="329"/>
                  </a:lnTo>
                  <a:lnTo>
                    <a:pt x="5797" y="165"/>
                  </a:lnTo>
                  <a:lnTo>
                    <a:pt x="3782" y="42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80"/>
            <p:cNvSpPr/>
            <p:nvPr/>
          </p:nvSpPr>
          <p:spPr>
            <a:xfrm>
              <a:off x="1432325" y="4061475"/>
              <a:ext cx="304250" cy="269275"/>
            </a:xfrm>
            <a:custGeom>
              <a:rect b="b" l="l" r="r" t="t"/>
              <a:pathLst>
                <a:path extrusionOk="0" h="10771" w="12170">
                  <a:moveTo>
                    <a:pt x="3988" y="0"/>
                  </a:moveTo>
                  <a:lnTo>
                    <a:pt x="3002" y="41"/>
                  </a:lnTo>
                  <a:lnTo>
                    <a:pt x="2180" y="83"/>
                  </a:lnTo>
                  <a:lnTo>
                    <a:pt x="1851" y="946"/>
                  </a:lnTo>
                  <a:lnTo>
                    <a:pt x="1522" y="1891"/>
                  </a:lnTo>
                  <a:lnTo>
                    <a:pt x="1111" y="3166"/>
                  </a:lnTo>
                  <a:lnTo>
                    <a:pt x="741" y="4605"/>
                  </a:lnTo>
                  <a:lnTo>
                    <a:pt x="371" y="6208"/>
                  </a:lnTo>
                  <a:lnTo>
                    <a:pt x="248" y="7030"/>
                  </a:lnTo>
                  <a:lnTo>
                    <a:pt x="124" y="7852"/>
                  </a:lnTo>
                  <a:lnTo>
                    <a:pt x="42" y="8674"/>
                  </a:lnTo>
                  <a:lnTo>
                    <a:pt x="1" y="9538"/>
                  </a:lnTo>
                  <a:lnTo>
                    <a:pt x="2015" y="9908"/>
                  </a:lnTo>
                  <a:lnTo>
                    <a:pt x="3865" y="10195"/>
                  </a:lnTo>
                  <a:lnTo>
                    <a:pt x="5510" y="10442"/>
                  </a:lnTo>
                  <a:lnTo>
                    <a:pt x="6948" y="10565"/>
                  </a:lnTo>
                  <a:lnTo>
                    <a:pt x="8099" y="10689"/>
                  </a:lnTo>
                  <a:lnTo>
                    <a:pt x="8963" y="10730"/>
                  </a:lnTo>
                  <a:lnTo>
                    <a:pt x="9703" y="10771"/>
                  </a:lnTo>
                  <a:lnTo>
                    <a:pt x="9785" y="10648"/>
                  </a:lnTo>
                  <a:lnTo>
                    <a:pt x="9990" y="10237"/>
                  </a:lnTo>
                  <a:lnTo>
                    <a:pt x="10278" y="9579"/>
                  </a:lnTo>
                  <a:lnTo>
                    <a:pt x="10689" y="8633"/>
                  </a:lnTo>
                  <a:lnTo>
                    <a:pt x="11100" y="7318"/>
                  </a:lnTo>
                  <a:lnTo>
                    <a:pt x="11306" y="6578"/>
                  </a:lnTo>
                  <a:lnTo>
                    <a:pt x="11470" y="5715"/>
                  </a:lnTo>
                  <a:lnTo>
                    <a:pt x="11676" y="4769"/>
                  </a:lnTo>
                  <a:lnTo>
                    <a:pt x="11881" y="3700"/>
                  </a:lnTo>
                  <a:lnTo>
                    <a:pt x="12046" y="2549"/>
                  </a:lnTo>
                  <a:lnTo>
                    <a:pt x="12169" y="1316"/>
                  </a:lnTo>
                  <a:lnTo>
                    <a:pt x="11224" y="1028"/>
                  </a:lnTo>
                  <a:lnTo>
                    <a:pt x="10278" y="740"/>
                  </a:lnTo>
                  <a:lnTo>
                    <a:pt x="9333" y="535"/>
                  </a:lnTo>
                  <a:lnTo>
                    <a:pt x="8428" y="370"/>
                  </a:lnTo>
                  <a:lnTo>
                    <a:pt x="7565" y="247"/>
                  </a:lnTo>
                  <a:lnTo>
                    <a:pt x="6743" y="165"/>
                  </a:lnTo>
                  <a:lnTo>
                    <a:pt x="5263" y="41"/>
                  </a:lnTo>
                  <a:lnTo>
                    <a:pt x="3988" y="0"/>
                  </a:lnTo>
                  <a:close/>
                </a:path>
              </a:pathLst>
            </a:custGeom>
            <a:solidFill>
              <a:srgbClr val="E67E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80"/>
            <p:cNvSpPr/>
            <p:nvPr/>
          </p:nvSpPr>
          <p:spPr>
            <a:xfrm>
              <a:off x="1253500" y="4087175"/>
              <a:ext cx="275475" cy="242550"/>
            </a:xfrm>
            <a:custGeom>
              <a:rect b="b" l="l" r="r" t="t"/>
              <a:pathLst>
                <a:path extrusionOk="0" h="9702" w="11019">
                  <a:moveTo>
                    <a:pt x="2714" y="0"/>
                  </a:moveTo>
                  <a:lnTo>
                    <a:pt x="1974" y="41"/>
                  </a:lnTo>
                  <a:lnTo>
                    <a:pt x="1686" y="822"/>
                  </a:lnTo>
                  <a:lnTo>
                    <a:pt x="1357" y="1727"/>
                  </a:lnTo>
                  <a:lnTo>
                    <a:pt x="1029" y="2837"/>
                  </a:lnTo>
                  <a:lnTo>
                    <a:pt x="659" y="4152"/>
                  </a:lnTo>
                  <a:lnTo>
                    <a:pt x="330" y="5591"/>
                  </a:lnTo>
                  <a:lnTo>
                    <a:pt x="206" y="6331"/>
                  </a:lnTo>
                  <a:lnTo>
                    <a:pt x="124" y="7071"/>
                  </a:lnTo>
                  <a:lnTo>
                    <a:pt x="42" y="7852"/>
                  </a:lnTo>
                  <a:lnTo>
                    <a:pt x="1" y="8592"/>
                  </a:lnTo>
                  <a:lnTo>
                    <a:pt x="1810" y="8962"/>
                  </a:lnTo>
                  <a:lnTo>
                    <a:pt x="3495" y="9209"/>
                  </a:lnTo>
                  <a:lnTo>
                    <a:pt x="4975" y="9414"/>
                  </a:lnTo>
                  <a:lnTo>
                    <a:pt x="6291" y="9537"/>
                  </a:lnTo>
                  <a:lnTo>
                    <a:pt x="8099" y="9702"/>
                  </a:lnTo>
                  <a:lnTo>
                    <a:pt x="8798" y="9702"/>
                  </a:lnTo>
                  <a:lnTo>
                    <a:pt x="9045" y="9250"/>
                  </a:lnTo>
                  <a:lnTo>
                    <a:pt x="9333" y="8674"/>
                  </a:lnTo>
                  <a:lnTo>
                    <a:pt x="9662" y="7770"/>
                  </a:lnTo>
                  <a:lnTo>
                    <a:pt x="10032" y="6619"/>
                  </a:lnTo>
                  <a:lnTo>
                    <a:pt x="10237" y="5920"/>
                  </a:lnTo>
                  <a:lnTo>
                    <a:pt x="10402" y="5139"/>
                  </a:lnTo>
                  <a:lnTo>
                    <a:pt x="10566" y="4275"/>
                  </a:lnTo>
                  <a:lnTo>
                    <a:pt x="10730" y="3330"/>
                  </a:lnTo>
                  <a:lnTo>
                    <a:pt x="10895" y="2302"/>
                  </a:lnTo>
                  <a:lnTo>
                    <a:pt x="11018" y="1192"/>
                  </a:lnTo>
                  <a:lnTo>
                    <a:pt x="10155" y="904"/>
                  </a:lnTo>
                  <a:lnTo>
                    <a:pt x="9292" y="658"/>
                  </a:lnTo>
                  <a:lnTo>
                    <a:pt x="8469" y="493"/>
                  </a:lnTo>
                  <a:lnTo>
                    <a:pt x="7647" y="329"/>
                  </a:lnTo>
                  <a:lnTo>
                    <a:pt x="6866" y="206"/>
                  </a:lnTo>
                  <a:lnTo>
                    <a:pt x="6126" y="123"/>
                  </a:lnTo>
                  <a:lnTo>
                    <a:pt x="4770" y="0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80"/>
            <p:cNvSpPr/>
            <p:nvPr/>
          </p:nvSpPr>
          <p:spPr>
            <a:xfrm>
              <a:off x="465250" y="4352325"/>
              <a:ext cx="1442950" cy="3100"/>
            </a:xfrm>
            <a:custGeom>
              <a:rect b="b" l="l" r="r" t="t"/>
              <a:pathLst>
                <a:path extrusionOk="0" h="124" w="57718">
                  <a:moveTo>
                    <a:pt x="0" y="0"/>
                  </a:moveTo>
                  <a:lnTo>
                    <a:pt x="0" y="41"/>
                  </a:lnTo>
                  <a:lnTo>
                    <a:pt x="0" y="124"/>
                  </a:lnTo>
                  <a:lnTo>
                    <a:pt x="57717" y="124"/>
                  </a:lnTo>
                  <a:lnTo>
                    <a:pt x="57717" y="41"/>
                  </a:lnTo>
                  <a:lnTo>
                    <a:pt x="57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80"/>
            <p:cNvSpPr/>
            <p:nvPr/>
          </p:nvSpPr>
          <p:spPr>
            <a:xfrm>
              <a:off x="238125" y="3988500"/>
              <a:ext cx="1898225" cy="593025"/>
            </a:xfrm>
            <a:custGeom>
              <a:rect b="b" l="l" r="r" t="t"/>
              <a:pathLst>
                <a:path extrusionOk="0" h="23721" w="75929">
                  <a:moveTo>
                    <a:pt x="3042" y="1"/>
                  </a:moveTo>
                  <a:lnTo>
                    <a:pt x="2672" y="83"/>
                  </a:lnTo>
                  <a:lnTo>
                    <a:pt x="2302" y="165"/>
                  </a:lnTo>
                  <a:lnTo>
                    <a:pt x="1932" y="329"/>
                  </a:lnTo>
                  <a:lnTo>
                    <a:pt x="1603" y="494"/>
                  </a:lnTo>
                  <a:lnTo>
                    <a:pt x="1315" y="741"/>
                  </a:lnTo>
                  <a:lnTo>
                    <a:pt x="1028" y="946"/>
                  </a:lnTo>
                  <a:lnTo>
                    <a:pt x="781" y="1234"/>
                  </a:lnTo>
                  <a:lnTo>
                    <a:pt x="576" y="1522"/>
                  </a:lnTo>
                  <a:lnTo>
                    <a:pt x="370" y="1851"/>
                  </a:lnTo>
                  <a:lnTo>
                    <a:pt x="247" y="2179"/>
                  </a:lnTo>
                  <a:lnTo>
                    <a:pt x="123" y="2549"/>
                  </a:lnTo>
                  <a:lnTo>
                    <a:pt x="41" y="2919"/>
                  </a:lnTo>
                  <a:lnTo>
                    <a:pt x="0" y="3289"/>
                  </a:lnTo>
                  <a:lnTo>
                    <a:pt x="0" y="3700"/>
                  </a:lnTo>
                  <a:lnTo>
                    <a:pt x="82" y="4070"/>
                  </a:lnTo>
                  <a:lnTo>
                    <a:pt x="2837" y="18376"/>
                  </a:lnTo>
                  <a:lnTo>
                    <a:pt x="3001" y="18952"/>
                  </a:lnTo>
                  <a:lnTo>
                    <a:pt x="3165" y="19527"/>
                  </a:lnTo>
                  <a:lnTo>
                    <a:pt x="3412" y="20021"/>
                  </a:lnTo>
                  <a:lnTo>
                    <a:pt x="3659" y="20514"/>
                  </a:lnTo>
                  <a:lnTo>
                    <a:pt x="3988" y="21007"/>
                  </a:lnTo>
                  <a:lnTo>
                    <a:pt x="4316" y="21418"/>
                  </a:lnTo>
                  <a:lnTo>
                    <a:pt x="4728" y="21830"/>
                  </a:lnTo>
                  <a:lnTo>
                    <a:pt x="5139" y="22200"/>
                  </a:lnTo>
                  <a:lnTo>
                    <a:pt x="5550" y="22528"/>
                  </a:lnTo>
                  <a:lnTo>
                    <a:pt x="6043" y="22857"/>
                  </a:lnTo>
                  <a:lnTo>
                    <a:pt x="6536" y="23104"/>
                  </a:lnTo>
                  <a:lnTo>
                    <a:pt x="7071" y="23309"/>
                  </a:lnTo>
                  <a:lnTo>
                    <a:pt x="7605" y="23474"/>
                  </a:lnTo>
                  <a:lnTo>
                    <a:pt x="8140" y="23597"/>
                  </a:lnTo>
                  <a:lnTo>
                    <a:pt x="8715" y="23679"/>
                  </a:lnTo>
                  <a:lnTo>
                    <a:pt x="9291" y="23721"/>
                  </a:lnTo>
                  <a:lnTo>
                    <a:pt x="66638" y="23721"/>
                  </a:lnTo>
                  <a:lnTo>
                    <a:pt x="67214" y="23679"/>
                  </a:lnTo>
                  <a:lnTo>
                    <a:pt x="67789" y="23597"/>
                  </a:lnTo>
                  <a:lnTo>
                    <a:pt x="68365" y="23474"/>
                  </a:lnTo>
                  <a:lnTo>
                    <a:pt x="68899" y="23309"/>
                  </a:lnTo>
                  <a:lnTo>
                    <a:pt x="69392" y="23104"/>
                  </a:lnTo>
                  <a:lnTo>
                    <a:pt x="69886" y="22857"/>
                  </a:lnTo>
                  <a:lnTo>
                    <a:pt x="70379" y="22528"/>
                  </a:lnTo>
                  <a:lnTo>
                    <a:pt x="70831" y="22200"/>
                  </a:lnTo>
                  <a:lnTo>
                    <a:pt x="71242" y="21830"/>
                  </a:lnTo>
                  <a:lnTo>
                    <a:pt x="71612" y="21418"/>
                  </a:lnTo>
                  <a:lnTo>
                    <a:pt x="71941" y="21007"/>
                  </a:lnTo>
                  <a:lnTo>
                    <a:pt x="72270" y="20514"/>
                  </a:lnTo>
                  <a:lnTo>
                    <a:pt x="72558" y="20021"/>
                  </a:lnTo>
                  <a:lnTo>
                    <a:pt x="72763" y="19527"/>
                  </a:lnTo>
                  <a:lnTo>
                    <a:pt x="72969" y="18952"/>
                  </a:lnTo>
                  <a:lnTo>
                    <a:pt x="73092" y="18376"/>
                  </a:lnTo>
                  <a:lnTo>
                    <a:pt x="75888" y="4070"/>
                  </a:lnTo>
                  <a:lnTo>
                    <a:pt x="75929" y="3700"/>
                  </a:lnTo>
                  <a:lnTo>
                    <a:pt x="75929" y="3289"/>
                  </a:lnTo>
                  <a:lnTo>
                    <a:pt x="75888" y="2919"/>
                  </a:lnTo>
                  <a:lnTo>
                    <a:pt x="75805" y="2549"/>
                  </a:lnTo>
                  <a:lnTo>
                    <a:pt x="75723" y="2179"/>
                  </a:lnTo>
                  <a:lnTo>
                    <a:pt x="75559" y="1851"/>
                  </a:lnTo>
                  <a:lnTo>
                    <a:pt x="75353" y="1522"/>
                  </a:lnTo>
                  <a:lnTo>
                    <a:pt x="75148" y="1234"/>
                  </a:lnTo>
                  <a:lnTo>
                    <a:pt x="74901" y="946"/>
                  </a:lnTo>
                  <a:lnTo>
                    <a:pt x="74613" y="741"/>
                  </a:lnTo>
                  <a:lnTo>
                    <a:pt x="74325" y="494"/>
                  </a:lnTo>
                  <a:lnTo>
                    <a:pt x="73997" y="329"/>
                  </a:lnTo>
                  <a:lnTo>
                    <a:pt x="73627" y="165"/>
                  </a:lnTo>
                  <a:lnTo>
                    <a:pt x="73257" y="83"/>
                  </a:lnTo>
                  <a:lnTo>
                    <a:pt x="72887" y="1"/>
                  </a:lnTo>
                  <a:lnTo>
                    <a:pt x="72188" y="1"/>
                  </a:lnTo>
                  <a:lnTo>
                    <a:pt x="71900" y="42"/>
                  </a:lnTo>
                  <a:lnTo>
                    <a:pt x="71612" y="83"/>
                  </a:lnTo>
                  <a:lnTo>
                    <a:pt x="71324" y="206"/>
                  </a:lnTo>
                  <a:lnTo>
                    <a:pt x="71037" y="288"/>
                  </a:lnTo>
                  <a:lnTo>
                    <a:pt x="70790" y="453"/>
                  </a:lnTo>
                  <a:lnTo>
                    <a:pt x="70297" y="782"/>
                  </a:lnTo>
                  <a:lnTo>
                    <a:pt x="69886" y="1152"/>
                  </a:lnTo>
                  <a:lnTo>
                    <a:pt x="69721" y="1398"/>
                  </a:lnTo>
                  <a:lnTo>
                    <a:pt x="69557" y="1645"/>
                  </a:lnTo>
                  <a:lnTo>
                    <a:pt x="69392" y="1892"/>
                  </a:lnTo>
                  <a:lnTo>
                    <a:pt x="69269" y="2179"/>
                  </a:lnTo>
                  <a:lnTo>
                    <a:pt x="69187" y="2467"/>
                  </a:lnTo>
                  <a:lnTo>
                    <a:pt x="69105" y="2755"/>
                  </a:lnTo>
                  <a:lnTo>
                    <a:pt x="66268" y="17020"/>
                  </a:lnTo>
                  <a:lnTo>
                    <a:pt x="9661" y="17020"/>
                  </a:lnTo>
                  <a:lnTo>
                    <a:pt x="6824" y="2755"/>
                  </a:lnTo>
                  <a:lnTo>
                    <a:pt x="6742" y="2467"/>
                  </a:lnTo>
                  <a:lnTo>
                    <a:pt x="6660" y="2179"/>
                  </a:lnTo>
                  <a:lnTo>
                    <a:pt x="6536" y="1892"/>
                  </a:lnTo>
                  <a:lnTo>
                    <a:pt x="6413" y="1645"/>
                  </a:lnTo>
                  <a:lnTo>
                    <a:pt x="6249" y="1398"/>
                  </a:lnTo>
                  <a:lnTo>
                    <a:pt x="6043" y="1152"/>
                  </a:lnTo>
                  <a:lnTo>
                    <a:pt x="5632" y="782"/>
                  </a:lnTo>
                  <a:lnTo>
                    <a:pt x="5139" y="453"/>
                  </a:lnTo>
                  <a:lnTo>
                    <a:pt x="4892" y="288"/>
                  </a:lnTo>
                  <a:lnTo>
                    <a:pt x="4645" y="206"/>
                  </a:lnTo>
                  <a:lnTo>
                    <a:pt x="4358" y="83"/>
                  </a:lnTo>
                  <a:lnTo>
                    <a:pt x="4070" y="42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80"/>
            <p:cNvSpPr/>
            <p:nvPr/>
          </p:nvSpPr>
          <p:spPr>
            <a:xfrm>
              <a:off x="1659475" y="4100525"/>
              <a:ext cx="65775" cy="219950"/>
            </a:xfrm>
            <a:custGeom>
              <a:rect b="b" l="l" r="r" t="t"/>
              <a:pathLst>
                <a:path extrusionOk="0" h="8798" w="2631">
                  <a:moveTo>
                    <a:pt x="2549" y="0"/>
                  </a:moveTo>
                  <a:lnTo>
                    <a:pt x="2508" y="42"/>
                  </a:lnTo>
                  <a:lnTo>
                    <a:pt x="2384" y="206"/>
                  </a:lnTo>
                  <a:lnTo>
                    <a:pt x="2014" y="658"/>
                  </a:lnTo>
                  <a:lnTo>
                    <a:pt x="1521" y="1398"/>
                  </a:lnTo>
                  <a:lnTo>
                    <a:pt x="1274" y="1850"/>
                  </a:lnTo>
                  <a:lnTo>
                    <a:pt x="1028" y="2385"/>
                  </a:lnTo>
                  <a:lnTo>
                    <a:pt x="740" y="3001"/>
                  </a:lnTo>
                  <a:lnTo>
                    <a:pt x="534" y="3659"/>
                  </a:lnTo>
                  <a:lnTo>
                    <a:pt x="329" y="4358"/>
                  </a:lnTo>
                  <a:lnTo>
                    <a:pt x="164" y="5139"/>
                  </a:lnTo>
                  <a:lnTo>
                    <a:pt x="41" y="5961"/>
                  </a:lnTo>
                  <a:lnTo>
                    <a:pt x="0" y="6825"/>
                  </a:lnTo>
                  <a:lnTo>
                    <a:pt x="0" y="7770"/>
                  </a:lnTo>
                  <a:lnTo>
                    <a:pt x="123" y="8757"/>
                  </a:lnTo>
                  <a:lnTo>
                    <a:pt x="123" y="8798"/>
                  </a:lnTo>
                  <a:lnTo>
                    <a:pt x="206" y="8798"/>
                  </a:lnTo>
                  <a:lnTo>
                    <a:pt x="247" y="8757"/>
                  </a:lnTo>
                  <a:lnTo>
                    <a:pt x="123" y="7770"/>
                  </a:lnTo>
                  <a:lnTo>
                    <a:pt x="123" y="6825"/>
                  </a:lnTo>
                  <a:lnTo>
                    <a:pt x="164" y="5961"/>
                  </a:lnTo>
                  <a:lnTo>
                    <a:pt x="288" y="5139"/>
                  </a:lnTo>
                  <a:lnTo>
                    <a:pt x="452" y="4399"/>
                  </a:lnTo>
                  <a:lnTo>
                    <a:pt x="617" y="3700"/>
                  </a:lnTo>
                  <a:lnTo>
                    <a:pt x="863" y="3043"/>
                  </a:lnTo>
                  <a:lnTo>
                    <a:pt x="1110" y="2426"/>
                  </a:lnTo>
                  <a:lnTo>
                    <a:pt x="1398" y="1933"/>
                  </a:lnTo>
                  <a:lnTo>
                    <a:pt x="1644" y="1439"/>
                  </a:lnTo>
                  <a:lnTo>
                    <a:pt x="2097" y="740"/>
                  </a:lnTo>
                  <a:lnTo>
                    <a:pt x="2467" y="288"/>
                  </a:lnTo>
                  <a:lnTo>
                    <a:pt x="2631" y="124"/>
                  </a:lnTo>
                  <a:lnTo>
                    <a:pt x="2631" y="83"/>
                  </a:lnTo>
                  <a:lnTo>
                    <a:pt x="2590" y="42"/>
                  </a:lnTo>
                  <a:lnTo>
                    <a:pt x="2549" y="0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80"/>
            <p:cNvSpPr/>
            <p:nvPr/>
          </p:nvSpPr>
          <p:spPr>
            <a:xfrm>
              <a:off x="1452900" y="4122100"/>
              <a:ext cx="55500" cy="190150"/>
            </a:xfrm>
            <a:custGeom>
              <a:rect b="b" l="l" r="r" t="t"/>
              <a:pathLst>
                <a:path extrusionOk="0" h="7606" w="2220">
                  <a:moveTo>
                    <a:pt x="2138" y="1"/>
                  </a:moveTo>
                  <a:lnTo>
                    <a:pt x="2097" y="42"/>
                  </a:lnTo>
                  <a:lnTo>
                    <a:pt x="1973" y="124"/>
                  </a:lnTo>
                  <a:lnTo>
                    <a:pt x="1686" y="453"/>
                  </a:lnTo>
                  <a:lnTo>
                    <a:pt x="1274" y="987"/>
                  </a:lnTo>
                  <a:lnTo>
                    <a:pt x="1069" y="1357"/>
                  </a:lnTo>
                  <a:lnTo>
                    <a:pt x="822" y="1768"/>
                  </a:lnTo>
                  <a:lnTo>
                    <a:pt x="617" y="2262"/>
                  </a:lnTo>
                  <a:lnTo>
                    <a:pt x="411" y="2796"/>
                  </a:lnTo>
                  <a:lnTo>
                    <a:pt x="247" y="3413"/>
                  </a:lnTo>
                  <a:lnTo>
                    <a:pt x="123" y="4112"/>
                  </a:lnTo>
                  <a:lnTo>
                    <a:pt x="41" y="4852"/>
                  </a:lnTo>
                  <a:lnTo>
                    <a:pt x="0" y="5715"/>
                  </a:lnTo>
                  <a:lnTo>
                    <a:pt x="41" y="6578"/>
                  </a:lnTo>
                  <a:lnTo>
                    <a:pt x="165" y="7565"/>
                  </a:lnTo>
                  <a:lnTo>
                    <a:pt x="165" y="7606"/>
                  </a:lnTo>
                  <a:lnTo>
                    <a:pt x="288" y="7606"/>
                  </a:lnTo>
                  <a:lnTo>
                    <a:pt x="288" y="7565"/>
                  </a:lnTo>
                  <a:lnTo>
                    <a:pt x="165" y="6578"/>
                  </a:lnTo>
                  <a:lnTo>
                    <a:pt x="123" y="5715"/>
                  </a:lnTo>
                  <a:lnTo>
                    <a:pt x="165" y="4893"/>
                  </a:lnTo>
                  <a:lnTo>
                    <a:pt x="247" y="4153"/>
                  </a:lnTo>
                  <a:lnTo>
                    <a:pt x="370" y="3454"/>
                  </a:lnTo>
                  <a:lnTo>
                    <a:pt x="534" y="2878"/>
                  </a:lnTo>
                  <a:lnTo>
                    <a:pt x="740" y="2344"/>
                  </a:lnTo>
                  <a:lnTo>
                    <a:pt x="946" y="1851"/>
                  </a:lnTo>
                  <a:lnTo>
                    <a:pt x="1151" y="1440"/>
                  </a:lnTo>
                  <a:lnTo>
                    <a:pt x="1357" y="1070"/>
                  </a:lnTo>
                  <a:lnTo>
                    <a:pt x="1768" y="535"/>
                  </a:lnTo>
                  <a:lnTo>
                    <a:pt x="2056" y="247"/>
                  </a:lnTo>
                  <a:lnTo>
                    <a:pt x="2179" y="124"/>
                  </a:lnTo>
                  <a:lnTo>
                    <a:pt x="2220" y="83"/>
                  </a:lnTo>
                  <a:lnTo>
                    <a:pt x="2179" y="42"/>
                  </a:lnTo>
                  <a:lnTo>
                    <a:pt x="2138" y="1"/>
                  </a:lnTo>
                  <a:close/>
                </a:path>
              </a:pathLst>
            </a:custGeom>
            <a:solidFill>
              <a:srgbClr val="EC8F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80"/>
            <p:cNvSpPr/>
            <p:nvPr/>
          </p:nvSpPr>
          <p:spPr>
            <a:xfrm>
              <a:off x="1876325" y="4141625"/>
              <a:ext cx="53450" cy="178850"/>
            </a:xfrm>
            <a:custGeom>
              <a:rect b="b" l="l" r="r" t="t"/>
              <a:pathLst>
                <a:path extrusionOk="0" h="7154" w="2138">
                  <a:moveTo>
                    <a:pt x="2056" y="1"/>
                  </a:moveTo>
                  <a:lnTo>
                    <a:pt x="1891" y="124"/>
                  </a:lnTo>
                  <a:lnTo>
                    <a:pt x="1562" y="494"/>
                  </a:lnTo>
                  <a:lnTo>
                    <a:pt x="1151" y="1111"/>
                  </a:lnTo>
                  <a:lnTo>
                    <a:pt x="904" y="1481"/>
                  </a:lnTo>
                  <a:lnTo>
                    <a:pt x="699" y="1933"/>
                  </a:lnTo>
                  <a:lnTo>
                    <a:pt x="493" y="2426"/>
                  </a:lnTo>
                  <a:lnTo>
                    <a:pt x="288" y="2961"/>
                  </a:lnTo>
                  <a:lnTo>
                    <a:pt x="164" y="3536"/>
                  </a:lnTo>
                  <a:lnTo>
                    <a:pt x="41" y="4153"/>
                  </a:lnTo>
                  <a:lnTo>
                    <a:pt x="0" y="4852"/>
                  </a:lnTo>
                  <a:lnTo>
                    <a:pt x="41" y="5551"/>
                  </a:lnTo>
                  <a:lnTo>
                    <a:pt x="164" y="6332"/>
                  </a:lnTo>
                  <a:lnTo>
                    <a:pt x="370" y="7113"/>
                  </a:lnTo>
                  <a:lnTo>
                    <a:pt x="370" y="7154"/>
                  </a:lnTo>
                  <a:lnTo>
                    <a:pt x="493" y="7154"/>
                  </a:lnTo>
                  <a:lnTo>
                    <a:pt x="493" y="7072"/>
                  </a:lnTo>
                  <a:lnTo>
                    <a:pt x="288" y="6291"/>
                  </a:lnTo>
                  <a:lnTo>
                    <a:pt x="164" y="5551"/>
                  </a:lnTo>
                  <a:lnTo>
                    <a:pt x="123" y="4852"/>
                  </a:lnTo>
                  <a:lnTo>
                    <a:pt x="164" y="4194"/>
                  </a:lnTo>
                  <a:lnTo>
                    <a:pt x="288" y="3577"/>
                  </a:lnTo>
                  <a:lnTo>
                    <a:pt x="411" y="3002"/>
                  </a:lnTo>
                  <a:lnTo>
                    <a:pt x="576" y="2467"/>
                  </a:lnTo>
                  <a:lnTo>
                    <a:pt x="781" y="1974"/>
                  </a:lnTo>
                  <a:lnTo>
                    <a:pt x="1028" y="1563"/>
                  </a:lnTo>
                  <a:lnTo>
                    <a:pt x="1233" y="1193"/>
                  </a:lnTo>
                  <a:lnTo>
                    <a:pt x="1644" y="617"/>
                  </a:lnTo>
                  <a:lnTo>
                    <a:pt x="1973" y="248"/>
                  </a:lnTo>
                  <a:lnTo>
                    <a:pt x="2138" y="83"/>
                  </a:lnTo>
                  <a:lnTo>
                    <a:pt x="2138" y="42"/>
                  </a:lnTo>
                  <a:lnTo>
                    <a:pt x="2138" y="1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7" name="Google Shape;597;p80"/>
          <p:cNvGrpSpPr/>
          <p:nvPr/>
        </p:nvGrpSpPr>
        <p:grpSpPr>
          <a:xfrm>
            <a:off x="3306948" y="3"/>
            <a:ext cx="2530096" cy="950494"/>
            <a:chOff x="3166125" y="2747000"/>
            <a:chExt cx="1157250" cy="434750"/>
          </a:xfrm>
        </p:grpSpPr>
        <p:sp>
          <p:nvSpPr>
            <p:cNvPr id="598" name="Google Shape;598;p80"/>
            <p:cNvSpPr/>
            <p:nvPr/>
          </p:nvSpPr>
          <p:spPr>
            <a:xfrm>
              <a:off x="3313075" y="2747000"/>
              <a:ext cx="3125" cy="338150"/>
            </a:xfrm>
            <a:custGeom>
              <a:rect b="b" l="l" r="r" t="t"/>
              <a:pathLst>
                <a:path extrusionOk="0" h="13526" w="125">
                  <a:moveTo>
                    <a:pt x="42" y="1"/>
                  </a:moveTo>
                  <a:lnTo>
                    <a:pt x="1" y="83"/>
                  </a:lnTo>
                  <a:lnTo>
                    <a:pt x="1" y="13485"/>
                  </a:lnTo>
                  <a:lnTo>
                    <a:pt x="42" y="13526"/>
                  </a:lnTo>
                  <a:lnTo>
                    <a:pt x="124" y="13526"/>
                  </a:lnTo>
                  <a:lnTo>
                    <a:pt x="124" y="13485"/>
                  </a:lnTo>
                  <a:lnTo>
                    <a:pt x="124" y="83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80"/>
            <p:cNvSpPr/>
            <p:nvPr/>
          </p:nvSpPr>
          <p:spPr>
            <a:xfrm>
              <a:off x="3166125" y="3036825"/>
              <a:ext cx="298050" cy="144925"/>
            </a:xfrm>
            <a:custGeom>
              <a:rect b="b" l="l" r="r" t="t"/>
              <a:pathLst>
                <a:path extrusionOk="0" h="5797" w="11922">
                  <a:moveTo>
                    <a:pt x="5468" y="1"/>
                  </a:moveTo>
                  <a:lnTo>
                    <a:pt x="4974" y="42"/>
                  </a:lnTo>
                  <a:lnTo>
                    <a:pt x="4522" y="124"/>
                  </a:lnTo>
                  <a:lnTo>
                    <a:pt x="4111" y="247"/>
                  </a:lnTo>
                  <a:lnTo>
                    <a:pt x="3741" y="371"/>
                  </a:lnTo>
                  <a:lnTo>
                    <a:pt x="3371" y="535"/>
                  </a:lnTo>
                  <a:lnTo>
                    <a:pt x="3001" y="699"/>
                  </a:lnTo>
                  <a:lnTo>
                    <a:pt x="2713" y="905"/>
                  </a:lnTo>
                  <a:lnTo>
                    <a:pt x="2426" y="1110"/>
                  </a:lnTo>
                  <a:lnTo>
                    <a:pt x="2138" y="1316"/>
                  </a:lnTo>
                  <a:lnTo>
                    <a:pt x="1644" y="1809"/>
                  </a:lnTo>
                  <a:lnTo>
                    <a:pt x="1233" y="2344"/>
                  </a:lnTo>
                  <a:lnTo>
                    <a:pt x="904" y="2919"/>
                  </a:lnTo>
                  <a:lnTo>
                    <a:pt x="617" y="3454"/>
                  </a:lnTo>
                  <a:lnTo>
                    <a:pt x="411" y="3988"/>
                  </a:lnTo>
                  <a:lnTo>
                    <a:pt x="247" y="4481"/>
                  </a:lnTo>
                  <a:lnTo>
                    <a:pt x="123" y="4893"/>
                  </a:lnTo>
                  <a:lnTo>
                    <a:pt x="0" y="5550"/>
                  </a:lnTo>
                  <a:lnTo>
                    <a:pt x="0" y="5797"/>
                  </a:lnTo>
                  <a:lnTo>
                    <a:pt x="11922" y="5797"/>
                  </a:lnTo>
                  <a:lnTo>
                    <a:pt x="11881" y="5550"/>
                  </a:lnTo>
                  <a:lnTo>
                    <a:pt x="11757" y="4893"/>
                  </a:lnTo>
                  <a:lnTo>
                    <a:pt x="11634" y="4481"/>
                  </a:lnTo>
                  <a:lnTo>
                    <a:pt x="11470" y="3988"/>
                  </a:lnTo>
                  <a:lnTo>
                    <a:pt x="11264" y="3454"/>
                  </a:lnTo>
                  <a:lnTo>
                    <a:pt x="10976" y="2919"/>
                  </a:lnTo>
                  <a:lnTo>
                    <a:pt x="10647" y="2344"/>
                  </a:lnTo>
                  <a:lnTo>
                    <a:pt x="10236" y="1809"/>
                  </a:lnTo>
                  <a:lnTo>
                    <a:pt x="9784" y="1316"/>
                  </a:lnTo>
                  <a:lnTo>
                    <a:pt x="9496" y="1110"/>
                  </a:lnTo>
                  <a:lnTo>
                    <a:pt x="9209" y="905"/>
                  </a:lnTo>
                  <a:lnTo>
                    <a:pt x="8880" y="699"/>
                  </a:lnTo>
                  <a:lnTo>
                    <a:pt x="8551" y="535"/>
                  </a:lnTo>
                  <a:lnTo>
                    <a:pt x="8181" y="371"/>
                  </a:lnTo>
                  <a:lnTo>
                    <a:pt x="7770" y="247"/>
                  </a:lnTo>
                  <a:lnTo>
                    <a:pt x="7359" y="124"/>
                  </a:lnTo>
                  <a:lnTo>
                    <a:pt x="6906" y="42"/>
                  </a:lnTo>
                  <a:lnTo>
                    <a:pt x="64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80"/>
            <p:cNvSpPr/>
            <p:nvPr/>
          </p:nvSpPr>
          <p:spPr>
            <a:xfrm>
              <a:off x="3742675" y="2747000"/>
              <a:ext cx="3100" cy="338150"/>
            </a:xfrm>
            <a:custGeom>
              <a:rect b="b" l="l" r="r" t="t"/>
              <a:pathLst>
                <a:path extrusionOk="0" h="13526" w="124">
                  <a:moveTo>
                    <a:pt x="41" y="1"/>
                  </a:moveTo>
                  <a:lnTo>
                    <a:pt x="0" y="83"/>
                  </a:lnTo>
                  <a:lnTo>
                    <a:pt x="0" y="13485"/>
                  </a:lnTo>
                  <a:lnTo>
                    <a:pt x="41" y="13526"/>
                  </a:lnTo>
                  <a:lnTo>
                    <a:pt x="124" y="13526"/>
                  </a:lnTo>
                  <a:lnTo>
                    <a:pt x="124" y="13485"/>
                  </a:lnTo>
                  <a:lnTo>
                    <a:pt x="124" y="83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80"/>
            <p:cNvSpPr/>
            <p:nvPr/>
          </p:nvSpPr>
          <p:spPr>
            <a:xfrm>
              <a:off x="3595700" y="3036825"/>
              <a:ext cx="298075" cy="144925"/>
            </a:xfrm>
            <a:custGeom>
              <a:rect b="b" l="l" r="r" t="t"/>
              <a:pathLst>
                <a:path extrusionOk="0" h="5797" w="11923">
                  <a:moveTo>
                    <a:pt x="5468" y="1"/>
                  </a:moveTo>
                  <a:lnTo>
                    <a:pt x="4975" y="42"/>
                  </a:lnTo>
                  <a:lnTo>
                    <a:pt x="4564" y="124"/>
                  </a:lnTo>
                  <a:lnTo>
                    <a:pt x="4112" y="247"/>
                  </a:lnTo>
                  <a:lnTo>
                    <a:pt x="3742" y="371"/>
                  </a:lnTo>
                  <a:lnTo>
                    <a:pt x="3372" y="535"/>
                  </a:lnTo>
                  <a:lnTo>
                    <a:pt x="3043" y="699"/>
                  </a:lnTo>
                  <a:lnTo>
                    <a:pt x="2714" y="905"/>
                  </a:lnTo>
                  <a:lnTo>
                    <a:pt x="2426" y="1110"/>
                  </a:lnTo>
                  <a:lnTo>
                    <a:pt x="2138" y="1316"/>
                  </a:lnTo>
                  <a:lnTo>
                    <a:pt x="1645" y="1809"/>
                  </a:lnTo>
                  <a:lnTo>
                    <a:pt x="1275" y="2344"/>
                  </a:lnTo>
                  <a:lnTo>
                    <a:pt x="905" y="2919"/>
                  </a:lnTo>
                  <a:lnTo>
                    <a:pt x="658" y="3454"/>
                  </a:lnTo>
                  <a:lnTo>
                    <a:pt x="453" y="3988"/>
                  </a:lnTo>
                  <a:lnTo>
                    <a:pt x="289" y="4481"/>
                  </a:lnTo>
                  <a:lnTo>
                    <a:pt x="165" y="4893"/>
                  </a:lnTo>
                  <a:lnTo>
                    <a:pt x="42" y="5550"/>
                  </a:lnTo>
                  <a:lnTo>
                    <a:pt x="1" y="5797"/>
                  </a:lnTo>
                  <a:lnTo>
                    <a:pt x="11922" y="5797"/>
                  </a:lnTo>
                  <a:lnTo>
                    <a:pt x="11881" y="5550"/>
                  </a:lnTo>
                  <a:lnTo>
                    <a:pt x="11758" y="4893"/>
                  </a:lnTo>
                  <a:lnTo>
                    <a:pt x="11635" y="4481"/>
                  </a:lnTo>
                  <a:lnTo>
                    <a:pt x="11470" y="3988"/>
                  </a:lnTo>
                  <a:lnTo>
                    <a:pt x="11265" y="3454"/>
                  </a:lnTo>
                  <a:lnTo>
                    <a:pt x="11018" y="2919"/>
                  </a:lnTo>
                  <a:lnTo>
                    <a:pt x="10648" y="2344"/>
                  </a:lnTo>
                  <a:lnTo>
                    <a:pt x="10278" y="1809"/>
                  </a:lnTo>
                  <a:lnTo>
                    <a:pt x="9785" y="1316"/>
                  </a:lnTo>
                  <a:lnTo>
                    <a:pt x="9497" y="1110"/>
                  </a:lnTo>
                  <a:lnTo>
                    <a:pt x="9209" y="905"/>
                  </a:lnTo>
                  <a:lnTo>
                    <a:pt x="8880" y="699"/>
                  </a:lnTo>
                  <a:lnTo>
                    <a:pt x="8551" y="535"/>
                  </a:lnTo>
                  <a:lnTo>
                    <a:pt x="8181" y="371"/>
                  </a:lnTo>
                  <a:lnTo>
                    <a:pt x="7811" y="247"/>
                  </a:lnTo>
                  <a:lnTo>
                    <a:pt x="7359" y="124"/>
                  </a:lnTo>
                  <a:lnTo>
                    <a:pt x="6948" y="42"/>
                  </a:lnTo>
                  <a:lnTo>
                    <a:pt x="64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80"/>
            <p:cNvSpPr/>
            <p:nvPr/>
          </p:nvSpPr>
          <p:spPr>
            <a:xfrm>
              <a:off x="4173300" y="2747000"/>
              <a:ext cx="3100" cy="338150"/>
            </a:xfrm>
            <a:custGeom>
              <a:rect b="b" l="l" r="r" t="t"/>
              <a:pathLst>
                <a:path extrusionOk="0" h="13526" w="124">
                  <a:moveTo>
                    <a:pt x="0" y="1"/>
                  </a:moveTo>
                  <a:lnTo>
                    <a:pt x="0" y="83"/>
                  </a:lnTo>
                  <a:lnTo>
                    <a:pt x="0" y="13485"/>
                  </a:lnTo>
                  <a:lnTo>
                    <a:pt x="0" y="13526"/>
                  </a:lnTo>
                  <a:lnTo>
                    <a:pt x="82" y="13526"/>
                  </a:lnTo>
                  <a:lnTo>
                    <a:pt x="123" y="13485"/>
                  </a:lnTo>
                  <a:lnTo>
                    <a:pt x="123" y="8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80"/>
            <p:cNvSpPr/>
            <p:nvPr/>
          </p:nvSpPr>
          <p:spPr>
            <a:xfrm>
              <a:off x="4025300" y="3036825"/>
              <a:ext cx="298075" cy="144925"/>
            </a:xfrm>
            <a:custGeom>
              <a:rect b="b" l="l" r="r" t="t"/>
              <a:pathLst>
                <a:path extrusionOk="0" h="5797" w="11923">
                  <a:moveTo>
                    <a:pt x="5468" y="1"/>
                  </a:moveTo>
                  <a:lnTo>
                    <a:pt x="5016" y="42"/>
                  </a:lnTo>
                  <a:lnTo>
                    <a:pt x="4564" y="124"/>
                  </a:lnTo>
                  <a:lnTo>
                    <a:pt x="4152" y="247"/>
                  </a:lnTo>
                  <a:lnTo>
                    <a:pt x="3741" y="371"/>
                  </a:lnTo>
                  <a:lnTo>
                    <a:pt x="3371" y="535"/>
                  </a:lnTo>
                  <a:lnTo>
                    <a:pt x="3042" y="699"/>
                  </a:lnTo>
                  <a:lnTo>
                    <a:pt x="2714" y="905"/>
                  </a:lnTo>
                  <a:lnTo>
                    <a:pt x="2426" y="1110"/>
                  </a:lnTo>
                  <a:lnTo>
                    <a:pt x="2138" y="1316"/>
                  </a:lnTo>
                  <a:lnTo>
                    <a:pt x="1686" y="1809"/>
                  </a:lnTo>
                  <a:lnTo>
                    <a:pt x="1275" y="2344"/>
                  </a:lnTo>
                  <a:lnTo>
                    <a:pt x="946" y="2919"/>
                  </a:lnTo>
                  <a:lnTo>
                    <a:pt x="658" y="3454"/>
                  </a:lnTo>
                  <a:lnTo>
                    <a:pt x="453" y="3988"/>
                  </a:lnTo>
                  <a:lnTo>
                    <a:pt x="288" y="4481"/>
                  </a:lnTo>
                  <a:lnTo>
                    <a:pt x="165" y="4893"/>
                  </a:lnTo>
                  <a:lnTo>
                    <a:pt x="41" y="5550"/>
                  </a:lnTo>
                  <a:lnTo>
                    <a:pt x="0" y="5797"/>
                  </a:lnTo>
                  <a:lnTo>
                    <a:pt x="11922" y="5797"/>
                  </a:lnTo>
                  <a:lnTo>
                    <a:pt x="11922" y="5550"/>
                  </a:lnTo>
                  <a:lnTo>
                    <a:pt x="11758" y="4893"/>
                  </a:lnTo>
                  <a:lnTo>
                    <a:pt x="11675" y="4481"/>
                  </a:lnTo>
                  <a:lnTo>
                    <a:pt x="11511" y="3988"/>
                  </a:lnTo>
                  <a:lnTo>
                    <a:pt x="11305" y="3454"/>
                  </a:lnTo>
                  <a:lnTo>
                    <a:pt x="11018" y="2919"/>
                  </a:lnTo>
                  <a:lnTo>
                    <a:pt x="10689" y="2344"/>
                  </a:lnTo>
                  <a:lnTo>
                    <a:pt x="10278" y="1809"/>
                  </a:lnTo>
                  <a:lnTo>
                    <a:pt x="9784" y="1316"/>
                  </a:lnTo>
                  <a:lnTo>
                    <a:pt x="9497" y="1110"/>
                  </a:lnTo>
                  <a:lnTo>
                    <a:pt x="9209" y="905"/>
                  </a:lnTo>
                  <a:lnTo>
                    <a:pt x="8921" y="699"/>
                  </a:lnTo>
                  <a:lnTo>
                    <a:pt x="8551" y="535"/>
                  </a:lnTo>
                  <a:lnTo>
                    <a:pt x="8181" y="371"/>
                  </a:lnTo>
                  <a:lnTo>
                    <a:pt x="7811" y="247"/>
                  </a:lnTo>
                  <a:lnTo>
                    <a:pt x="7400" y="124"/>
                  </a:lnTo>
                  <a:lnTo>
                    <a:pt x="6948" y="42"/>
                  </a:lnTo>
                  <a:lnTo>
                    <a:pt x="64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text">
  <p:cSld name="CUSTOM_29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1"/>
          <p:cNvSpPr/>
          <p:nvPr/>
        </p:nvSpPr>
        <p:spPr>
          <a:xfrm>
            <a:off x="0" y="4006900"/>
            <a:ext cx="9157500" cy="11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81"/>
          <p:cNvSpPr txBox="1"/>
          <p:nvPr>
            <p:ph type="title"/>
          </p:nvPr>
        </p:nvSpPr>
        <p:spPr>
          <a:xfrm>
            <a:off x="1362450" y="522850"/>
            <a:ext cx="64191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800"/>
              <a:buNone/>
              <a:defRPr b="1" sz="45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607" name="Google Shape;607;p81"/>
          <p:cNvSpPr txBox="1"/>
          <p:nvPr>
            <p:ph idx="1" type="subTitle"/>
          </p:nvPr>
        </p:nvSpPr>
        <p:spPr>
          <a:xfrm>
            <a:off x="2168075" y="1164147"/>
            <a:ext cx="48543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8" name="Google Shape;608;p81"/>
          <p:cNvSpPr txBox="1"/>
          <p:nvPr>
            <p:ph idx="2" type="title"/>
          </p:nvPr>
        </p:nvSpPr>
        <p:spPr>
          <a:xfrm>
            <a:off x="1362450" y="1651487"/>
            <a:ext cx="64191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800"/>
              <a:buNone/>
              <a:defRPr b="1" sz="45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609" name="Google Shape;609;p81"/>
          <p:cNvSpPr txBox="1"/>
          <p:nvPr>
            <p:ph idx="3" type="subTitle"/>
          </p:nvPr>
        </p:nvSpPr>
        <p:spPr>
          <a:xfrm>
            <a:off x="2168075" y="2272128"/>
            <a:ext cx="48543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0" name="Google Shape;610;p81"/>
          <p:cNvSpPr txBox="1"/>
          <p:nvPr>
            <p:ph idx="4" type="title"/>
          </p:nvPr>
        </p:nvSpPr>
        <p:spPr>
          <a:xfrm>
            <a:off x="1362450" y="2759516"/>
            <a:ext cx="64191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800"/>
              <a:buNone/>
              <a:defRPr b="1" sz="45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611" name="Google Shape;611;p81"/>
          <p:cNvSpPr txBox="1"/>
          <p:nvPr>
            <p:ph idx="5" type="subTitle"/>
          </p:nvPr>
        </p:nvSpPr>
        <p:spPr>
          <a:xfrm>
            <a:off x="2168075" y="3394338"/>
            <a:ext cx="48543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12" name="Google Shape;612;p81"/>
          <p:cNvGrpSpPr/>
          <p:nvPr/>
        </p:nvGrpSpPr>
        <p:grpSpPr>
          <a:xfrm>
            <a:off x="7493939" y="2102493"/>
            <a:ext cx="2389601" cy="2351521"/>
            <a:chOff x="3864975" y="3468475"/>
            <a:chExt cx="1096600" cy="1079125"/>
          </a:xfrm>
        </p:grpSpPr>
        <p:sp>
          <p:nvSpPr>
            <p:cNvPr id="613" name="Google Shape;613;p81"/>
            <p:cNvSpPr/>
            <p:nvPr/>
          </p:nvSpPr>
          <p:spPr>
            <a:xfrm>
              <a:off x="4066400" y="4058400"/>
              <a:ext cx="694775" cy="161375"/>
            </a:xfrm>
            <a:custGeom>
              <a:rect b="b" l="l" r="r" t="t"/>
              <a:pathLst>
                <a:path extrusionOk="0" h="6455" w="27791">
                  <a:moveTo>
                    <a:pt x="1" y="0"/>
                  </a:moveTo>
                  <a:lnTo>
                    <a:pt x="1275" y="6454"/>
                  </a:lnTo>
                  <a:lnTo>
                    <a:pt x="26516" y="6454"/>
                  </a:lnTo>
                  <a:lnTo>
                    <a:pt x="277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81"/>
            <p:cNvSpPr/>
            <p:nvPr/>
          </p:nvSpPr>
          <p:spPr>
            <a:xfrm>
              <a:off x="3948225" y="3808650"/>
              <a:ext cx="142875" cy="249775"/>
            </a:xfrm>
            <a:custGeom>
              <a:rect b="b" l="l" r="r" t="t"/>
              <a:pathLst>
                <a:path extrusionOk="0" h="9991" w="5715">
                  <a:moveTo>
                    <a:pt x="0" y="1"/>
                  </a:moveTo>
                  <a:lnTo>
                    <a:pt x="4728" y="9990"/>
                  </a:lnTo>
                  <a:lnTo>
                    <a:pt x="57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81"/>
            <p:cNvSpPr/>
            <p:nvPr/>
          </p:nvSpPr>
          <p:spPr>
            <a:xfrm>
              <a:off x="4733400" y="3808650"/>
              <a:ext cx="144925" cy="249775"/>
            </a:xfrm>
            <a:custGeom>
              <a:rect b="b" l="l" r="r" t="t"/>
              <a:pathLst>
                <a:path extrusionOk="0" h="9991" w="5797">
                  <a:moveTo>
                    <a:pt x="1" y="1"/>
                  </a:moveTo>
                  <a:lnTo>
                    <a:pt x="1028" y="9990"/>
                  </a:lnTo>
                  <a:lnTo>
                    <a:pt x="5797" y="1"/>
                  </a:lnTo>
                  <a:close/>
                </a:path>
              </a:pathLst>
            </a:custGeom>
            <a:solidFill>
              <a:srgbClr val="B963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81"/>
            <p:cNvSpPr/>
            <p:nvPr/>
          </p:nvSpPr>
          <p:spPr>
            <a:xfrm>
              <a:off x="4066400" y="3468475"/>
              <a:ext cx="692725" cy="589950"/>
            </a:xfrm>
            <a:custGeom>
              <a:rect b="b" l="l" r="r" t="t"/>
              <a:pathLst>
                <a:path extrusionOk="0" h="23598" w="27709">
                  <a:moveTo>
                    <a:pt x="5345" y="0"/>
                  </a:moveTo>
                  <a:lnTo>
                    <a:pt x="4975" y="41"/>
                  </a:lnTo>
                  <a:lnTo>
                    <a:pt x="4646" y="124"/>
                  </a:lnTo>
                  <a:lnTo>
                    <a:pt x="4358" y="247"/>
                  </a:lnTo>
                  <a:lnTo>
                    <a:pt x="4029" y="370"/>
                  </a:lnTo>
                  <a:lnTo>
                    <a:pt x="3742" y="535"/>
                  </a:lnTo>
                  <a:lnTo>
                    <a:pt x="3495" y="740"/>
                  </a:lnTo>
                  <a:lnTo>
                    <a:pt x="3248" y="946"/>
                  </a:lnTo>
                  <a:lnTo>
                    <a:pt x="3002" y="1151"/>
                  </a:lnTo>
                  <a:lnTo>
                    <a:pt x="2796" y="1398"/>
                  </a:lnTo>
                  <a:lnTo>
                    <a:pt x="2591" y="1686"/>
                  </a:lnTo>
                  <a:lnTo>
                    <a:pt x="2426" y="1974"/>
                  </a:lnTo>
                  <a:lnTo>
                    <a:pt x="2303" y="2261"/>
                  </a:lnTo>
                  <a:lnTo>
                    <a:pt x="2180" y="2590"/>
                  </a:lnTo>
                  <a:lnTo>
                    <a:pt x="2097" y="2919"/>
                  </a:lnTo>
                  <a:lnTo>
                    <a:pt x="2056" y="3248"/>
                  </a:lnTo>
                  <a:lnTo>
                    <a:pt x="1" y="23597"/>
                  </a:lnTo>
                  <a:lnTo>
                    <a:pt x="27708" y="23597"/>
                  </a:lnTo>
                  <a:lnTo>
                    <a:pt x="25653" y="3248"/>
                  </a:lnTo>
                  <a:lnTo>
                    <a:pt x="25612" y="2919"/>
                  </a:lnTo>
                  <a:lnTo>
                    <a:pt x="25530" y="2590"/>
                  </a:lnTo>
                  <a:lnTo>
                    <a:pt x="25406" y="2261"/>
                  </a:lnTo>
                  <a:lnTo>
                    <a:pt x="25242" y="1974"/>
                  </a:lnTo>
                  <a:lnTo>
                    <a:pt x="25077" y="1686"/>
                  </a:lnTo>
                  <a:lnTo>
                    <a:pt x="24913" y="1398"/>
                  </a:lnTo>
                  <a:lnTo>
                    <a:pt x="24707" y="1151"/>
                  </a:lnTo>
                  <a:lnTo>
                    <a:pt x="24461" y="946"/>
                  </a:lnTo>
                  <a:lnTo>
                    <a:pt x="24214" y="740"/>
                  </a:lnTo>
                  <a:lnTo>
                    <a:pt x="23926" y="535"/>
                  </a:lnTo>
                  <a:lnTo>
                    <a:pt x="23639" y="370"/>
                  </a:lnTo>
                  <a:lnTo>
                    <a:pt x="23351" y="247"/>
                  </a:lnTo>
                  <a:lnTo>
                    <a:pt x="23022" y="124"/>
                  </a:lnTo>
                  <a:lnTo>
                    <a:pt x="22693" y="41"/>
                  </a:lnTo>
                  <a:lnTo>
                    <a:pt x="223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81"/>
            <p:cNvSpPr/>
            <p:nvPr/>
          </p:nvSpPr>
          <p:spPr>
            <a:xfrm>
              <a:off x="4056125" y="4345125"/>
              <a:ext cx="134650" cy="202475"/>
            </a:xfrm>
            <a:custGeom>
              <a:rect b="b" l="l" r="r" t="t"/>
              <a:pathLst>
                <a:path extrusionOk="0" h="8099" w="5386">
                  <a:moveTo>
                    <a:pt x="453" y="0"/>
                  </a:moveTo>
                  <a:lnTo>
                    <a:pt x="1" y="8099"/>
                  </a:lnTo>
                  <a:lnTo>
                    <a:pt x="1604" y="8099"/>
                  </a:lnTo>
                  <a:lnTo>
                    <a:pt x="5386" y="124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81"/>
            <p:cNvSpPr/>
            <p:nvPr/>
          </p:nvSpPr>
          <p:spPr>
            <a:xfrm>
              <a:off x="4634750" y="4345125"/>
              <a:ext cx="134650" cy="202475"/>
            </a:xfrm>
            <a:custGeom>
              <a:rect b="b" l="l" r="r" t="t"/>
              <a:pathLst>
                <a:path extrusionOk="0" h="8099" w="5386">
                  <a:moveTo>
                    <a:pt x="4933" y="0"/>
                  </a:moveTo>
                  <a:lnTo>
                    <a:pt x="0" y="124"/>
                  </a:lnTo>
                  <a:lnTo>
                    <a:pt x="3782" y="8099"/>
                  </a:lnTo>
                  <a:lnTo>
                    <a:pt x="5385" y="8099"/>
                  </a:lnTo>
                  <a:lnTo>
                    <a:pt x="4933" y="0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81"/>
            <p:cNvSpPr/>
            <p:nvPr/>
          </p:nvSpPr>
          <p:spPr>
            <a:xfrm>
              <a:off x="4064350" y="3807625"/>
              <a:ext cx="697850" cy="251825"/>
            </a:xfrm>
            <a:custGeom>
              <a:rect b="b" l="l" r="r" t="t"/>
              <a:pathLst>
                <a:path extrusionOk="0" h="10073" w="27914">
                  <a:moveTo>
                    <a:pt x="1028" y="0"/>
                  </a:moveTo>
                  <a:lnTo>
                    <a:pt x="1028" y="42"/>
                  </a:lnTo>
                  <a:lnTo>
                    <a:pt x="1" y="10031"/>
                  </a:lnTo>
                  <a:lnTo>
                    <a:pt x="1" y="10072"/>
                  </a:lnTo>
                  <a:lnTo>
                    <a:pt x="27914" y="10072"/>
                  </a:lnTo>
                  <a:lnTo>
                    <a:pt x="27914" y="10031"/>
                  </a:lnTo>
                  <a:lnTo>
                    <a:pt x="26845" y="42"/>
                  </a:lnTo>
                  <a:lnTo>
                    <a:pt x="26804" y="0"/>
                  </a:lnTo>
                  <a:lnTo>
                    <a:pt x="26722" y="0"/>
                  </a:lnTo>
                  <a:lnTo>
                    <a:pt x="26722" y="42"/>
                  </a:lnTo>
                  <a:lnTo>
                    <a:pt x="27790" y="9949"/>
                  </a:lnTo>
                  <a:lnTo>
                    <a:pt x="124" y="9949"/>
                  </a:lnTo>
                  <a:lnTo>
                    <a:pt x="1152" y="4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81"/>
            <p:cNvSpPr/>
            <p:nvPr/>
          </p:nvSpPr>
          <p:spPr>
            <a:xfrm>
              <a:off x="3864975" y="3808650"/>
              <a:ext cx="1096600" cy="571450"/>
            </a:xfrm>
            <a:custGeom>
              <a:rect b="b" l="l" r="r" t="t"/>
              <a:pathLst>
                <a:path extrusionOk="0" h="22858" w="43864">
                  <a:moveTo>
                    <a:pt x="3330" y="1"/>
                  </a:moveTo>
                  <a:lnTo>
                    <a:pt x="2960" y="42"/>
                  </a:lnTo>
                  <a:lnTo>
                    <a:pt x="2590" y="83"/>
                  </a:lnTo>
                  <a:lnTo>
                    <a:pt x="2220" y="206"/>
                  </a:lnTo>
                  <a:lnTo>
                    <a:pt x="1891" y="329"/>
                  </a:lnTo>
                  <a:lnTo>
                    <a:pt x="1562" y="494"/>
                  </a:lnTo>
                  <a:lnTo>
                    <a:pt x="1275" y="699"/>
                  </a:lnTo>
                  <a:lnTo>
                    <a:pt x="987" y="946"/>
                  </a:lnTo>
                  <a:lnTo>
                    <a:pt x="781" y="1193"/>
                  </a:lnTo>
                  <a:lnTo>
                    <a:pt x="535" y="1480"/>
                  </a:lnTo>
                  <a:lnTo>
                    <a:pt x="370" y="1809"/>
                  </a:lnTo>
                  <a:lnTo>
                    <a:pt x="247" y="2138"/>
                  </a:lnTo>
                  <a:lnTo>
                    <a:pt x="124" y="2467"/>
                  </a:lnTo>
                  <a:lnTo>
                    <a:pt x="41" y="2837"/>
                  </a:lnTo>
                  <a:lnTo>
                    <a:pt x="0" y="3207"/>
                  </a:lnTo>
                  <a:lnTo>
                    <a:pt x="0" y="3577"/>
                  </a:lnTo>
                  <a:lnTo>
                    <a:pt x="83" y="3947"/>
                  </a:lnTo>
                  <a:lnTo>
                    <a:pt x="2755" y="17760"/>
                  </a:lnTo>
                  <a:lnTo>
                    <a:pt x="2878" y="18294"/>
                  </a:lnTo>
                  <a:lnTo>
                    <a:pt x="3042" y="18828"/>
                  </a:lnTo>
                  <a:lnTo>
                    <a:pt x="3289" y="19322"/>
                  </a:lnTo>
                  <a:lnTo>
                    <a:pt x="3536" y="19815"/>
                  </a:lnTo>
                  <a:lnTo>
                    <a:pt x="3824" y="20267"/>
                  </a:lnTo>
                  <a:lnTo>
                    <a:pt x="4193" y="20678"/>
                  </a:lnTo>
                  <a:lnTo>
                    <a:pt x="4563" y="21089"/>
                  </a:lnTo>
                  <a:lnTo>
                    <a:pt x="4933" y="21418"/>
                  </a:lnTo>
                  <a:lnTo>
                    <a:pt x="5386" y="21747"/>
                  </a:lnTo>
                  <a:lnTo>
                    <a:pt x="5838" y="22035"/>
                  </a:lnTo>
                  <a:lnTo>
                    <a:pt x="6290" y="22282"/>
                  </a:lnTo>
                  <a:lnTo>
                    <a:pt x="6824" y="22487"/>
                  </a:lnTo>
                  <a:lnTo>
                    <a:pt x="7318" y="22652"/>
                  </a:lnTo>
                  <a:lnTo>
                    <a:pt x="7852" y="22775"/>
                  </a:lnTo>
                  <a:lnTo>
                    <a:pt x="8428" y="22857"/>
                  </a:lnTo>
                  <a:lnTo>
                    <a:pt x="35478" y="22857"/>
                  </a:lnTo>
                  <a:lnTo>
                    <a:pt x="36012" y="22775"/>
                  </a:lnTo>
                  <a:lnTo>
                    <a:pt x="36546" y="22652"/>
                  </a:lnTo>
                  <a:lnTo>
                    <a:pt x="37081" y="22487"/>
                  </a:lnTo>
                  <a:lnTo>
                    <a:pt x="37574" y="22282"/>
                  </a:lnTo>
                  <a:lnTo>
                    <a:pt x="38067" y="22035"/>
                  </a:lnTo>
                  <a:lnTo>
                    <a:pt x="38520" y="21747"/>
                  </a:lnTo>
                  <a:lnTo>
                    <a:pt x="38931" y="21418"/>
                  </a:lnTo>
                  <a:lnTo>
                    <a:pt x="39342" y="21089"/>
                  </a:lnTo>
                  <a:lnTo>
                    <a:pt x="39712" y="20678"/>
                  </a:lnTo>
                  <a:lnTo>
                    <a:pt x="40041" y="20267"/>
                  </a:lnTo>
                  <a:lnTo>
                    <a:pt x="40328" y="19815"/>
                  </a:lnTo>
                  <a:lnTo>
                    <a:pt x="40575" y="19322"/>
                  </a:lnTo>
                  <a:lnTo>
                    <a:pt x="40822" y="18828"/>
                  </a:lnTo>
                  <a:lnTo>
                    <a:pt x="40986" y="18294"/>
                  </a:lnTo>
                  <a:lnTo>
                    <a:pt x="41110" y="17760"/>
                  </a:lnTo>
                  <a:lnTo>
                    <a:pt x="43823" y="3947"/>
                  </a:lnTo>
                  <a:lnTo>
                    <a:pt x="43864" y="3577"/>
                  </a:lnTo>
                  <a:lnTo>
                    <a:pt x="43864" y="3207"/>
                  </a:lnTo>
                  <a:lnTo>
                    <a:pt x="43823" y="2837"/>
                  </a:lnTo>
                  <a:lnTo>
                    <a:pt x="43741" y="2467"/>
                  </a:lnTo>
                  <a:lnTo>
                    <a:pt x="43658" y="2138"/>
                  </a:lnTo>
                  <a:lnTo>
                    <a:pt x="43494" y="1809"/>
                  </a:lnTo>
                  <a:lnTo>
                    <a:pt x="43329" y="1480"/>
                  </a:lnTo>
                  <a:lnTo>
                    <a:pt x="43124" y="1193"/>
                  </a:lnTo>
                  <a:lnTo>
                    <a:pt x="42877" y="946"/>
                  </a:lnTo>
                  <a:lnTo>
                    <a:pt x="42589" y="699"/>
                  </a:lnTo>
                  <a:lnTo>
                    <a:pt x="42302" y="494"/>
                  </a:lnTo>
                  <a:lnTo>
                    <a:pt x="41973" y="329"/>
                  </a:lnTo>
                  <a:lnTo>
                    <a:pt x="41644" y="206"/>
                  </a:lnTo>
                  <a:lnTo>
                    <a:pt x="41315" y="83"/>
                  </a:lnTo>
                  <a:lnTo>
                    <a:pt x="40945" y="42"/>
                  </a:lnTo>
                  <a:lnTo>
                    <a:pt x="40534" y="1"/>
                  </a:lnTo>
                  <a:lnTo>
                    <a:pt x="40246" y="1"/>
                  </a:lnTo>
                  <a:lnTo>
                    <a:pt x="39958" y="42"/>
                  </a:lnTo>
                  <a:lnTo>
                    <a:pt x="39671" y="124"/>
                  </a:lnTo>
                  <a:lnTo>
                    <a:pt x="39424" y="206"/>
                  </a:lnTo>
                  <a:lnTo>
                    <a:pt x="38890" y="453"/>
                  </a:lnTo>
                  <a:lnTo>
                    <a:pt x="38437" y="740"/>
                  </a:lnTo>
                  <a:lnTo>
                    <a:pt x="38026" y="1152"/>
                  </a:lnTo>
                  <a:lnTo>
                    <a:pt x="37697" y="1604"/>
                  </a:lnTo>
                  <a:lnTo>
                    <a:pt x="37574" y="1850"/>
                  </a:lnTo>
                  <a:lnTo>
                    <a:pt x="37451" y="2138"/>
                  </a:lnTo>
                  <a:lnTo>
                    <a:pt x="37369" y="2385"/>
                  </a:lnTo>
                  <a:lnTo>
                    <a:pt x="37286" y="2673"/>
                  </a:lnTo>
                  <a:lnTo>
                    <a:pt x="34573" y="16444"/>
                  </a:lnTo>
                  <a:lnTo>
                    <a:pt x="9332" y="16444"/>
                  </a:lnTo>
                  <a:lnTo>
                    <a:pt x="6578" y="2673"/>
                  </a:lnTo>
                  <a:lnTo>
                    <a:pt x="6537" y="2385"/>
                  </a:lnTo>
                  <a:lnTo>
                    <a:pt x="6413" y="2138"/>
                  </a:lnTo>
                  <a:lnTo>
                    <a:pt x="6290" y="1850"/>
                  </a:lnTo>
                  <a:lnTo>
                    <a:pt x="6167" y="1604"/>
                  </a:lnTo>
                  <a:lnTo>
                    <a:pt x="5838" y="1152"/>
                  </a:lnTo>
                  <a:lnTo>
                    <a:pt x="5427" y="740"/>
                  </a:lnTo>
                  <a:lnTo>
                    <a:pt x="4975" y="453"/>
                  </a:lnTo>
                  <a:lnTo>
                    <a:pt x="4481" y="206"/>
                  </a:lnTo>
                  <a:lnTo>
                    <a:pt x="4193" y="124"/>
                  </a:lnTo>
                  <a:lnTo>
                    <a:pt x="3906" y="42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81"/>
            <p:cNvSpPr/>
            <p:nvPr/>
          </p:nvSpPr>
          <p:spPr>
            <a:xfrm>
              <a:off x="4355200" y="3468475"/>
              <a:ext cx="444000" cy="521075"/>
            </a:xfrm>
            <a:custGeom>
              <a:rect b="b" l="l" r="r" t="t"/>
              <a:pathLst>
                <a:path extrusionOk="0" h="20843" w="17760">
                  <a:moveTo>
                    <a:pt x="0" y="0"/>
                  </a:moveTo>
                  <a:lnTo>
                    <a:pt x="6989" y="20843"/>
                  </a:lnTo>
                  <a:lnTo>
                    <a:pt x="17760" y="13608"/>
                  </a:lnTo>
                  <a:lnTo>
                    <a:pt x="13978" y="2302"/>
                  </a:lnTo>
                  <a:lnTo>
                    <a:pt x="13772" y="1809"/>
                  </a:lnTo>
                  <a:lnTo>
                    <a:pt x="13484" y="1357"/>
                  </a:lnTo>
                  <a:lnTo>
                    <a:pt x="13114" y="946"/>
                  </a:lnTo>
                  <a:lnTo>
                    <a:pt x="12744" y="617"/>
                  </a:lnTo>
                  <a:lnTo>
                    <a:pt x="12292" y="370"/>
                  </a:lnTo>
                  <a:lnTo>
                    <a:pt x="11799" y="165"/>
                  </a:lnTo>
                  <a:lnTo>
                    <a:pt x="11305" y="41"/>
                  </a:lnTo>
                  <a:lnTo>
                    <a:pt x="10771" y="0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81"/>
            <p:cNvSpPr/>
            <p:nvPr/>
          </p:nvSpPr>
          <p:spPr>
            <a:xfrm>
              <a:off x="4410700" y="3468475"/>
              <a:ext cx="373075" cy="440925"/>
            </a:xfrm>
            <a:custGeom>
              <a:rect b="b" l="l" r="r" t="t"/>
              <a:pathLst>
                <a:path extrusionOk="0" h="17637" w="14923">
                  <a:moveTo>
                    <a:pt x="0" y="0"/>
                  </a:moveTo>
                  <a:lnTo>
                    <a:pt x="5920" y="17636"/>
                  </a:lnTo>
                  <a:lnTo>
                    <a:pt x="14923" y="11716"/>
                  </a:lnTo>
                  <a:lnTo>
                    <a:pt x="11758" y="2302"/>
                  </a:lnTo>
                  <a:lnTo>
                    <a:pt x="11552" y="1809"/>
                  </a:lnTo>
                  <a:lnTo>
                    <a:pt x="11264" y="1357"/>
                  </a:lnTo>
                  <a:lnTo>
                    <a:pt x="10894" y="946"/>
                  </a:lnTo>
                  <a:lnTo>
                    <a:pt x="10524" y="617"/>
                  </a:lnTo>
                  <a:lnTo>
                    <a:pt x="10072" y="370"/>
                  </a:lnTo>
                  <a:lnTo>
                    <a:pt x="9579" y="165"/>
                  </a:lnTo>
                  <a:lnTo>
                    <a:pt x="9085" y="41"/>
                  </a:lnTo>
                  <a:lnTo>
                    <a:pt x="85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81"/>
            <p:cNvSpPr/>
            <p:nvPr/>
          </p:nvSpPr>
          <p:spPr>
            <a:xfrm>
              <a:off x="4360325" y="3471550"/>
              <a:ext cx="3125" cy="84300"/>
            </a:xfrm>
            <a:custGeom>
              <a:rect b="b" l="l" r="r" t="t"/>
              <a:pathLst>
                <a:path extrusionOk="0" h="3372" w="125">
                  <a:moveTo>
                    <a:pt x="42" y="1"/>
                  </a:moveTo>
                  <a:lnTo>
                    <a:pt x="1" y="42"/>
                  </a:lnTo>
                  <a:lnTo>
                    <a:pt x="1" y="3289"/>
                  </a:lnTo>
                  <a:lnTo>
                    <a:pt x="42" y="3331"/>
                  </a:lnTo>
                  <a:lnTo>
                    <a:pt x="83" y="3372"/>
                  </a:lnTo>
                  <a:lnTo>
                    <a:pt x="124" y="3331"/>
                  </a:lnTo>
                  <a:lnTo>
                    <a:pt x="124" y="3289"/>
                  </a:lnTo>
                  <a:lnTo>
                    <a:pt x="124" y="4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81"/>
            <p:cNvSpPr/>
            <p:nvPr/>
          </p:nvSpPr>
          <p:spPr>
            <a:xfrm>
              <a:off x="4377800" y="3521925"/>
              <a:ext cx="3125" cy="84275"/>
            </a:xfrm>
            <a:custGeom>
              <a:rect b="b" l="l" r="r" t="t"/>
              <a:pathLst>
                <a:path extrusionOk="0" h="3371" w="125">
                  <a:moveTo>
                    <a:pt x="83" y="0"/>
                  </a:moveTo>
                  <a:lnTo>
                    <a:pt x="42" y="41"/>
                  </a:lnTo>
                  <a:lnTo>
                    <a:pt x="1" y="82"/>
                  </a:lnTo>
                  <a:lnTo>
                    <a:pt x="1" y="3330"/>
                  </a:lnTo>
                  <a:lnTo>
                    <a:pt x="42" y="3371"/>
                  </a:lnTo>
                  <a:lnTo>
                    <a:pt x="124" y="3371"/>
                  </a:lnTo>
                  <a:lnTo>
                    <a:pt x="124" y="3330"/>
                  </a:lnTo>
                  <a:lnTo>
                    <a:pt x="124" y="82"/>
                  </a:lnTo>
                  <a:lnTo>
                    <a:pt x="124" y="4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81"/>
            <p:cNvSpPr/>
            <p:nvPr/>
          </p:nvSpPr>
          <p:spPr>
            <a:xfrm>
              <a:off x="4396300" y="3570225"/>
              <a:ext cx="3125" cy="84300"/>
            </a:xfrm>
            <a:custGeom>
              <a:rect b="b" l="l" r="r" t="t"/>
              <a:pathLst>
                <a:path extrusionOk="0" h="3372" w="125">
                  <a:moveTo>
                    <a:pt x="1" y="0"/>
                  </a:moveTo>
                  <a:lnTo>
                    <a:pt x="1" y="41"/>
                  </a:lnTo>
                  <a:lnTo>
                    <a:pt x="1" y="3289"/>
                  </a:lnTo>
                  <a:lnTo>
                    <a:pt x="1" y="3330"/>
                  </a:lnTo>
                  <a:lnTo>
                    <a:pt x="83" y="3371"/>
                  </a:lnTo>
                  <a:lnTo>
                    <a:pt x="124" y="3330"/>
                  </a:lnTo>
                  <a:lnTo>
                    <a:pt x="124" y="3289"/>
                  </a:lnTo>
                  <a:lnTo>
                    <a:pt x="124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81"/>
            <p:cNvSpPr/>
            <p:nvPr/>
          </p:nvSpPr>
          <p:spPr>
            <a:xfrm>
              <a:off x="4415825" y="3628800"/>
              <a:ext cx="3125" cy="84300"/>
            </a:xfrm>
            <a:custGeom>
              <a:rect b="b" l="l" r="r" t="t"/>
              <a:pathLst>
                <a:path extrusionOk="0" h="3372" w="125">
                  <a:moveTo>
                    <a:pt x="42" y="0"/>
                  </a:moveTo>
                  <a:lnTo>
                    <a:pt x="1" y="42"/>
                  </a:lnTo>
                  <a:lnTo>
                    <a:pt x="1" y="3289"/>
                  </a:lnTo>
                  <a:lnTo>
                    <a:pt x="42" y="3330"/>
                  </a:lnTo>
                  <a:lnTo>
                    <a:pt x="83" y="3371"/>
                  </a:lnTo>
                  <a:lnTo>
                    <a:pt x="124" y="3330"/>
                  </a:lnTo>
                  <a:lnTo>
                    <a:pt x="124" y="3289"/>
                  </a:lnTo>
                  <a:lnTo>
                    <a:pt x="124" y="4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81"/>
            <p:cNvSpPr/>
            <p:nvPr/>
          </p:nvSpPr>
          <p:spPr>
            <a:xfrm>
              <a:off x="4434325" y="3686350"/>
              <a:ext cx="3125" cy="84300"/>
            </a:xfrm>
            <a:custGeom>
              <a:rect b="b" l="l" r="r" t="t"/>
              <a:pathLst>
                <a:path extrusionOk="0" h="3372" w="125">
                  <a:moveTo>
                    <a:pt x="83" y="1"/>
                  </a:moveTo>
                  <a:lnTo>
                    <a:pt x="42" y="42"/>
                  </a:lnTo>
                  <a:lnTo>
                    <a:pt x="1" y="83"/>
                  </a:lnTo>
                  <a:lnTo>
                    <a:pt x="1" y="3330"/>
                  </a:lnTo>
                  <a:lnTo>
                    <a:pt x="42" y="3371"/>
                  </a:lnTo>
                  <a:lnTo>
                    <a:pt x="124" y="3371"/>
                  </a:lnTo>
                  <a:lnTo>
                    <a:pt x="124" y="3330"/>
                  </a:lnTo>
                  <a:lnTo>
                    <a:pt x="124" y="83"/>
                  </a:lnTo>
                  <a:lnTo>
                    <a:pt x="124" y="42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81"/>
            <p:cNvSpPr/>
            <p:nvPr/>
          </p:nvSpPr>
          <p:spPr>
            <a:xfrm>
              <a:off x="4454900" y="3751100"/>
              <a:ext cx="3100" cy="84300"/>
            </a:xfrm>
            <a:custGeom>
              <a:rect b="b" l="l" r="r" t="t"/>
              <a:pathLst>
                <a:path extrusionOk="0" h="3372" w="124">
                  <a:moveTo>
                    <a:pt x="41" y="0"/>
                  </a:moveTo>
                  <a:lnTo>
                    <a:pt x="0" y="83"/>
                  </a:lnTo>
                  <a:lnTo>
                    <a:pt x="0" y="3289"/>
                  </a:lnTo>
                  <a:lnTo>
                    <a:pt x="41" y="3330"/>
                  </a:lnTo>
                  <a:lnTo>
                    <a:pt x="82" y="3371"/>
                  </a:lnTo>
                  <a:lnTo>
                    <a:pt x="123" y="3330"/>
                  </a:lnTo>
                  <a:lnTo>
                    <a:pt x="123" y="3289"/>
                  </a:lnTo>
                  <a:lnTo>
                    <a:pt x="123" y="83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81"/>
            <p:cNvSpPr/>
            <p:nvPr/>
          </p:nvSpPr>
          <p:spPr>
            <a:xfrm>
              <a:off x="4475450" y="3802475"/>
              <a:ext cx="3100" cy="83275"/>
            </a:xfrm>
            <a:custGeom>
              <a:rect b="b" l="l" r="r" t="t"/>
              <a:pathLst>
                <a:path extrusionOk="0" h="3331" w="124">
                  <a:moveTo>
                    <a:pt x="0" y="1"/>
                  </a:moveTo>
                  <a:lnTo>
                    <a:pt x="0" y="42"/>
                  </a:lnTo>
                  <a:lnTo>
                    <a:pt x="0" y="3290"/>
                  </a:lnTo>
                  <a:lnTo>
                    <a:pt x="0" y="3331"/>
                  </a:lnTo>
                  <a:lnTo>
                    <a:pt x="82" y="3331"/>
                  </a:lnTo>
                  <a:lnTo>
                    <a:pt x="124" y="3290"/>
                  </a:lnTo>
                  <a:lnTo>
                    <a:pt x="124" y="42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81"/>
            <p:cNvSpPr/>
            <p:nvPr/>
          </p:nvSpPr>
          <p:spPr>
            <a:xfrm>
              <a:off x="4492925" y="3865175"/>
              <a:ext cx="3100" cy="84300"/>
            </a:xfrm>
            <a:custGeom>
              <a:rect b="b" l="l" r="r" t="t"/>
              <a:pathLst>
                <a:path extrusionOk="0" h="3372" w="124">
                  <a:moveTo>
                    <a:pt x="41" y="1"/>
                  </a:moveTo>
                  <a:lnTo>
                    <a:pt x="0" y="42"/>
                  </a:lnTo>
                  <a:lnTo>
                    <a:pt x="0" y="3289"/>
                  </a:lnTo>
                  <a:lnTo>
                    <a:pt x="41" y="3330"/>
                  </a:lnTo>
                  <a:lnTo>
                    <a:pt x="82" y="3371"/>
                  </a:lnTo>
                  <a:lnTo>
                    <a:pt x="123" y="3330"/>
                  </a:lnTo>
                  <a:lnTo>
                    <a:pt x="123" y="3289"/>
                  </a:lnTo>
                  <a:lnTo>
                    <a:pt x="123" y="42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81"/>
            <p:cNvSpPr/>
            <p:nvPr/>
          </p:nvSpPr>
          <p:spPr>
            <a:xfrm>
              <a:off x="4512450" y="3910400"/>
              <a:ext cx="3100" cy="84300"/>
            </a:xfrm>
            <a:custGeom>
              <a:rect b="b" l="l" r="r" t="t"/>
              <a:pathLst>
                <a:path extrusionOk="0" h="3372" w="124">
                  <a:moveTo>
                    <a:pt x="41" y="0"/>
                  </a:moveTo>
                  <a:lnTo>
                    <a:pt x="0" y="41"/>
                  </a:lnTo>
                  <a:lnTo>
                    <a:pt x="0" y="83"/>
                  </a:lnTo>
                  <a:lnTo>
                    <a:pt x="0" y="3330"/>
                  </a:lnTo>
                  <a:lnTo>
                    <a:pt x="0" y="3371"/>
                  </a:lnTo>
                  <a:lnTo>
                    <a:pt x="123" y="3371"/>
                  </a:lnTo>
                  <a:lnTo>
                    <a:pt x="123" y="3330"/>
                  </a:lnTo>
                  <a:lnTo>
                    <a:pt x="123" y="83"/>
                  </a:lnTo>
                  <a:lnTo>
                    <a:pt x="123" y="4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81"/>
            <p:cNvSpPr/>
            <p:nvPr/>
          </p:nvSpPr>
          <p:spPr>
            <a:xfrm>
              <a:off x="4531975" y="3947400"/>
              <a:ext cx="3100" cy="84300"/>
            </a:xfrm>
            <a:custGeom>
              <a:rect b="b" l="l" r="r" t="t"/>
              <a:pathLst>
                <a:path extrusionOk="0" h="3372" w="124">
                  <a:moveTo>
                    <a:pt x="0" y="0"/>
                  </a:moveTo>
                  <a:lnTo>
                    <a:pt x="0" y="41"/>
                  </a:lnTo>
                  <a:lnTo>
                    <a:pt x="0" y="3289"/>
                  </a:lnTo>
                  <a:lnTo>
                    <a:pt x="0" y="3330"/>
                  </a:lnTo>
                  <a:lnTo>
                    <a:pt x="41" y="3371"/>
                  </a:lnTo>
                  <a:lnTo>
                    <a:pt x="82" y="3330"/>
                  </a:lnTo>
                  <a:lnTo>
                    <a:pt x="124" y="3289"/>
                  </a:lnTo>
                  <a:lnTo>
                    <a:pt x="124" y="4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81"/>
            <p:cNvSpPr/>
            <p:nvPr/>
          </p:nvSpPr>
          <p:spPr>
            <a:xfrm>
              <a:off x="4560750" y="3927875"/>
              <a:ext cx="3100" cy="84300"/>
            </a:xfrm>
            <a:custGeom>
              <a:rect b="b" l="l" r="r" t="t"/>
              <a:pathLst>
                <a:path extrusionOk="0" h="3372" w="124">
                  <a:moveTo>
                    <a:pt x="82" y="0"/>
                  </a:moveTo>
                  <a:lnTo>
                    <a:pt x="41" y="41"/>
                  </a:lnTo>
                  <a:lnTo>
                    <a:pt x="0" y="82"/>
                  </a:lnTo>
                  <a:lnTo>
                    <a:pt x="0" y="3330"/>
                  </a:lnTo>
                  <a:lnTo>
                    <a:pt x="41" y="3371"/>
                  </a:lnTo>
                  <a:lnTo>
                    <a:pt x="124" y="3371"/>
                  </a:lnTo>
                  <a:lnTo>
                    <a:pt x="124" y="3330"/>
                  </a:lnTo>
                  <a:lnTo>
                    <a:pt x="124" y="82"/>
                  </a:lnTo>
                  <a:lnTo>
                    <a:pt x="124" y="4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81"/>
            <p:cNvSpPr/>
            <p:nvPr/>
          </p:nvSpPr>
          <p:spPr>
            <a:xfrm>
              <a:off x="4596725" y="3905250"/>
              <a:ext cx="3100" cy="84300"/>
            </a:xfrm>
            <a:custGeom>
              <a:rect b="b" l="l" r="r" t="t"/>
              <a:pathLst>
                <a:path extrusionOk="0" h="3372" w="124">
                  <a:moveTo>
                    <a:pt x="0" y="1"/>
                  </a:moveTo>
                  <a:lnTo>
                    <a:pt x="0" y="83"/>
                  </a:lnTo>
                  <a:lnTo>
                    <a:pt x="0" y="3289"/>
                  </a:lnTo>
                  <a:lnTo>
                    <a:pt x="0" y="3372"/>
                  </a:lnTo>
                  <a:lnTo>
                    <a:pt x="123" y="3372"/>
                  </a:lnTo>
                  <a:lnTo>
                    <a:pt x="123" y="3289"/>
                  </a:lnTo>
                  <a:lnTo>
                    <a:pt x="123" y="83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81"/>
            <p:cNvSpPr/>
            <p:nvPr/>
          </p:nvSpPr>
          <p:spPr>
            <a:xfrm>
              <a:off x="4630625" y="3882650"/>
              <a:ext cx="3125" cy="84300"/>
            </a:xfrm>
            <a:custGeom>
              <a:rect b="b" l="l" r="r" t="t"/>
              <a:pathLst>
                <a:path extrusionOk="0" h="3372" w="125">
                  <a:moveTo>
                    <a:pt x="83" y="0"/>
                  </a:moveTo>
                  <a:lnTo>
                    <a:pt x="42" y="41"/>
                  </a:lnTo>
                  <a:lnTo>
                    <a:pt x="1" y="83"/>
                  </a:lnTo>
                  <a:lnTo>
                    <a:pt x="1" y="3330"/>
                  </a:lnTo>
                  <a:lnTo>
                    <a:pt x="42" y="3371"/>
                  </a:lnTo>
                  <a:lnTo>
                    <a:pt x="124" y="3371"/>
                  </a:lnTo>
                  <a:lnTo>
                    <a:pt x="124" y="3330"/>
                  </a:lnTo>
                  <a:lnTo>
                    <a:pt x="124" y="83"/>
                  </a:lnTo>
                  <a:lnTo>
                    <a:pt x="124" y="4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81"/>
            <p:cNvSpPr/>
            <p:nvPr/>
          </p:nvSpPr>
          <p:spPr>
            <a:xfrm>
              <a:off x="4661450" y="3861075"/>
              <a:ext cx="3125" cy="84300"/>
            </a:xfrm>
            <a:custGeom>
              <a:rect b="b" l="l" r="r" t="t"/>
              <a:pathLst>
                <a:path extrusionOk="0" h="3372" w="125">
                  <a:moveTo>
                    <a:pt x="42" y="0"/>
                  </a:moveTo>
                  <a:lnTo>
                    <a:pt x="1" y="41"/>
                  </a:lnTo>
                  <a:lnTo>
                    <a:pt x="1" y="3289"/>
                  </a:lnTo>
                  <a:lnTo>
                    <a:pt x="42" y="3330"/>
                  </a:lnTo>
                  <a:lnTo>
                    <a:pt x="83" y="3371"/>
                  </a:lnTo>
                  <a:lnTo>
                    <a:pt x="124" y="3330"/>
                  </a:lnTo>
                  <a:lnTo>
                    <a:pt x="124" y="3289"/>
                  </a:lnTo>
                  <a:lnTo>
                    <a:pt x="124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81"/>
            <p:cNvSpPr/>
            <p:nvPr/>
          </p:nvSpPr>
          <p:spPr>
            <a:xfrm>
              <a:off x="4693325" y="3839475"/>
              <a:ext cx="3100" cy="84300"/>
            </a:xfrm>
            <a:custGeom>
              <a:rect b="b" l="l" r="r" t="t"/>
              <a:pathLst>
                <a:path extrusionOk="0" h="3372" w="124">
                  <a:moveTo>
                    <a:pt x="41" y="1"/>
                  </a:moveTo>
                  <a:lnTo>
                    <a:pt x="0" y="42"/>
                  </a:lnTo>
                  <a:lnTo>
                    <a:pt x="0" y="3290"/>
                  </a:lnTo>
                  <a:lnTo>
                    <a:pt x="41" y="3331"/>
                  </a:lnTo>
                  <a:lnTo>
                    <a:pt x="83" y="3372"/>
                  </a:lnTo>
                  <a:lnTo>
                    <a:pt x="124" y="3331"/>
                  </a:lnTo>
                  <a:lnTo>
                    <a:pt x="124" y="3290"/>
                  </a:lnTo>
                  <a:lnTo>
                    <a:pt x="124" y="4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81"/>
            <p:cNvSpPr/>
            <p:nvPr/>
          </p:nvSpPr>
          <p:spPr>
            <a:xfrm>
              <a:off x="4728275" y="3815850"/>
              <a:ext cx="3100" cy="84300"/>
            </a:xfrm>
            <a:custGeom>
              <a:rect b="b" l="l" r="r" t="t"/>
              <a:pathLst>
                <a:path extrusionOk="0" h="3372" w="124">
                  <a:moveTo>
                    <a:pt x="41" y="0"/>
                  </a:moveTo>
                  <a:lnTo>
                    <a:pt x="0" y="41"/>
                  </a:lnTo>
                  <a:lnTo>
                    <a:pt x="0" y="82"/>
                  </a:lnTo>
                  <a:lnTo>
                    <a:pt x="0" y="3330"/>
                  </a:lnTo>
                  <a:lnTo>
                    <a:pt x="0" y="3371"/>
                  </a:lnTo>
                  <a:lnTo>
                    <a:pt x="82" y="3371"/>
                  </a:lnTo>
                  <a:lnTo>
                    <a:pt x="123" y="3330"/>
                  </a:lnTo>
                  <a:lnTo>
                    <a:pt x="123" y="82"/>
                  </a:lnTo>
                  <a:lnTo>
                    <a:pt x="82" y="4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81"/>
            <p:cNvSpPr/>
            <p:nvPr/>
          </p:nvSpPr>
          <p:spPr>
            <a:xfrm>
              <a:off x="4763200" y="3795300"/>
              <a:ext cx="3125" cy="84300"/>
            </a:xfrm>
            <a:custGeom>
              <a:rect b="b" l="l" r="r" t="t"/>
              <a:pathLst>
                <a:path extrusionOk="0" h="3372" w="125">
                  <a:moveTo>
                    <a:pt x="83" y="0"/>
                  </a:moveTo>
                  <a:lnTo>
                    <a:pt x="42" y="41"/>
                  </a:lnTo>
                  <a:lnTo>
                    <a:pt x="1" y="82"/>
                  </a:lnTo>
                  <a:lnTo>
                    <a:pt x="1" y="3330"/>
                  </a:lnTo>
                  <a:lnTo>
                    <a:pt x="42" y="3371"/>
                  </a:lnTo>
                  <a:lnTo>
                    <a:pt x="124" y="3371"/>
                  </a:lnTo>
                  <a:lnTo>
                    <a:pt x="124" y="3330"/>
                  </a:lnTo>
                  <a:lnTo>
                    <a:pt x="124" y="82"/>
                  </a:lnTo>
                  <a:lnTo>
                    <a:pt x="124" y="4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81"/>
            <p:cNvSpPr/>
            <p:nvPr/>
          </p:nvSpPr>
          <p:spPr>
            <a:xfrm>
              <a:off x="4793000" y="3807625"/>
              <a:ext cx="3125" cy="52425"/>
            </a:xfrm>
            <a:custGeom>
              <a:rect b="b" l="l" r="r" t="t"/>
              <a:pathLst>
                <a:path extrusionOk="0" h="2097" w="125">
                  <a:moveTo>
                    <a:pt x="1" y="0"/>
                  </a:moveTo>
                  <a:lnTo>
                    <a:pt x="1" y="42"/>
                  </a:lnTo>
                  <a:lnTo>
                    <a:pt x="1" y="2015"/>
                  </a:lnTo>
                  <a:lnTo>
                    <a:pt x="1" y="2056"/>
                  </a:lnTo>
                  <a:lnTo>
                    <a:pt x="83" y="2097"/>
                  </a:lnTo>
                  <a:lnTo>
                    <a:pt x="124" y="2056"/>
                  </a:lnTo>
                  <a:lnTo>
                    <a:pt x="124" y="2015"/>
                  </a:lnTo>
                  <a:lnTo>
                    <a:pt x="124" y="4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1" name="Google Shape;641;p81"/>
          <p:cNvGrpSpPr/>
          <p:nvPr/>
        </p:nvGrpSpPr>
        <p:grpSpPr>
          <a:xfrm>
            <a:off x="-764172" y="1624064"/>
            <a:ext cx="2126610" cy="736113"/>
            <a:chOff x="6082150" y="1677950"/>
            <a:chExt cx="787750" cy="272675"/>
          </a:xfrm>
        </p:grpSpPr>
        <p:sp>
          <p:nvSpPr>
            <p:cNvPr id="642" name="Google Shape;642;p81"/>
            <p:cNvSpPr/>
            <p:nvPr/>
          </p:nvSpPr>
          <p:spPr>
            <a:xfrm>
              <a:off x="6082150" y="1677950"/>
              <a:ext cx="787750" cy="272675"/>
            </a:xfrm>
            <a:custGeom>
              <a:rect b="b" l="l" r="r" t="t"/>
              <a:pathLst>
                <a:path extrusionOk="0" h="10907" w="31510">
                  <a:moveTo>
                    <a:pt x="42" y="1"/>
                  </a:moveTo>
                  <a:lnTo>
                    <a:pt x="0" y="10865"/>
                  </a:lnTo>
                  <a:lnTo>
                    <a:pt x="31510" y="10906"/>
                  </a:lnTo>
                  <a:lnTo>
                    <a:pt x="31510" y="42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81"/>
            <p:cNvSpPr/>
            <p:nvPr/>
          </p:nvSpPr>
          <p:spPr>
            <a:xfrm>
              <a:off x="6092550" y="1686275"/>
              <a:ext cx="768000" cy="256025"/>
            </a:xfrm>
            <a:custGeom>
              <a:rect b="b" l="l" r="r" t="t"/>
              <a:pathLst>
                <a:path extrusionOk="0" h="10241" w="30720">
                  <a:moveTo>
                    <a:pt x="1" y="1"/>
                  </a:moveTo>
                  <a:lnTo>
                    <a:pt x="1" y="10199"/>
                  </a:lnTo>
                  <a:lnTo>
                    <a:pt x="30719" y="10240"/>
                  </a:lnTo>
                  <a:lnTo>
                    <a:pt x="30719" y="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BC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81"/>
            <p:cNvSpPr/>
            <p:nvPr/>
          </p:nvSpPr>
          <p:spPr>
            <a:xfrm>
              <a:off x="6092550" y="1687325"/>
              <a:ext cx="768000" cy="253925"/>
            </a:xfrm>
            <a:custGeom>
              <a:rect b="b" l="l" r="r" t="t"/>
              <a:pathLst>
                <a:path extrusionOk="0" h="10157" w="30720">
                  <a:moveTo>
                    <a:pt x="25933" y="0"/>
                  </a:moveTo>
                  <a:lnTo>
                    <a:pt x="25391" y="500"/>
                  </a:lnTo>
                  <a:lnTo>
                    <a:pt x="24809" y="999"/>
                  </a:lnTo>
                  <a:lnTo>
                    <a:pt x="24184" y="1499"/>
                  </a:lnTo>
                  <a:lnTo>
                    <a:pt x="23518" y="1957"/>
                  </a:lnTo>
                  <a:lnTo>
                    <a:pt x="22811" y="2415"/>
                  </a:lnTo>
                  <a:lnTo>
                    <a:pt x="22020" y="2831"/>
                  </a:lnTo>
                  <a:lnTo>
                    <a:pt x="21187" y="3205"/>
                  </a:lnTo>
                  <a:lnTo>
                    <a:pt x="20313" y="3538"/>
                  </a:lnTo>
                  <a:lnTo>
                    <a:pt x="19356" y="3830"/>
                  </a:lnTo>
                  <a:lnTo>
                    <a:pt x="18357" y="4079"/>
                  </a:lnTo>
                  <a:lnTo>
                    <a:pt x="17275" y="4246"/>
                  </a:lnTo>
                  <a:lnTo>
                    <a:pt x="16109" y="4329"/>
                  </a:lnTo>
                  <a:lnTo>
                    <a:pt x="14860" y="4371"/>
                  </a:lnTo>
                  <a:lnTo>
                    <a:pt x="13570" y="4288"/>
                  </a:lnTo>
                  <a:lnTo>
                    <a:pt x="12197" y="4163"/>
                  </a:lnTo>
                  <a:lnTo>
                    <a:pt x="10740" y="3913"/>
                  </a:lnTo>
                  <a:lnTo>
                    <a:pt x="9699" y="3746"/>
                  </a:lnTo>
                  <a:lnTo>
                    <a:pt x="8658" y="3622"/>
                  </a:lnTo>
                  <a:lnTo>
                    <a:pt x="7743" y="3580"/>
                  </a:lnTo>
                  <a:lnTo>
                    <a:pt x="6827" y="3580"/>
                  </a:lnTo>
                  <a:lnTo>
                    <a:pt x="5995" y="3622"/>
                  </a:lnTo>
                  <a:lnTo>
                    <a:pt x="5204" y="3705"/>
                  </a:lnTo>
                  <a:lnTo>
                    <a:pt x="4496" y="3830"/>
                  </a:lnTo>
                  <a:lnTo>
                    <a:pt x="3788" y="3955"/>
                  </a:lnTo>
                  <a:lnTo>
                    <a:pt x="3164" y="4163"/>
                  </a:lnTo>
                  <a:lnTo>
                    <a:pt x="2581" y="4371"/>
                  </a:lnTo>
                  <a:lnTo>
                    <a:pt x="2040" y="4621"/>
                  </a:lnTo>
                  <a:lnTo>
                    <a:pt x="1541" y="4870"/>
                  </a:lnTo>
                  <a:lnTo>
                    <a:pt x="1083" y="5120"/>
                  </a:lnTo>
                  <a:lnTo>
                    <a:pt x="667" y="5411"/>
                  </a:lnTo>
                  <a:lnTo>
                    <a:pt x="1" y="5953"/>
                  </a:lnTo>
                  <a:lnTo>
                    <a:pt x="1" y="10157"/>
                  </a:lnTo>
                  <a:lnTo>
                    <a:pt x="5662" y="10157"/>
                  </a:lnTo>
                  <a:lnTo>
                    <a:pt x="6119" y="9824"/>
                  </a:lnTo>
                  <a:lnTo>
                    <a:pt x="6661" y="9449"/>
                  </a:lnTo>
                  <a:lnTo>
                    <a:pt x="7243" y="9074"/>
                  </a:lnTo>
                  <a:lnTo>
                    <a:pt x="7868" y="8741"/>
                  </a:lnTo>
                  <a:lnTo>
                    <a:pt x="8575" y="8367"/>
                  </a:lnTo>
                  <a:lnTo>
                    <a:pt x="9324" y="8034"/>
                  </a:lnTo>
                  <a:lnTo>
                    <a:pt x="10157" y="7701"/>
                  </a:lnTo>
                  <a:lnTo>
                    <a:pt x="11031" y="7368"/>
                  </a:lnTo>
                  <a:lnTo>
                    <a:pt x="11988" y="7076"/>
                  </a:lnTo>
                  <a:lnTo>
                    <a:pt x="13029" y="6827"/>
                  </a:lnTo>
                  <a:lnTo>
                    <a:pt x="14111" y="6577"/>
                  </a:lnTo>
                  <a:lnTo>
                    <a:pt x="15235" y="6410"/>
                  </a:lnTo>
                  <a:lnTo>
                    <a:pt x="16484" y="6244"/>
                  </a:lnTo>
                  <a:lnTo>
                    <a:pt x="17774" y="6119"/>
                  </a:lnTo>
                  <a:lnTo>
                    <a:pt x="19148" y="6036"/>
                  </a:lnTo>
                  <a:lnTo>
                    <a:pt x="20605" y="5994"/>
                  </a:lnTo>
                  <a:lnTo>
                    <a:pt x="21562" y="5994"/>
                  </a:lnTo>
                  <a:lnTo>
                    <a:pt x="22478" y="5953"/>
                  </a:lnTo>
                  <a:lnTo>
                    <a:pt x="23352" y="5911"/>
                  </a:lnTo>
                  <a:lnTo>
                    <a:pt x="24184" y="5786"/>
                  </a:lnTo>
                  <a:lnTo>
                    <a:pt x="24975" y="5703"/>
                  </a:lnTo>
                  <a:lnTo>
                    <a:pt x="25683" y="5578"/>
                  </a:lnTo>
                  <a:lnTo>
                    <a:pt x="26349" y="5411"/>
                  </a:lnTo>
                  <a:lnTo>
                    <a:pt x="27015" y="5245"/>
                  </a:lnTo>
                  <a:lnTo>
                    <a:pt x="27597" y="5078"/>
                  </a:lnTo>
                  <a:lnTo>
                    <a:pt x="28139" y="4870"/>
                  </a:lnTo>
                  <a:lnTo>
                    <a:pt x="28680" y="4662"/>
                  </a:lnTo>
                  <a:lnTo>
                    <a:pt x="29138" y="4454"/>
                  </a:lnTo>
                  <a:lnTo>
                    <a:pt x="29595" y="4204"/>
                  </a:lnTo>
                  <a:lnTo>
                    <a:pt x="30012" y="3955"/>
                  </a:lnTo>
                  <a:lnTo>
                    <a:pt x="30719" y="3455"/>
                  </a:lnTo>
                  <a:lnTo>
                    <a:pt x="30719" y="0"/>
                  </a:lnTo>
                  <a:close/>
                </a:path>
              </a:pathLst>
            </a:custGeom>
            <a:solidFill>
              <a:srgbClr val="B972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5" name="Google Shape;645;p81"/>
          <p:cNvGrpSpPr/>
          <p:nvPr/>
        </p:nvGrpSpPr>
        <p:grpSpPr>
          <a:xfrm>
            <a:off x="569708" y="3317319"/>
            <a:ext cx="647438" cy="1136705"/>
            <a:chOff x="5755400" y="3340825"/>
            <a:chExt cx="276825" cy="486000"/>
          </a:xfrm>
        </p:grpSpPr>
        <p:sp>
          <p:nvSpPr>
            <p:cNvPr id="646" name="Google Shape;646;p81"/>
            <p:cNvSpPr/>
            <p:nvPr/>
          </p:nvSpPr>
          <p:spPr>
            <a:xfrm>
              <a:off x="5755400" y="3386625"/>
              <a:ext cx="111375" cy="282025"/>
            </a:xfrm>
            <a:custGeom>
              <a:rect b="b" l="l" r="r" t="t"/>
              <a:pathLst>
                <a:path extrusionOk="0" h="11281" w="4455">
                  <a:moveTo>
                    <a:pt x="417" y="0"/>
                  </a:moveTo>
                  <a:lnTo>
                    <a:pt x="292" y="625"/>
                  </a:lnTo>
                  <a:lnTo>
                    <a:pt x="209" y="1249"/>
                  </a:lnTo>
                  <a:lnTo>
                    <a:pt x="42" y="2456"/>
                  </a:lnTo>
                  <a:lnTo>
                    <a:pt x="0" y="3622"/>
                  </a:lnTo>
                  <a:lnTo>
                    <a:pt x="42" y="4662"/>
                  </a:lnTo>
                  <a:lnTo>
                    <a:pt x="167" y="5661"/>
                  </a:lnTo>
                  <a:lnTo>
                    <a:pt x="333" y="6619"/>
                  </a:lnTo>
                  <a:lnTo>
                    <a:pt x="583" y="7451"/>
                  </a:lnTo>
                  <a:lnTo>
                    <a:pt x="833" y="8242"/>
                  </a:lnTo>
                  <a:lnTo>
                    <a:pt x="1083" y="8908"/>
                  </a:lnTo>
                  <a:lnTo>
                    <a:pt x="1374" y="9532"/>
                  </a:lnTo>
                  <a:lnTo>
                    <a:pt x="1624" y="10032"/>
                  </a:lnTo>
                  <a:lnTo>
                    <a:pt x="1874" y="10490"/>
                  </a:lnTo>
                  <a:lnTo>
                    <a:pt x="2248" y="11072"/>
                  </a:lnTo>
                  <a:lnTo>
                    <a:pt x="2415" y="11280"/>
                  </a:lnTo>
                  <a:lnTo>
                    <a:pt x="4454" y="10906"/>
                  </a:lnTo>
                  <a:lnTo>
                    <a:pt x="4080" y="10198"/>
                  </a:lnTo>
                  <a:lnTo>
                    <a:pt x="3622" y="9324"/>
                  </a:lnTo>
                  <a:lnTo>
                    <a:pt x="3122" y="8075"/>
                  </a:lnTo>
                  <a:lnTo>
                    <a:pt x="2498" y="6535"/>
                  </a:lnTo>
                  <a:lnTo>
                    <a:pt x="1832" y="4662"/>
                  </a:lnTo>
                  <a:lnTo>
                    <a:pt x="1124" y="2498"/>
                  </a:lnTo>
                  <a:lnTo>
                    <a:pt x="791" y="1291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81"/>
            <p:cNvSpPr/>
            <p:nvPr/>
          </p:nvSpPr>
          <p:spPr>
            <a:xfrm>
              <a:off x="5921900" y="3386625"/>
              <a:ext cx="110325" cy="282025"/>
            </a:xfrm>
            <a:custGeom>
              <a:rect b="b" l="l" r="r" t="t"/>
              <a:pathLst>
                <a:path extrusionOk="0" h="11281" w="4413">
                  <a:moveTo>
                    <a:pt x="3996" y="0"/>
                  </a:moveTo>
                  <a:lnTo>
                    <a:pt x="3663" y="1291"/>
                  </a:lnTo>
                  <a:lnTo>
                    <a:pt x="3330" y="2498"/>
                  </a:lnTo>
                  <a:lnTo>
                    <a:pt x="2623" y="4662"/>
                  </a:lnTo>
                  <a:lnTo>
                    <a:pt x="1957" y="6535"/>
                  </a:lnTo>
                  <a:lnTo>
                    <a:pt x="1332" y="8075"/>
                  </a:lnTo>
                  <a:lnTo>
                    <a:pt x="791" y="9324"/>
                  </a:lnTo>
                  <a:lnTo>
                    <a:pt x="375" y="10198"/>
                  </a:lnTo>
                  <a:lnTo>
                    <a:pt x="0" y="10906"/>
                  </a:lnTo>
                  <a:lnTo>
                    <a:pt x="2040" y="11280"/>
                  </a:lnTo>
                  <a:lnTo>
                    <a:pt x="2165" y="11072"/>
                  </a:lnTo>
                  <a:lnTo>
                    <a:pt x="2581" y="10490"/>
                  </a:lnTo>
                  <a:lnTo>
                    <a:pt x="2831" y="10032"/>
                  </a:lnTo>
                  <a:lnTo>
                    <a:pt x="3080" y="9532"/>
                  </a:lnTo>
                  <a:lnTo>
                    <a:pt x="3372" y="8908"/>
                  </a:lnTo>
                  <a:lnTo>
                    <a:pt x="3622" y="8242"/>
                  </a:lnTo>
                  <a:lnTo>
                    <a:pt x="3871" y="7451"/>
                  </a:lnTo>
                  <a:lnTo>
                    <a:pt x="4079" y="6619"/>
                  </a:lnTo>
                  <a:lnTo>
                    <a:pt x="4246" y="5661"/>
                  </a:lnTo>
                  <a:lnTo>
                    <a:pt x="4371" y="4662"/>
                  </a:lnTo>
                  <a:lnTo>
                    <a:pt x="4412" y="3622"/>
                  </a:lnTo>
                  <a:lnTo>
                    <a:pt x="4371" y="2456"/>
                  </a:lnTo>
                  <a:lnTo>
                    <a:pt x="4246" y="1249"/>
                  </a:lnTo>
                  <a:lnTo>
                    <a:pt x="4121" y="625"/>
                  </a:lnTo>
                  <a:lnTo>
                    <a:pt x="39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81"/>
            <p:cNvSpPr/>
            <p:nvPr/>
          </p:nvSpPr>
          <p:spPr>
            <a:xfrm>
              <a:off x="5902125" y="3420950"/>
              <a:ext cx="91600" cy="244575"/>
            </a:xfrm>
            <a:custGeom>
              <a:rect b="b" l="l" r="r" t="t"/>
              <a:pathLst>
                <a:path extrusionOk="0" h="9783" w="3664">
                  <a:moveTo>
                    <a:pt x="2748" y="1"/>
                  </a:moveTo>
                  <a:lnTo>
                    <a:pt x="2748" y="251"/>
                  </a:lnTo>
                  <a:lnTo>
                    <a:pt x="2706" y="1000"/>
                  </a:lnTo>
                  <a:lnTo>
                    <a:pt x="2623" y="2082"/>
                  </a:lnTo>
                  <a:lnTo>
                    <a:pt x="2415" y="3456"/>
                  </a:lnTo>
                  <a:lnTo>
                    <a:pt x="2290" y="4205"/>
                  </a:lnTo>
                  <a:lnTo>
                    <a:pt x="2082" y="4954"/>
                  </a:lnTo>
                  <a:lnTo>
                    <a:pt x="1874" y="5787"/>
                  </a:lnTo>
                  <a:lnTo>
                    <a:pt x="1624" y="6577"/>
                  </a:lnTo>
                  <a:lnTo>
                    <a:pt x="1291" y="7410"/>
                  </a:lnTo>
                  <a:lnTo>
                    <a:pt x="916" y="8201"/>
                  </a:lnTo>
                  <a:lnTo>
                    <a:pt x="500" y="8950"/>
                  </a:lnTo>
                  <a:lnTo>
                    <a:pt x="0" y="9658"/>
                  </a:lnTo>
                  <a:lnTo>
                    <a:pt x="583" y="9741"/>
                  </a:lnTo>
                  <a:lnTo>
                    <a:pt x="1083" y="9783"/>
                  </a:lnTo>
                  <a:lnTo>
                    <a:pt x="1874" y="9783"/>
                  </a:lnTo>
                  <a:lnTo>
                    <a:pt x="2331" y="9699"/>
                  </a:lnTo>
                  <a:lnTo>
                    <a:pt x="2498" y="9658"/>
                  </a:lnTo>
                  <a:lnTo>
                    <a:pt x="2623" y="9491"/>
                  </a:lnTo>
                  <a:lnTo>
                    <a:pt x="2872" y="9033"/>
                  </a:lnTo>
                  <a:lnTo>
                    <a:pt x="2997" y="8700"/>
                  </a:lnTo>
                  <a:lnTo>
                    <a:pt x="3164" y="8284"/>
                  </a:lnTo>
                  <a:lnTo>
                    <a:pt x="3330" y="7785"/>
                  </a:lnTo>
                  <a:lnTo>
                    <a:pt x="3455" y="7202"/>
                  </a:lnTo>
                  <a:lnTo>
                    <a:pt x="3580" y="6577"/>
                  </a:lnTo>
                  <a:lnTo>
                    <a:pt x="3622" y="5870"/>
                  </a:lnTo>
                  <a:lnTo>
                    <a:pt x="3663" y="5079"/>
                  </a:lnTo>
                  <a:lnTo>
                    <a:pt x="3622" y="4205"/>
                  </a:lnTo>
                  <a:lnTo>
                    <a:pt x="3538" y="3248"/>
                  </a:lnTo>
                  <a:lnTo>
                    <a:pt x="3372" y="2249"/>
                  </a:lnTo>
                  <a:lnTo>
                    <a:pt x="3122" y="1166"/>
                  </a:lnTo>
                  <a:lnTo>
                    <a:pt x="27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81"/>
            <p:cNvSpPr/>
            <p:nvPr/>
          </p:nvSpPr>
          <p:spPr>
            <a:xfrm>
              <a:off x="5805350" y="3351250"/>
              <a:ext cx="79100" cy="317400"/>
            </a:xfrm>
            <a:custGeom>
              <a:rect b="b" l="l" r="r" t="t"/>
              <a:pathLst>
                <a:path extrusionOk="0" h="12696" w="3164">
                  <a:moveTo>
                    <a:pt x="1124" y="0"/>
                  </a:moveTo>
                  <a:lnTo>
                    <a:pt x="999" y="333"/>
                  </a:lnTo>
                  <a:lnTo>
                    <a:pt x="750" y="1207"/>
                  </a:lnTo>
                  <a:lnTo>
                    <a:pt x="458" y="2539"/>
                  </a:lnTo>
                  <a:lnTo>
                    <a:pt x="292" y="3330"/>
                  </a:lnTo>
                  <a:lnTo>
                    <a:pt x="167" y="4246"/>
                  </a:lnTo>
                  <a:lnTo>
                    <a:pt x="42" y="5161"/>
                  </a:lnTo>
                  <a:lnTo>
                    <a:pt x="0" y="6202"/>
                  </a:lnTo>
                  <a:lnTo>
                    <a:pt x="0" y="7243"/>
                  </a:lnTo>
                  <a:lnTo>
                    <a:pt x="42" y="8325"/>
                  </a:lnTo>
                  <a:lnTo>
                    <a:pt x="167" y="9407"/>
                  </a:lnTo>
                  <a:lnTo>
                    <a:pt x="375" y="10531"/>
                  </a:lnTo>
                  <a:lnTo>
                    <a:pt x="541" y="11072"/>
                  </a:lnTo>
                  <a:lnTo>
                    <a:pt x="708" y="11613"/>
                  </a:lnTo>
                  <a:lnTo>
                    <a:pt x="916" y="12154"/>
                  </a:lnTo>
                  <a:lnTo>
                    <a:pt x="1124" y="12695"/>
                  </a:lnTo>
                  <a:lnTo>
                    <a:pt x="3164" y="12695"/>
                  </a:lnTo>
                  <a:lnTo>
                    <a:pt x="2831" y="11613"/>
                  </a:lnTo>
                  <a:lnTo>
                    <a:pt x="2498" y="10406"/>
                  </a:lnTo>
                  <a:lnTo>
                    <a:pt x="2123" y="8783"/>
                  </a:lnTo>
                  <a:lnTo>
                    <a:pt x="1749" y="6868"/>
                  </a:lnTo>
                  <a:lnTo>
                    <a:pt x="1582" y="5827"/>
                  </a:lnTo>
                  <a:lnTo>
                    <a:pt x="1457" y="4745"/>
                  </a:lnTo>
                  <a:lnTo>
                    <a:pt x="1291" y="3580"/>
                  </a:lnTo>
                  <a:lnTo>
                    <a:pt x="1207" y="2414"/>
                  </a:lnTo>
                  <a:lnTo>
                    <a:pt x="1166" y="1249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81"/>
            <p:cNvSpPr/>
            <p:nvPr/>
          </p:nvSpPr>
          <p:spPr>
            <a:xfrm>
              <a:off x="5846975" y="3379325"/>
              <a:ext cx="95750" cy="289325"/>
            </a:xfrm>
            <a:custGeom>
              <a:rect b="b" l="l" r="r" t="t"/>
              <a:pathLst>
                <a:path extrusionOk="0" h="11573" w="3830">
                  <a:moveTo>
                    <a:pt x="1124" y="1"/>
                  </a:moveTo>
                  <a:lnTo>
                    <a:pt x="1041" y="251"/>
                  </a:lnTo>
                  <a:lnTo>
                    <a:pt x="791" y="1083"/>
                  </a:lnTo>
                  <a:lnTo>
                    <a:pt x="500" y="2290"/>
                  </a:lnTo>
                  <a:lnTo>
                    <a:pt x="375" y="2998"/>
                  </a:lnTo>
                  <a:lnTo>
                    <a:pt x="250" y="3830"/>
                  </a:lnTo>
                  <a:lnTo>
                    <a:pt x="125" y="4704"/>
                  </a:lnTo>
                  <a:lnTo>
                    <a:pt x="42" y="5620"/>
                  </a:lnTo>
                  <a:lnTo>
                    <a:pt x="0" y="6578"/>
                  </a:lnTo>
                  <a:lnTo>
                    <a:pt x="42" y="7577"/>
                  </a:lnTo>
                  <a:lnTo>
                    <a:pt x="84" y="8575"/>
                  </a:lnTo>
                  <a:lnTo>
                    <a:pt x="250" y="9574"/>
                  </a:lnTo>
                  <a:lnTo>
                    <a:pt x="458" y="10573"/>
                  </a:lnTo>
                  <a:lnTo>
                    <a:pt x="791" y="11572"/>
                  </a:lnTo>
                  <a:lnTo>
                    <a:pt x="3830" y="11572"/>
                  </a:lnTo>
                  <a:lnTo>
                    <a:pt x="3663" y="11364"/>
                  </a:lnTo>
                  <a:lnTo>
                    <a:pt x="3330" y="10740"/>
                  </a:lnTo>
                  <a:lnTo>
                    <a:pt x="2872" y="9741"/>
                  </a:lnTo>
                  <a:lnTo>
                    <a:pt x="2581" y="9117"/>
                  </a:lnTo>
                  <a:lnTo>
                    <a:pt x="2331" y="8409"/>
                  </a:lnTo>
                  <a:lnTo>
                    <a:pt x="2040" y="7618"/>
                  </a:lnTo>
                  <a:lnTo>
                    <a:pt x="1790" y="6744"/>
                  </a:lnTo>
                  <a:lnTo>
                    <a:pt x="1582" y="5787"/>
                  </a:lnTo>
                  <a:lnTo>
                    <a:pt x="1374" y="4746"/>
                  </a:lnTo>
                  <a:lnTo>
                    <a:pt x="1207" y="3664"/>
                  </a:lnTo>
                  <a:lnTo>
                    <a:pt x="1124" y="2498"/>
                  </a:lnTo>
                  <a:lnTo>
                    <a:pt x="1083" y="1291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81"/>
            <p:cNvSpPr/>
            <p:nvPr/>
          </p:nvSpPr>
          <p:spPr>
            <a:xfrm>
              <a:off x="5886525" y="3340825"/>
              <a:ext cx="70775" cy="314300"/>
            </a:xfrm>
            <a:custGeom>
              <a:rect b="b" l="l" r="r" t="t"/>
              <a:pathLst>
                <a:path extrusionOk="0" h="12572" w="2831">
                  <a:moveTo>
                    <a:pt x="666" y="1"/>
                  </a:moveTo>
                  <a:lnTo>
                    <a:pt x="666" y="1541"/>
                  </a:lnTo>
                  <a:lnTo>
                    <a:pt x="666" y="3164"/>
                  </a:lnTo>
                  <a:lnTo>
                    <a:pt x="624" y="5162"/>
                  </a:lnTo>
                  <a:lnTo>
                    <a:pt x="541" y="7243"/>
                  </a:lnTo>
                  <a:lnTo>
                    <a:pt x="416" y="9325"/>
                  </a:lnTo>
                  <a:lnTo>
                    <a:pt x="333" y="10282"/>
                  </a:lnTo>
                  <a:lnTo>
                    <a:pt x="250" y="11156"/>
                  </a:lnTo>
                  <a:lnTo>
                    <a:pt x="125" y="11947"/>
                  </a:lnTo>
                  <a:lnTo>
                    <a:pt x="0" y="12571"/>
                  </a:lnTo>
                  <a:lnTo>
                    <a:pt x="2414" y="12571"/>
                  </a:lnTo>
                  <a:lnTo>
                    <a:pt x="2456" y="12238"/>
                  </a:lnTo>
                  <a:lnTo>
                    <a:pt x="2622" y="11364"/>
                  </a:lnTo>
                  <a:lnTo>
                    <a:pt x="2747" y="10032"/>
                  </a:lnTo>
                  <a:lnTo>
                    <a:pt x="2831" y="9200"/>
                  </a:lnTo>
                  <a:lnTo>
                    <a:pt x="2831" y="8284"/>
                  </a:lnTo>
                  <a:lnTo>
                    <a:pt x="2831" y="7368"/>
                  </a:lnTo>
                  <a:lnTo>
                    <a:pt x="2747" y="6328"/>
                  </a:lnTo>
                  <a:lnTo>
                    <a:pt x="2622" y="5287"/>
                  </a:lnTo>
                  <a:lnTo>
                    <a:pt x="2414" y="4247"/>
                  </a:lnTo>
                  <a:lnTo>
                    <a:pt x="2123" y="3164"/>
                  </a:lnTo>
                  <a:lnTo>
                    <a:pt x="1748" y="2082"/>
                  </a:lnTo>
                  <a:lnTo>
                    <a:pt x="1499" y="1541"/>
                  </a:lnTo>
                  <a:lnTo>
                    <a:pt x="1249" y="1041"/>
                  </a:lnTo>
                  <a:lnTo>
                    <a:pt x="999" y="500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81"/>
            <p:cNvSpPr/>
            <p:nvPr/>
          </p:nvSpPr>
          <p:spPr>
            <a:xfrm>
              <a:off x="5783500" y="3641575"/>
              <a:ext cx="220625" cy="185250"/>
            </a:xfrm>
            <a:custGeom>
              <a:rect b="b" l="l" r="r" t="t"/>
              <a:pathLst>
                <a:path extrusionOk="0" h="7410" w="8825">
                  <a:moveTo>
                    <a:pt x="0" y="0"/>
                  </a:moveTo>
                  <a:lnTo>
                    <a:pt x="0" y="6369"/>
                  </a:lnTo>
                  <a:lnTo>
                    <a:pt x="42" y="6577"/>
                  </a:lnTo>
                  <a:lnTo>
                    <a:pt x="84" y="6785"/>
                  </a:lnTo>
                  <a:lnTo>
                    <a:pt x="208" y="6951"/>
                  </a:lnTo>
                  <a:lnTo>
                    <a:pt x="333" y="7118"/>
                  </a:lnTo>
                  <a:lnTo>
                    <a:pt x="500" y="7243"/>
                  </a:lnTo>
                  <a:lnTo>
                    <a:pt x="666" y="7326"/>
                  </a:lnTo>
                  <a:lnTo>
                    <a:pt x="874" y="7409"/>
                  </a:lnTo>
                  <a:lnTo>
                    <a:pt x="7992" y="7409"/>
                  </a:lnTo>
                  <a:lnTo>
                    <a:pt x="8200" y="7326"/>
                  </a:lnTo>
                  <a:lnTo>
                    <a:pt x="8367" y="7243"/>
                  </a:lnTo>
                  <a:lnTo>
                    <a:pt x="8533" y="7118"/>
                  </a:lnTo>
                  <a:lnTo>
                    <a:pt x="8658" y="6951"/>
                  </a:lnTo>
                  <a:lnTo>
                    <a:pt x="8741" y="6785"/>
                  </a:lnTo>
                  <a:lnTo>
                    <a:pt x="8825" y="6577"/>
                  </a:lnTo>
                  <a:lnTo>
                    <a:pt x="8825" y="6369"/>
                  </a:lnTo>
                  <a:lnTo>
                    <a:pt x="88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81"/>
            <p:cNvSpPr/>
            <p:nvPr/>
          </p:nvSpPr>
          <p:spPr>
            <a:xfrm>
              <a:off x="5783500" y="3641575"/>
              <a:ext cx="220625" cy="18750"/>
            </a:xfrm>
            <a:custGeom>
              <a:rect b="b" l="l" r="r" t="t"/>
              <a:pathLst>
                <a:path extrusionOk="0" h="750" w="8825">
                  <a:moveTo>
                    <a:pt x="0" y="0"/>
                  </a:moveTo>
                  <a:lnTo>
                    <a:pt x="0" y="749"/>
                  </a:lnTo>
                  <a:lnTo>
                    <a:pt x="8825" y="749"/>
                  </a:lnTo>
                  <a:lnTo>
                    <a:pt x="8825" y="0"/>
                  </a:lnTo>
                  <a:close/>
                </a:path>
              </a:pathLst>
            </a:custGeom>
            <a:solidFill>
              <a:srgbClr val="B972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25_1_1_1_1_1_1"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82"/>
          <p:cNvSpPr txBox="1"/>
          <p:nvPr>
            <p:ph type="title"/>
          </p:nvPr>
        </p:nvSpPr>
        <p:spPr>
          <a:xfrm>
            <a:off x="712650" y="445025"/>
            <a:ext cx="771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6" name="Google Shape;656;p82"/>
          <p:cNvSpPr/>
          <p:nvPr/>
        </p:nvSpPr>
        <p:spPr>
          <a:xfrm>
            <a:off x="0" y="4006900"/>
            <a:ext cx="9157500" cy="11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82"/>
          <p:cNvSpPr/>
          <p:nvPr/>
        </p:nvSpPr>
        <p:spPr>
          <a:xfrm>
            <a:off x="0" y="4006900"/>
            <a:ext cx="9157500" cy="11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8" name="Google Shape;658;p82"/>
          <p:cNvGrpSpPr/>
          <p:nvPr/>
        </p:nvGrpSpPr>
        <p:grpSpPr>
          <a:xfrm>
            <a:off x="7542825" y="2813866"/>
            <a:ext cx="3763801" cy="1895160"/>
            <a:chOff x="238125" y="3855925"/>
            <a:chExt cx="1898225" cy="955800"/>
          </a:xfrm>
        </p:grpSpPr>
        <p:sp>
          <p:nvSpPr>
            <p:cNvPr id="659" name="Google Shape;659;p82"/>
            <p:cNvSpPr/>
            <p:nvPr/>
          </p:nvSpPr>
          <p:spPr>
            <a:xfrm>
              <a:off x="446750" y="4246450"/>
              <a:ext cx="741000" cy="167550"/>
            </a:xfrm>
            <a:custGeom>
              <a:rect b="b" l="l" r="r" t="t"/>
              <a:pathLst>
                <a:path extrusionOk="0" h="6702" w="29640">
                  <a:moveTo>
                    <a:pt x="0" y="1"/>
                  </a:moveTo>
                  <a:lnTo>
                    <a:pt x="1316" y="6702"/>
                  </a:lnTo>
                  <a:lnTo>
                    <a:pt x="29640" y="6702"/>
                  </a:lnTo>
                  <a:lnTo>
                    <a:pt x="296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82"/>
            <p:cNvSpPr/>
            <p:nvPr/>
          </p:nvSpPr>
          <p:spPr>
            <a:xfrm>
              <a:off x="1187725" y="4246450"/>
              <a:ext cx="741025" cy="167550"/>
            </a:xfrm>
            <a:custGeom>
              <a:rect b="b" l="l" r="r" t="t"/>
              <a:pathLst>
                <a:path extrusionOk="0" h="6702" w="29641">
                  <a:moveTo>
                    <a:pt x="1" y="1"/>
                  </a:moveTo>
                  <a:lnTo>
                    <a:pt x="1" y="6702"/>
                  </a:lnTo>
                  <a:lnTo>
                    <a:pt x="28284" y="6702"/>
                  </a:lnTo>
                  <a:lnTo>
                    <a:pt x="296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82"/>
            <p:cNvSpPr/>
            <p:nvPr/>
          </p:nvSpPr>
          <p:spPr>
            <a:xfrm>
              <a:off x="324450" y="3988500"/>
              <a:ext cx="148000" cy="257975"/>
            </a:xfrm>
            <a:custGeom>
              <a:rect b="b" l="l" r="r" t="t"/>
              <a:pathLst>
                <a:path extrusionOk="0" h="10319" w="5920">
                  <a:moveTo>
                    <a:pt x="0" y="1"/>
                  </a:moveTo>
                  <a:lnTo>
                    <a:pt x="4892" y="10319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82"/>
            <p:cNvSpPr/>
            <p:nvPr/>
          </p:nvSpPr>
          <p:spPr>
            <a:xfrm>
              <a:off x="1899950" y="3988500"/>
              <a:ext cx="150075" cy="257975"/>
            </a:xfrm>
            <a:custGeom>
              <a:rect b="b" l="l" r="r" t="t"/>
              <a:pathLst>
                <a:path extrusionOk="0" h="10319" w="6003">
                  <a:moveTo>
                    <a:pt x="1" y="1"/>
                  </a:moveTo>
                  <a:lnTo>
                    <a:pt x="1069" y="10319"/>
                  </a:lnTo>
                  <a:lnTo>
                    <a:pt x="60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82"/>
            <p:cNvSpPr/>
            <p:nvPr/>
          </p:nvSpPr>
          <p:spPr>
            <a:xfrm>
              <a:off x="446750" y="3855925"/>
              <a:ext cx="1479950" cy="390550"/>
            </a:xfrm>
            <a:custGeom>
              <a:rect b="b" l="l" r="r" t="t"/>
              <a:pathLst>
                <a:path extrusionOk="0" h="15622" w="59198">
                  <a:moveTo>
                    <a:pt x="4276" y="1"/>
                  </a:moveTo>
                  <a:lnTo>
                    <a:pt x="3947" y="42"/>
                  </a:lnTo>
                  <a:lnTo>
                    <a:pt x="3659" y="124"/>
                  </a:lnTo>
                  <a:lnTo>
                    <a:pt x="3371" y="247"/>
                  </a:lnTo>
                  <a:lnTo>
                    <a:pt x="3083" y="371"/>
                  </a:lnTo>
                  <a:lnTo>
                    <a:pt x="2837" y="494"/>
                  </a:lnTo>
                  <a:lnTo>
                    <a:pt x="2590" y="658"/>
                  </a:lnTo>
                  <a:lnTo>
                    <a:pt x="2343" y="864"/>
                  </a:lnTo>
                  <a:lnTo>
                    <a:pt x="2138" y="1069"/>
                  </a:lnTo>
                  <a:lnTo>
                    <a:pt x="1932" y="1316"/>
                  </a:lnTo>
                  <a:lnTo>
                    <a:pt x="1768" y="1563"/>
                  </a:lnTo>
                  <a:lnTo>
                    <a:pt x="1645" y="1809"/>
                  </a:lnTo>
                  <a:lnTo>
                    <a:pt x="1480" y="2097"/>
                  </a:lnTo>
                  <a:lnTo>
                    <a:pt x="1398" y="2385"/>
                  </a:lnTo>
                  <a:lnTo>
                    <a:pt x="1316" y="2673"/>
                  </a:lnTo>
                  <a:lnTo>
                    <a:pt x="1275" y="3001"/>
                  </a:lnTo>
                  <a:lnTo>
                    <a:pt x="0" y="15622"/>
                  </a:lnTo>
                  <a:lnTo>
                    <a:pt x="59197" y="15622"/>
                  </a:lnTo>
                  <a:lnTo>
                    <a:pt x="57923" y="3001"/>
                  </a:lnTo>
                  <a:lnTo>
                    <a:pt x="57841" y="2673"/>
                  </a:lnTo>
                  <a:lnTo>
                    <a:pt x="57800" y="2385"/>
                  </a:lnTo>
                  <a:lnTo>
                    <a:pt x="57676" y="2097"/>
                  </a:lnTo>
                  <a:lnTo>
                    <a:pt x="57553" y="1809"/>
                  </a:lnTo>
                  <a:lnTo>
                    <a:pt x="57389" y="1563"/>
                  </a:lnTo>
                  <a:lnTo>
                    <a:pt x="57224" y="1316"/>
                  </a:lnTo>
                  <a:lnTo>
                    <a:pt x="57019" y="1069"/>
                  </a:lnTo>
                  <a:lnTo>
                    <a:pt x="56813" y="864"/>
                  </a:lnTo>
                  <a:lnTo>
                    <a:pt x="56608" y="658"/>
                  </a:lnTo>
                  <a:lnTo>
                    <a:pt x="56361" y="494"/>
                  </a:lnTo>
                  <a:lnTo>
                    <a:pt x="56073" y="371"/>
                  </a:lnTo>
                  <a:lnTo>
                    <a:pt x="55785" y="247"/>
                  </a:lnTo>
                  <a:lnTo>
                    <a:pt x="55498" y="124"/>
                  </a:lnTo>
                  <a:lnTo>
                    <a:pt x="55210" y="42"/>
                  </a:lnTo>
                  <a:lnTo>
                    <a:pt x="549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82"/>
            <p:cNvSpPr/>
            <p:nvPr/>
          </p:nvSpPr>
          <p:spPr>
            <a:xfrm>
              <a:off x="436475" y="4544500"/>
              <a:ext cx="139775" cy="267225"/>
            </a:xfrm>
            <a:custGeom>
              <a:rect b="b" l="l" r="r" t="t"/>
              <a:pathLst>
                <a:path extrusionOk="0" h="10689" w="5591">
                  <a:moveTo>
                    <a:pt x="452" y="1"/>
                  </a:moveTo>
                  <a:lnTo>
                    <a:pt x="0" y="10689"/>
                  </a:lnTo>
                  <a:lnTo>
                    <a:pt x="1644" y="10689"/>
                  </a:lnTo>
                  <a:lnTo>
                    <a:pt x="5591" y="12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82"/>
            <p:cNvSpPr/>
            <p:nvPr/>
          </p:nvSpPr>
          <p:spPr>
            <a:xfrm>
              <a:off x="1797175" y="4544500"/>
              <a:ext cx="139800" cy="267225"/>
            </a:xfrm>
            <a:custGeom>
              <a:rect b="b" l="l" r="r" t="t"/>
              <a:pathLst>
                <a:path extrusionOk="0" h="10689" w="5592">
                  <a:moveTo>
                    <a:pt x="5139" y="1"/>
                  </a:moveTo>
                  <a:lnTo>
                    <a:pt x="1" y="124"/>
                  </a:lnTo>
                  <a:lnTo>
                    <a:pt x="3906" y="10689"/>
                  </a:lnTo>
                  <a:lnTo>
                    <a:pt x="5591" y="10689"/>
                  </a:lnTo>
                  <a:lnTo>
                    <a:pt x="51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82"/>
            <p:cNvSpPr/>
            <p:nvPr/>
          </p:nvSpPr>
          <p:spPr>
            <a:xfrm>
              <a:off x="1185675" y="4245425"/>
              <a:ext cx="3125" cy="170625"/>
            </a:xfrm>
            <a:custGeom>
              <a:rect b="b" l="l" r="r" t="t"/>
              <a:pathLst>
                <a:path extrusionOk="0" h="6825" w="125">
                  <a:moveTo>
                    <a:pt x="42" y="1"/>
                  </a:moveTo>
                  <a:lnTo>
                    <a:pt x="1" y="42"/>
                  </a:lnTo>
                  <a:lnTo>
                    <a:pt x="1" y="6743"/>
                  </a:lnTo>
                  <a:lnTo>
                    <a:pt x="42" y="6784"/>
                  </a:lnTo>
                  <a:lnTo>
                    <a:pt x="83" y="6825"/>
                  </a:lnTo>
                  <a:lnTo>
                    <a:pt x="124" y="6784"/>
                  </a:lnTo>
                  <a:lnTo>
                    <a:pt x="124" y="6743"/>
                  </a:lnTo>
                  <a:lnTo>
                    <a:pt x="124" y="4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82"/>
            <p:cNvSpPr/>
            <p:nvPr/>
          </p:nvSpPr>
          <p:spPr>
            <a:xfrm>
              <a:off x="1632750" y="4110800"/>
              <a:ext cx="328900" cy="227150"/>
            </a:xfrm>
            <a:custGeom>
              <a:rect b="b" l="l" r="r" t="t"/>
              <a:pathLst>
                <a:path extrusionOk="0" h="9086" w="13156">
                  <a:moveTo>
                    <a:pt x="1768" y="1"/>
                  </a:moveTo>
                  <a:lnTo>
                    <a:pt x="1645" y="165"/>
                  </a:lnTo>
                  <a:lnTo>
                    <a:pt x="1357" y="658"/>
                  </a:lnTo>
                  <a:lnTo>
                    <a:pt x="1028" y="1439"/>
                  </a:lnTo>
                  <a:lnTo>
                    <a:pt x="617" y="2467"/>
                  </a:lnTo>
                  <a:lnTo>
                    <a:pt x="452" y="3043"/>
                  </a:lnTo>
                  <a:lnTo>
                    <a:pt x="288" y="3700"/>
                  </a:lnTo>
                  <a:lnTo>
                    <a:pt x="165" y="4358"/>
                  </a:lnTo>
                  <a:lnTo>
                    <a:pt x="41" y="5057"/>
                  </a:lnTo>
                  <a:lnTo>
                    <a:pt x="0" y="5797"/>
                  </a:lnTo>
                  <a:lnTo>
                    <a:pt x="0" y="6578"/>
                  </a:lnTo>
                  <a:lnTo>
                    <a:pt x="82" y="7359"/>
                  </a:lnTo>
                  <a:lnTo>
                    <a:pt x="206" y="8181"/>
                  </a:lnTo>
                  <a:lnTo>
                    <a:pt x="2015" y="8387"/>
                  </a:lnTo>
                  <a:lnTo>
                    <a:pt x="3906" y="8551"/>
                  </a:lnTo>
                  <a:lnTo>
                    <a:pt x="7441" y="8839"/>
                  </a:lnTo>
                  <a:lnTo>
                    <a:pt x="10113" y="9003"/>
                  </a:lnTo>
                  <a:lnTo>
                    <a:pt x="11182" y="9086"/>
                  </a:lnTo>
                  <a:lnTo>
                    <a:pt x="11264" y="8921"/>
                  </a:lnTo>
                  <a:lnTo>
                    <a:pt x="11552" y="8469"/>
                  </a:lnTo>
                  <a:lnTo>
                    <a:pt x="11922" y="7770"/>
                  </a:lnTo>
                  <a:lnTo>
                    <a:pt x="12333" y="6784"/>
                  </a:lnTo>
                  <a:lnTo>
                    <a:pt x="12538" y="6208"/>
                  </a:lnTo>
                  <a:lnTo>
                    <a:pt x="12703" y="5591"/>
                  </a:lnTo>
                  <a:lnTo>
                    <a:pt x="12867" y="4934"/>
                  </a:lnTo>
                  <a:lnTo>
                    <a:pt x="12991" y="4235"/>
                  </a:lnTo>
                  <a:lnTo>
                    <a:pt x="13114" y="3495"/>
                  </a:lnTo>
                  <a:lnTo>
                    <a:pt x="13155" y="2673"/>
                  </a:lnTo>
                  <a:lnTo>
                    <a:pt x="13155" y="1850"/>
                  </a:lnTo>
                  <a:lnTo>
                    <a:pt x="13073" y="987"/>
                  </a:lnTo>
                  <a:lnTo>
                    <a:pt x="12045" y="823"/>
                  </a:lnTo>
                  <a:lnTo>
                    <a:pt x="9414" y="494"/>
                  </a:lnTo>
                  <a:lnTo>
                    <a:pt x="7688" y="329"/>
                  </a:lnTo>
                  <a:lnTo>
                    <a:pt x="5797" y="165"/>
                  </a:lnTo>
                  <a:lnTo>
                    <a:pt x="3782" y="42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82"/>
            <p:cNvSpPr/>
            <p:nvPr/>
          </p:nvSpPr>
          <p:spPr>
            <a:xfrm>
              <a:off x="1432325" y="4061475"/>
              <a:ext cx="304250" cy="269275"/>
            </a:xfrm>
            <a:custGeom>
              <a:rect b="b" l="l" r="r" t="t"/>
              <a:pathLst>
                <a:path extrusionOk="0" h="10771" w="12170">
                  <a:moveTo>
                    <a:pt x="3988" y="0"/>
                  </a:moveTo>
                  <a:lnTo>
                    <a:pt x="3002" y="41"/>
                  </a:lnTo>
                  <a:lnTo>
                    <a:pt x="2180" y="83"/>
                  </a:lnTo>
                  <a:lnTo>
                    <a:pt x="1851" y="946"/>
                  </a:lnTo>
                  <a:lnTo>
                    <a:pt x="1522" y="1891"/>
                  </a:lnTo>
                  <a:lnTo>
                    <a:pt x="1111" y="3166"/>
                  </a:lnTo>
                  <a:lnTo>
                    <a:pt x="741" y="4605"/>
                  </a:lnTo>
                  <a:lnTo>
                    <a:pt x="371" y="6208"/>
                  </a:lnTo>
                  <a:lnTo>
                    <a:pt x="248" y="7030"/>
                  </a:lnTo>
                  <a:lnTo>
                    <a:pt x="124" y="7852"/>
                  </a:lnTo>
                  <a:lnTo>
                    <a:pt x="42" y="8674"/>
                  </a:lnTo>
                  <a:lnTo>
                    <a:pt x="1" y="9538"/>
                  </a:lnTo>
                  <a:lnTo>
                    <a:pt x="2015" y="9908"/>
                  </a:lnTo>
                  <a:lnTo>
                    <a:pt x="3865" y="10195"/>
                  </a:lnTo>
                  <a:lnTo>
                    <a:pt x="5510" y="10442"/>
                  </a:lnTo>
                  <a:lnTo>
                    <a:pt x="6948" y="10565"/>
                  </a:lnTo>
                  <a:lnTo>
                    <a:pt x="8099" y="10689"/>
                  </a:lnTo>
                  <a:lnTo>
                    <a:pt x="8963" y="10730"/>
                  </a:lnTo>
                  <a:lnTo>
                    <a:pt x="9703" y="10771"/>
                  </a:lnTo>
                  <a:lnTo>
                    <a:pt x="9785" y="10648"/>
                  </a:lnTo>
                  <a:lnTo>
                    <a:pt x="9990" y="10237"/>
                  </a:lnTo>
                  <a:lnTo>
                    <a:pt x="10278" y="9579"/>
                  </a:lnTo>
                  <a:lnTo>
                    <a:pt x="10689" y="8633"/>
                  </a:lnTo>
                  <a:lnTo>
                    <a:pt x="11100" y="7318"/>
                  </a:lnTo>
                  <a:lnTo>
                    <a:pt x="11306" y="6578"/>
                  </a:lnTo>
                  <a:lnTo>
                    <a:pt x="11470" y="5715"/>
                  </a:lnTo>
                  <a:lnTo>
                    <a:pt x="11676" y="4769"/>
                  </a:lnTo>
                  <a:lnTo>
                    <a:pt x="11881" y="3700"/>
                  </a:lnTo>
                  <a:lnTo>
                    <a:pt x="12046" y="2549"/>
                  </a:lnTo>
                  <a:lnTo>
                    <a:pt x="12169" y="1316"/>
                  </a:lnTo>
                  <a:lnTo>
                    <a:pt x="11224" y="1028"/>
                  </a:lnTo>
                  <a:lnTo>
                    <a:pt x="10278" y="740"/>
                  </a:lnTo>
                  <a:lnTo>
                    <a:pt x="9333" y="535"/>
                  </a:lnTo>
                  <a:lnTo>
                    <a:pt x="8428" y="370"/>
                  </a:lnTo>
                  <a:lnTo>
                    <a:pt x="7565" y="247"/>
                  </a:lnTo>
                  <a:lnTo>
                    <a:pt x="6743" y="165"/>
                  </a:lnTo>
                  <a:lnTo>
                    <a:pt x="5263" y="41"/>
                  </a:lnTo>
                  <a:lnTo>
                    <a:pt x="3988" y="0"/>
                  </a:lnTo>
                  <a:close/>
                </a:path>
              </a:pathLst>
            </a:custGeom>
            <a:solidFill>
              <a:srgbClr val="E67E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82"/>
            <p:cNvSpPr/>
            <p:nvPr/>
          </p:nvSpPr>
          <p:spPr>
            <a:xfrm>
              <a:off x="1253500" y="4087175"/>
              <a:ext cx="275475" cy="242550"/>
            </a:xfrm>
            <a:custGeom>
              <a:rect b="b" l="l" r="r" t="t"/>
              <a:pathLst>
                <a:path extrusionOk="0" h="9702" w="11019">
                  <a:moveTo>
                    <a:pt x="2714" y="0"/>
                  </a:moveTo>
                  <a:lnTo>
                    <a:pt x="1974" y="41"/>
                  </a:lnTo>
                  <a:lnTo>
                    <a:pt x="1686" y="822"/>
                  </a:lnTo>
                  <a:lnTo>
                    <a:pt x="1357" y="1727"/>
                  </a:lnTo>
                  <a:lnTo>
                    <a:pt x="1029" y="2837"/>
                  </a:lnTo>
                  <a:lnTo>
                    <a:pt x="659" y="4152"/>
                  </a:lnTo>
                  <a:lnTo>
                    <a:pt x="330" y="5591"/>
                  </a:lnTo>
                  <a:lnTo>
                    <a:pt x="206" y="6331"/>
                  </a:lnTo>
                  <a:lnTo>
                    <a:pt x="124" y="7071"/>
                  </a:lnTo>
                  <a:lnTo>
                    <a:pt x="42" y="7852"/>
                  </a:lnTo>
                  <a:lnTo>
                    <a:pt x="1" y="8592"/>
                  </a:lnTo>
                  <a:lnTo>
                    <a:pt x="1810" y="8962"/>
                  </a:lnTo>
                  <a:lnTo>
                    <a:pt x="3495" y="9209"/>
                  </a:lnTo>
                  <a:lnTo>
                    <a:pt x="4975" y="9414"/>
                  </a:lnTo>
                  <a:lnTo>
                    <a:pt x="6291" y="9537"/>
                  </a:lnTo>
                  <a:lnTo>
                    <a:pt x="8099" y="9702"/>
                  </a:lnTo>
                  <a:lnTo>
                    <a:pt x="8798" y="9702"/>
                  </a:lnTo>
                  <a:lnTo>
                    <a:pt x="9045" y="9250"/>
                  </a:lnTo>
                  <a:lnTo>
                    <a:pt x="9333" y="8674"/>
                  </a:lnTo>
                  <a:lnTo>
                    <a:pt x="9662" y="7770"/>
                  </a:lnTo>
                  <a:lnTo>
                    <a:pt x="10032" y="6619"/>
                  </a:lnTo>
                  <a:lnTo>
                    <a:pt x="10237" y="5920"/>
                  </a:lnTo>
                  <a:lnTo>
                    <a:pt x="10402" y="5139"/>
                  </a:lnTo>
                  <a:lnTo>
                    <a:pt x="10566" y="4275"/>
                  </a:lnTo>
                  <a:lnTo>
                    <a:pt x="10730" y="3330"/>
                  </a:lnTo>
                  <a:lnTo>
                    <a:pt x="10895" y="2302"/>
                  </a:lnTo>
                  <a:lnTo>
                    <a:pt x="11018" y="1192"/>
                  </a:lnTo>
                  <a:lnTo>
                    <a:pt x="10155" y="904"/>
                  </a:lnTo>
                  <a:lnTo>
                    <a:pt x="9292" y="658"/>
                  </a:lnTo>
                  <a:lnTo>
                    <a:pt x="8469" y="493"/>
                  </a:lnTo>
                  <a:lnTo>
                    <a:pt x="7647" y="329"/>
                  </a:lnTo>
                  <a:lnTo>
                    <a:pt x="6866" y="206"/>
                  </a:lnTo>
                  <a:lnTo>
                    <a:pt x="6126" y="123"/>
                  </a:lnTo>
                  <a:lnTo>
                    <a:pt x="4770" y="0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82"/>
            <p:cNvSpPr/>
            <p:nvPr/>
          </p:nvSpPr>
          <p:spPr>
            <a:xfrm>
              <a:off x="465250" y="4352325"/>
              <a:ext cx="1442950" cy="3100"/>
            </a:xfrm>
            <a:custGeom>
              <a:rect b="b" l="l" r="r" t="t"/>
              <a:pathLst>
                <a:path extrusionOk="0" h="124" w="57718">
                  <a:moveTo>
                    <a:pt x="0" y="0"/>
                  </a:moveTo>
                  <a:lnTo>
                    <a:pt x="0" y="41"/>
                  </a:lnTo>
                  <a:lnTo>
                    <a:pt x="0" y="124"/>
                  </a:lnTo>
                  <a:lnTo>
                    <a:pt x="57717" y="124"/>
                  </a:lnTo>
                  <a:lnTo>
                    <a:pt x="57717" y="41"/>
                  </a:lnTo>
                  <a:lnTo>
                    <a:pt x="57717" y="0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82"/>
            <p:cNvSpPr/>
            <p:nvPr/>
          </p:nvSpPr>
          <p:spPr>
            <a:xfrm>
              <a:off x="238125" y="3988500"/>
              <a:ext cx="1898225" cy="593025"/>
            </a:xfrm>
            <a:custGeom>
              <a:rect b="b" l="l" r="r" t="t"/>
              <a:pathLst>
                <a:path extrusionOk="0" h="23721" w="75929">
                  <a:moveTo>
                    <a:pt x="3042" y="1"/>
                  </a:moveTo>
                  <a:lnTo>
                    <a:pt x="2672" y="83"/>
                  </a:lnTo>
                  <a:lnTo>
                    <a:pt x="2302" y="165"/>
                  </a:lnTo>
                  <a:lnTo>
                    <a:pt x="1932" y="329"/>
                  </a:lnTo>
                  <a:lnTo>
                    <a:pt x="1603" y="494"/>
                  </a:lnTo>
                  <a:lnTo>
                    <a:pt x="1315" y="741"/>
                  </a:lnTo>
                  <a:lnTo>
                    <a:pt x="1028" y="946"/>
                  </a:lnTo>
                  <a:lnTo>
                    <a:pt x="781" y="1234"/>
                  </a:lnTo>
                  <a:lnTo>
                    <a:pt x="576" y="1522"/>
                  </a:lnTo>
                  <a:lnTo>
                    <a:pt x="370" y="1851"/>
                  </a:lnTo>
                  <a:lnTo>
                    <a:pt x="247" y="2179"/>
                  </a:lnTo>
                  <a:lnTo>
                    <a:pt x="123" y="2549"/>
                  </a:lnTo>
                  <a:lnTo>
                    <a:pt x="41" y="2919"/>
                  </a:lnTo>
                  <a:lnTo>
                    <a:pt x="0" y="3289"/>
                  </a:lnTo>
                  <a:lnTo>
                    <a:pt x="0" y="3700"/>
                  </a:lnTo>
                  <a:lnTo>
                    <a:pt x="82" y="4070"/>
                  </a:lnTo>
                  <a:lnTo>
                    <a:pt x="2837" y="18376"/>
                  </a:lnTo>
                  <a:lnTo>
                    <a:pt x="3001" y="18952"/>
                  </a:lnTo>
                  <a:lnTo>
                    <a:pt x="3165" y="19527"/>
                  </a:lnTo>
                  <a:lnTo>
                    <a:pt x="3412" y="20021"/>
                  </a:lnTo>
                  <a:lnTo>
                    <a:pt x="3659" y="20514"/>
                  </a:lnTo>
                  <a:lnTo>
                    <a:pt x="3988" y="21007"/>
                  </a:lnTo>
                  <a:lnTo>
                    <a:pt x="4316" y="21418"/>
                  </a:lnTo>
                  <a:lnTo>
                    <a:pt x="4728" y="21830"/>
                  </a:lnTo>
                  <a:lnTo>
                    <a:pt x="5139" y="22200"/>
                  </a:lnTo>
                  <a:lnTo>
                    <a:pt x="5550" y="22528"/>
                  </a:lnTo>
                  <a:lnTo>
                    <a:pt x="6043" y="22857"/>
                  </a:lnTo>
                  <a:lnTo>
                    <a:pt x="6536" y="23104"/>
                  </a:lnTo>
                  <a:lnTo>
                    <a:pt x="7071" y="23309"/>
                  </a:lnTo>
                  <a:lnTo>
                    <a:pt x="7605" y="23474"/>
                  </a:lnTo>
                  <a:lnTo>
                    <a:pt x="8140" y="23597"/>
                  </a:lnTo>
                  <a:lnTo>
                    <a:pt x="8715" y="23679"/>
                  </a:lnTo>
                  <a:lnTo>
                    <a:pt x="9291" y="23721"/>
                  </a:lnTo>
                  <a:lnTo>
                    <a:pt x="66638" y="23721"/>
                  </a:lnTo>
                  <a:lnTo>
                    <a:pt x="67214" y="23679"/>
                  </a:lnTo>
                  <a:lnTo>
                    <a:pt x="67789" y="23597"/>
                  </a:lnTo>
                  <a:lnTo>
                    <a:pt x="68365" y="23474"/>
                  </a:lnTo>
                  <a:lnTo>
                    <a:pt x="68899" y="23309"/>
                  </a:lnTo>
                  <a:lnTo>
                    <a:pt x="69392" y="23104"/>
                  </a:lnTo>
                  <a:lnTo>
                    <a:pt x="69886" y="22857"/>
                  </a:lnTo>
                  <a:lnTo>
                    <a:pt x="70379" y="22528"/>
                  </a:lnTo>
                  <a:lnTo>
                    <a:pt x="70831" y="22200"/>
                  </a:lnTo>
                  <a:lnTo>
                    <a:pt x="71242" y="21830"/>
                  </a:lnTo>
                  <a:lnTo>
                    <a:pt x="71612" y="21418"/>
                  </a:lnTo>
                  <a:lnTo>
                    <a:pt x="71941" y="21007"/>
                  </a:lnTo>
                  <a:lnTo>
                    <a:pt x="72270" y="20514"/>
                  </a:lnTo>
                  <a:lnTo>
                    <a:pt x="72558" y="20021"/>
                  </a:lnTo>
                  <a:lnTo>
                    <a:pt x="72763" y="19527"/>
                  </a:lnTo>
                  <a:lnTo>
                    <a:pt x="72969" y="18952"/>
                  </a:lnTo>
                  <a:lnTo>
                    <a:pt x="73092" y="18376"/>
                  </a:lnTo>
                  <a:lnTo>
                    <a:pt x="75888" y="4070"/>
                  </a:lnTo>
                  <a:lnTo>
                    <a:pt x="75929" y="3700"/>
                  </a:lnTo>
                  <a:lnTo>
                    <a:pt x="75929" y="3289"/>
                  </a:lnTo>
                  <a:lnTo>
                    <a:pt x="75888" y="2919"/>
                  </a:lnTo>
                  <a:lnTo>
                    <a:pt x="75805" y="2549"/>
                  </a:lnTo>
                  <a:lnTo>
                    <a:pt x="75723" y="2179"/>
                  </a:lnTo>
                  <a:lnTo>
                    <a:pt x="75559" y="1851"/>
                  </a:lnTo>
                  <a:lnTo>
                    <a:pt x="75353" y="1522"/>
                  </a:lnTo>
                  <a:lnTo>
                    <a:pt x="75148" y="1234"/>
                  </a:lnTo>
                  <a:lnTo>
                    <a:pt x="74901" y="946"/>
                  </a:lnTo>
                  <a:lnTo>
                    <a:pt x="74613" y="741"/>
                  </a:lnTo>
                  <a:lnTo>
                    <a:pt x="74325" y="494"/>
                  </a:lnTo>
                  <a:lnTo>
                    <a:pt x="73997" y="329"/>
                  </a:lnTo>
                  <a:lnTo>
                    <a:pt x="73627" y="165"/>
                  </a:lnTo>
                  <a:lnTo>
                    <a:pt x="73257" y="83"/>
                  </a:lnTo>
                  <a:lnTo>
                    <a:pt x="72887" y="1"/>
                  </a:lnTo>
                  <a:lnTo>
                    <a:pt x="72188" y="1"/>
                  </a:lnTo>
                  <a:lnTo>
                    <a:pt x="71900" y="42"/>
                  </a:lnTo>
                  <a:lnTo>
                    <a:pt x="71612" y="83"/>
                  </a:lnTo>
                  <a:lnTo>
                    <a:pt x="71324" y="206"/>
                  </a:lnTo>
                  <a:lnTo>
                    <a:pt x="71037" y="288"/>
                  </a:lnTo>
                  <a:lnTo>
                    <a:pt x="70790" y="453"/>
                  </a:lnTo>
                  <a:lnTo>
                    <a:pt x="70297" y="782"/>
                  </a:lnTo>
                  <a:lnTo>
                    <a:pt x="69886" y="1152"/>
                  </a:lnTo>
                  <a:lnTo>
                    <a:pt x="69721" y="1398"/>
                  </a:lnTo>
                  <a:lnTo>
                    <a:pt x="69557" y="1645"/>
                  </a:lnTo>
                  <a:lnTo>
                    <a:pt x="69392" y="1892"/>
                  </a:lnTo>
                  <a:lnTo>
                    <a:pt x="69269" y="2179"/>
                  </a:lnTo>
                  <a:lnTo>
                    <a:pt x="69187" y="2467"/>
                  </a:lnTo>
                  <a:lnTo>
                    <a:pt x="69105" y="2755"/>
                  </a:lnTo>
                  <a:lnTo>
                    <a:pt x="66268" y="17020"/>
                  </a:lnTo>
                  <a:lnTo>
                    <a:pt x="9661" y="17020"/>
                  </a:lnTo>
                  <a:lnTo>
                    <a:pt x="6824" y="2755"/>
                  </a:lnTo>
                  <a:lnTo>
                    <a:pt x="6742" y="2467"/>
                  </a:lnTo>
                  <a:lnTo>
                    <a:pt x="6660" y="2179"/>
                  </a:lnTo>
                  <a:lnTo>
                    <a:pt x="6536" y="1892"/>
                  </a:lnTo>
                  <a:lnTo>
                    <a:pt x="6413" y="1645"/>
                  </a:lnTo>
                  <a:lnTo>
                    <a:pt x="6249" y="1398"/>
                  </a:lnTo>
                  <a:lnTo>
                    <a:pt x="6043" y="1152"/>
                  </a:lnTo>
                  <a:lnTo>
                    <a:pt x="5632" y="782"/>
                  </a:lnTo>
                  <a:lnTo>
                    <a:pt x="5139" y="453"/>
                  </a:lnTo>
                  <a:lnTo>
                    <a:pt x="4892" y="288"/>
                  </a:lnTo>
                  <a:lnTo>
                    <a:pt x="4645" y="206"/>
                  </a:lnTo>
                  <a:lnTo>
                    <a:pt x="4358" y="83"/>
                  </a:lnTo>
                  <a:lnTo>
                    <a:pt x="4070" y="42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82"/>
            <p:cNvSpPr/>
            <p:nvPr/>
          </p:nvSpPr>
          <p:spPr>
            <a:xfrm>
              <a:off x="1659475" y="4100525"/>
              <a:ext cx="65775" cy="219950"/>
            </a:xfrm>
            <a:custGeom>
              <a:rect b="b" l="l" r="r" t="t"/>
              <a:pathLst>
                <a:path extrusionOk="0" h="8798" w="2631">
                  <a:moveTo>
                    <a:pt x="2549" y="0"/>
                  </a:moveTo>
                  <a:lnTo>
                    <a:pt x="2508" y="42"/>
                  </a:lnTo>
                  <a:lnTo>
                    <a:pt x="2384" y="206"/>
                  </a:lnTo>
                  <a:lnTo>
                    <a:pt x="2014" y="658"/>
                  </a:lnTo>
                  <a:lnTo>
                    <a:pt x="1521" y="1398"/>
                  </a:lnTo>
                  <a:lnTo>
                    <a:pt x="1274" y="1850"/>
                  </a:lnTo>
                  <a:lnTo>
                    <a:pt x="1028" y="2385"/>
                  </a:lnTo>
                  <a:lnTo>
                    <a:pt x="740" y="3001"/>
                  </a:lnTo>
                  <a:lnTo>
                    <a:pt x="534" y="3659"/>
                  </a:lnTo>
                  <a:lnTo>
                    <a:pt x="329" y="4358"/>
                  </a:lnTo>
                  <a:lnTo>
                    <a:pt x="164" y="5139"/>
                  </a:lnTo>
                  <a:lnTo>
                    <a:pt x="41" y="5961"/>
                  </a:lnTo>
                  <a:lnTo>
                    <a:pt x="0" y="6825"/>
                  </a:lnTo>
                  <a:lnTo>
                    <a:pt x="0" y="7770"/>
                  </a:lnTo>
                  <a:lnTo>
                    <a:pt x="123" y="8757"/>
                  </a:lnTo>
                  <a:lnTo>
                    <a:pt x="123" y="8798"/>
                  </a:lnTo>
                  <a:lnTo>
                    <a:pt x="206" y="8798"/>
                  </a:lnTo>
                  <a:lnTo>
                    <a:pt x="247" y="8757"/>
                  </a:lnTo>
                  <a:lnTo>
                    <a:pt x="123" y="7770"/>
                  </a:lnTo>
                  <a:lnTo>
                    <a:pt x="123" y="6825"/>
                  </a:lnTo>
                  <a:lnTo>
                    <a:pt x="164" y="5961"/>
                  </a:lnTo>
                  <a:lnTo>
                    <a:pt x="288" y="5139"/>
                  </a:lnTo>
                  <a:lnTo>
                    <a:pt x="452" y="4399"/>
                  </a:lnTo>
                  <a:lnTo>
                    <a:pt x="617" y="3700"/>
                  </a:lnTo>
                  <a:lnTo>
                    <a:pt x="863" y="3043"/>
                  </a:lnTo>
                  <a:lnTo>
                    <a:pt x="1110" y="2426"/>
                  </a:lnTo>
                  <a:lnTo>
                    <a:pt x="1398" y="1933"/>
                  </a:lnTo>
                  <a:lnTo>
                    <a:pt x="1644" y="1439"/>
                  </a:lnTo>
                  <a:lnTo>
                    <a:pt x="2097" y="740"/>
                  </a:lnTo>
                  <a:lnTo>
                    <a:pt x="2467" y="288"/>
                  </a:lnTo>
                  <a:lnTo>
                    <a:pt x="2631" y="124"/>
                  </a:lnTo>
                  <a:lnTo>
                    <a:pt x="2631" y="83"/>
                  </a:lnTo>
                  <a:lnTo>
                    <a:pt x="2590" y="42"/>
                  </a:lnTo>
                  <a:lnTo>
                    <a:pt x="2549" y="0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82"/>
            <p:cNvSpPr/>
            <p:nvPr/>
          </p:nvSpPr>
          <p:spPr>
            <a:xfrm>
              <a:off x="1452900" y="4122100"/>
              <a:ext cx="55500" cy="190150"/>
            </a:xfrm>
            <a:custGeom>
              <a:rect b="b" l="l" r="r" t="t"/>
              <a:pathLst>
                <a:path extrusionOk="0" h="7606" w="2220">
                  <a:moveTo>
                    <a:pt x="2138" y="1"/>
                  </a:moveTo>
                  <a:lnTo>
                    <a:pt x="2097" y="42"/>
                  </a:lnTo>
                  <a:lnTo>
                    <a:pt x="1973" y="124"/>
                  </a:lnTo>
                  <a:lnTo>
                    <a:pt x="1686" y="453"/>
                  </a:lnTo>
                  <a:lnTo>
                    <a:pt x="1274" y="987"/>
                  </a:lnTo>
                  <a:lnTo>
                    <a:pt x="1069" y="1357"/>
                  </a:lnTo>
                  <a:lnTo>
                    <a:pt x="822" y="1768"/>
                  </a:lnTo>
                  <a:lnTo>
                    <a:pt x="617" y="2262"/>
                  </a:lnTo>
                  <a:lnTo>
                    <a:pt x="411" y="2796"/>
                  </a:lnTo>
                  <a:lnTo>
                    <a:pt x="247" y="3413"/>
                  </a:lnTo>
                  <a:lnTo>
                    <a:pt x="123" y="4112"/>
                  </a:lnTo>
                  <a:lnTo>
                    <a:pt x="41" y="4852"/>
                  </a:lnTo>
                  <a:lnTo>
                    <a:pt x="0" y="5715"/>
                  </a:lnTo>
                  <a:lnTo>
                    <a:pt x="41" y="6578"/>
                  </a:lnTo>
                  <a:lnTo>
                    <a:pt x="165" y="7565"/>
                  </a:lnTo>
                  <a:lnTo>
                    <a:pt x="165" y="7606"/>
                  </a:lnTo>
                  <a:lnTo>
                    <a:pt x="288" y="7606"/>
                  </a:lnTo>
                  <a:lnTo>
                    <a:pt x="288" y="7565"/>
                  </a:lnTo>
                  <a:lnTo>
                    <a:pt x="165" y="6578"/>
                  </a:lnTo>
                  <a:lnTo>
                    <a:pt x="123" y="5715"/>
                  </a:lnTo>
                  <a:lnTo>
                    <a:pt x="165" y="4893"/>
                  </a:lnTo>
                  <a:lnTo>
                    <a:pt x="247" y="4153"/>
                  </a:lnTo>
                  <a:lnTo>
                    <a:pt x="370" y="3454"/>
                  </a:lnTo>
                  <a:lnTo>
                    <a:pt x="534" y="2878"/>
                  </a:lnTo>
                  <a:lnTo>
                    <a:pt x="740" y="2344"/>
                  </a:lnTo>
                  <a:lnTo>
                    <a:pt x="946" y="1851"/>
                  </a:lnTo>
                  <a:lnTo>
                    <a:pt x="1151" y="1440"/>
                  </a:lnTo>
                  <a:lnTo>
                    <a:pt x="1357" y="1070"/>
                  </a:lnTo>
                  <a:lnTo>
                    <a:pt x="1768" y="535"/>
                  </a:lnTo>
                  <a:lnTo>
                    <a:pt x="2056" y="247"/>
                  </a:lnTo>
                  <a:lnTo>
                    <a:pt x="2179" y="124"/>
                  </a:lnTo>
                  <a:lnTo>
                    <a:pt x="2220" y="83"/>
                  </a:lnTo>
                  <a:lnTo>
                    <a:pt x="2179" y="42"/>
                  </a:lnTo>
                  <a:lnTo>
                    <a:pt x="2138" y="1"/>
                  </a:lnTo>
                  <a:close/>
                </a:path>
              </a:pathLst>
            </a:custGeom>
            <a:solidFill>
              <a:srgbClr val="EC8F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82"/>
            <p:cNvSpPr/>
            <p:nvPr/>
          </p:nvSpPr>
          <p:spPr>
            <a:xfrm>
              <a:off x="1876325" y="4141625"/>
              <a:ext cx="53450" cy="178850"/>
            </a:xfrm>
            <a:custGeom>
              <a:rect b="b" l="l" r="r" t="t"/>
              <a:pathLst>
                <a:path extrusionOk="0" h="7154" w="2138">
                  <a:moveTo>
                    <a:pt x="2056" y="1"/>
                  </a:moveTo>
                  <a:lnTo>
                    <a:pt x="1891" y="124"/>
                  </a:lnTo>
                  <a:lnTo>
                    <a:pt x="1562" y="494"/>
                  </a:lnTo>
                  <a:lnTo>
                    <a:pt x="1151" y="1111"/>
                  </a:lnTo>
                  <a:lnTo>
                    <a:pt x="904" y="1481"/>
                  </a:lnTo>
                  <a:lnTo>
                    <a:pt x="699" y="1933"/>
                  </a:lnTo>
                  <a:lnTo>
                    <a:pt x="493" y="2426"/>
                  </a:lnTo>
                  <a:lnTo>
                    <a:pt x="288" y="2961"/>
                  </a:lnTo>
                  <a:lnTo>
                    <a:pt x="164" y="3536"/>
                  </a:lnTo>
                  <a:lnTo>
                    <a:pt x="41" y="4153"/>
                  </a:lnTo>
                  <a:lnTo>
                    <a:pt x="0" y="4852"/>
                  </a:lnTo>
                  <a:lnTo>
                    <a:pt x="41" y="5551"/>
                  </a:lnTo>
                  <a:lnTo>
                    <a:pt x="164" y="6332"/>
                  </a:lnTo>
                  <a:lnTo>
                    <a:pt x="370" y="7113"/>
                  </a:lnTo>
                  <a:lnTo>
                    <a:pt x="370" y="7154"/>
                  </a:lnTo>
                  <a:lnTo>
                    <a:pt x="493" y="7154"/>
                  </a:lnTo>
                  <a:lnTo>
                    <a:pt x="493" y="7072"/>
                  </a:lnTo>
                  <a:lnTo>
                    <a:pt x="288" y="6291"/>
                  </a:lnTo>
                  <a:lnTo>
                    <a:pt x="164" y="5551"/>
                  </a:lnTo>
                  <a:lnTo>
                    <a:pt x="123" y="4852"/>
                  </a:lnTo>
                  <a:lnTo>
                    <a:pt x="164" y="4194"/>
                  </a:lnTo>
                  <a:lnTo>
                    <a:pt x="288" y="3577"/>
                  </a:lnTo>
                  <a:lnTo>
                    <a:pt x="411" y="3002"/>
                  </a:lnTo>
                  <a:lnTo>
                    <a:pt x="576" y="2467"/>
                  </a:lnTo>
                  <a:lnTo>
                    <a:pt x="781" y="1974"/>
                  </a:lnTo>
                  <a:lnTo>
                    <a:pt x="1028" y="1563"/>
                  </a:lnTo>
                  <a:lnTo>
                    <a:pt x="1233" y="1193"/>
                  </a:lnTo>
                  <a:lnTo>
                    <a:pt x="1644" y="617"/>
                  </a:lnTo>
                  <a:lnTo>
                    <a:pt x="1973" y="248"/>
                  </a:lnTo>
                  <a:lnTo>
                    <a:pt x="2138" y="83"/>
                  </a:lnTo>
                  <a:lnTo>
                    <a:pt x="2138" y="42"/>
                  </a:lnTo>
                  <a:lnTo>
                    <a:pt x="2138" y="1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5" name="Google Shape;675;p82"/>
          <p:cNvGrpSpPr/>
          <p:nvPr/>
        </p:nvGrpSpPr>
        <p:grpSpPr>
          <a:xfrm>
            <a:off x="8792016" y="1569864"/>
            <a:ext cx="619067" cy="619067"/>
            <a:chOff x="1848291" y="1569864"/>
            <a:chExt cx="619067" cy="619067"/>
          </a:xfrm>
        </p:grpSpPr>
        <p:sp>
          <p:nvSpPr>
            <p:cNvPr id="676" name="Google Shape;676;p82"/>
            <p:cNvSpPr/>
            <p:nvPr/>
          </p:nvSpPr>
          <p:spPr>
            <a:xfrm>
              <a:off x="1848291" y="1569864"/>
              <a:ext cx="619067" cy="619067"/>
            </a:xfrm>
            <a:custGeom>
              <a:rect b="b" l="l" r="r" t="t"/>
              <a:pathLst>
                <a:path extrusionOk="0" h="12211" w="12211">
                  <a:moveTo>
                    <a:pt x="1" y="1"/>
                  </a:moveTo>
                  <a:lnTo>
                    <a:pt x="1" y="12210"/>
                  </a:lnTo>
                  <a:lnTo>
                    <a:pt x="12210" y="12210"/>
                  </a:lnTo>
                  <a:lnTo>
                    <a:pt x="122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82"/>
            <p:cNvSpPr/>
            <p:nvPr/>
          </p:nvSpPr>
          <p:spPr>
            <a:xfrm>
              <a:off x="1921245" y="1642817"/>
              <a:ext cx="475238" cy="475238"/>
            </a:xfrm>
            <a:custGeom>
              <a:rect b="b" l="l" r="r" t="t"/>
              <a:pathLst>
                <a:path extrusionOk="0" h="9374" w="9374">
                  <a:moveTo>
                    <a:pt x="9250" y="124"/>
                  </a:moveTo>
                  <a:lnTo>
                    <a:pt x="9250" y="9250"/>
                  </a:lnTo>
                  <a:lnTo>
                    <a:pt x="124" y="9250"/>
                  </a:lnTo>
                  <a:lnTo>
                    <a:pt x="124" y="124"/>
                  </a:lnTo>
                  <a:close/>
                  <a:moveTo>
                    <a:pt x="1" y="1"/>
                  </a:moveTo>
                  <a:lnTo>
                    <a:pt x="1" y="42"/>
                  </a:lnTo>
                  <a:lnTo>
                    <a:pt x="1" y="9291"/>
                  </a:lnTo>
                  <a:lnTo>
                    <a:pt x="1" y="9332"/>
                  </a:lnTo>
                  <a:lnTo>
                    <a:pt x="42" y="9373"/>
                  </a:lnTo>
                  <a:lnTo>
                    <a:pt x="9291" y="9373"/>
                  </a:lnTo>
                  <a:lnTo>
                    <a:pt x="9332" y="9332"/>
                  </a:lnTo>
                  <a:lnTo>
                    <a:pt x="9374" y="9291"/>
                  </a:lnTo>
                  <a:lnTo>
                    <a:pt x="9374" y="42"/>
                  </a:lnTo>
                  <a:lnTo>
                    <a:pt x="93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8" name="Google Shape;678;p82"/>
          <p:cNvGrpSpPr/>
          <p:nvPr/>
        </p:nvGrpSpPr>
        <p:grpSpPr>
          <a:xfrm>
            <a:off x="-1590486" y="2102493"/>
            <a:ext cx="3238415" cy="2351521"/>
            <a:chOff x="3864975" y="3468475"/>
            <a:chExt cx="1486125" cy="1079125"/>
          </a:xfrm>
        </p:grpSpPr>
        <p:sp>
          <p:nvSpPr>
            <p:cNvPr id="679" name="Google Shape;679;p82"/>
            <p:cNvSpPr/>
            <p:nvPr/>
          </p:nvSpPr>
          <p:spPr>
            <a:xfrm>
              <a:off x="5044800" y="3604125"/>
              <a:ext cx="306300" cy="943475"/>
            </a:xfrm>
            <a:custGeom>
              <a:rect b="b" l="l" r="r" t="t"/>
              <a:pathLst>
                <a:path extrusionOk="0" h="37739" w="12252">
                  <a:moveTo>
                    <a:pt x="1563" y="1"/>
                  </a:moveTo>
                  <a:lnTo>
                    <a:pt x="1892" y="1029"/>
                  </a:lnTo>
                  <a:lnTo>
                    <a:pt x="2221" y="2221"/>
                  </a:lnTo>
                  <a:lnTo>
                    <a:pt x="2591" y="3824"/>
                  </a:lnTo>
                  <a:lnTo>
                    <a:pt x="2919" y="5756"/>
                  </a:lnTo>
                  <a:lnTo>
                    <a:pt x="3125" y="6784"/>
                  </a:lnTo>
                  <a:lnTo>
                    <a:pt x="3248" y="7894"/>
                  </a:lnTo>
                  <a:lnTo>
                    <a:pt x="3372" y="9045"/>
                  </a:lnTo>
                  <a:lnTo>
                    <a:pt x="3495" y="10278"/>
                  </a:lnTo>
                  <a:lnTo>
                    <a:pt x="3536" y="11511"/>
                  </a:lnTo>
                  <a:lnTo>
                    <a:pt x="3577" y="12786"/>
                  </a:lnTo>
                  <a:lnTo>
                    <a:pt x="3536" y="13402"/>
                  </a:lnTo>
                  <a:lnTo>
                    <a:pt x="3495" y="14019"/>
                  </a:lnTo>
                  <a:lnTo>
                    <a:pt x="3413" y="14677"/>
                  </a:lnTo>
                  <a:lnTo>
                    <a:pt x="3248" y="15293"/>
                  </a:lnTo>
                  <a:lnTo>
                    <a:pt x="2919" y="16527"/>
                  </a:lnTo>
                  <a:lnTo>
                    <a:pt x="2508" y="17801"/>
                  </a:lnTo>
                  <a:lnTo>
                    <a:pt x="1604" y="20350"/>
                  </a:lnTo>
                  <a:lnTo>
                    <a:pt x="1111" y="21706"/>
                  </a:lnTo>
                  <a:lnTo>
                    <a:pt x="700" y="23104"/>
                  </a:lnTo>
                  <a:lnTo>
                    <a:pt x="535" y="23844"/>
                  </a:lnTo>
                  <a:lnTo>
                    <a:pt x="371" y="24584"/>
                  </a:lnTo>
                  <a:lnTo>
                    <a:pt x="206" y="25365"/>
                  </a:lnTo>
                  <a:lnTo>
                    <a:pt x="124" y="26146"/>
                  </a:lnTo>
                  <a:lnTo>
                    <a:pt x="42" y="26927"/>
                  </a:lnTo>
                  <a:lnTo>
                    <a:pt x="1" y="27791"/>
                  </a:lnTo>
                  <a:lnTo>
                    <a:pt x="1" y="28613"/>
                  </a:lnTo>
                  <a:lnTo>
                    <a:pt x="83" y="29517"/>
                  </a:lnTo>
                  <a:lnTo>
                    <a:pt x="165" y="30422"/>
                  </a:lnTo>
                  <a:lnTo>
                    <a:pt x="330" y="31367"/>
                  </a:lnTo>
                  <a:lnTo>
                    <a:pt x="535" y="32354"/>
                  </a:lnTo>
                  <a:lnTo>
                    <a:pt x="823" y="33340"/>
                  </a:lnTo>
                  <a:lnTo>
                    <a:pt x="1152" y="34368"/>
                  </a:lnTo>
                  <a:lnTo>
                    <a:pt x="1563" y="35478"/>
                  </a:lnTo>
                  <a:lnTo>
                    <a:pt x="2015" y="36588"/>
                  </a:lnTo>
                  <a:lnTo>
                    <a:pt x="2591" y="37739"/>
                  </a:lnTo>
                  <a:lnTo>
                    <a:pt x="8551" y="37739"/>
                  </a:lnTo>
                  <a:lnTo>
                    <a:pt x="8675" y="37616"/>
                  </a:lnTo>
                  <a:lnTo>
                    <a:pt x="9004" y="37205"/>
                  </a:lnTo>
                  <a:lnTo>
                    <a:pt x="9497" y="36506"/>
                  </a:lnTo>
                  <a:lnTo>
                    <a:pt x="9744" y="36095"/>
                  </a:lnTo>
                  <a:lnTo>
                    <a:pt x="10031" y="35560"/>
                  </a:lnTo>
                  <a:lnTo>
                    <a:pt x="10360" y="34985"/>
                  </a:lnTo>
                  <a:lnTo>
                    <a:pt x="10648" y="34327"/>
                  </a:lnTo>
                  <a:lnTo>
                    <a:pt x="10936" y="33587"/>
                  </a:lnTo>
                  <a:lnTo>
                    <a:pt x="11224" y="32806"/>
                  </a:lnTo>
                  <a:lnTo>
                    <a:pt x="11511" y="31901"/>
                  </a:lnTo>
                  <a:lnTo>
                    <a:pt x="11717" y="30956"/>
                  </a:lnTo>
                  <a:lnTo>
                    <a:pt x="11922" y="29928"/>
                  </a:lnTo>
                  <a:lnTo>
                    <a:pt x="12087" y="28818"/>
                  </a:lnTo>
                  <a:lnTo>
                    <a:pt x="12210" y="27626"/>
                  </a:lnTo>
                  <a:lnTo>
                    <a:pt x="12251" y="26352"/>
                  </a:lnTo>
                  <a:lnTo>
                    <a:pt x="12251" y="25036"/>
                  </a:lnTo>
                  <a:lnTo>
                    <a:pt x="12169" y="23597"/>
                  </a:lnTo>
                  <a:lnTo>
                    <a:pt x="12005" y="22117"/>
                  </a:lnTo>
                  <a:lnTo>
                    <a:pt x="11758" y="20514"/>
                  </a:lnTo>
                  <a:lnTo>
                    <a:pt x="11429" y="18829"/>
                  </a:lnTo>
                  <a:lnTo>
                    <a:pt x="10977" y="17102"/>
                  </a:lnTo>
                  <a:lnTo>
                    <a:pt x="10442" y="15252"/>
                  </a:lnTo>
                  <a:lnTo>
                    <a:pt x="9785" y="13320"/>
                  </a:lnTo>
                  <a:lnTo>
                    <a:pt x="9004" y="11347"/>
                  </a:lnTo>
                  <a:lnTo>
                    <a:pt x="8099" y="9250"/>
                  </a:lnTo>
                  <a:lnTo>
                    <a:pt x="7030" y="7072"/>
                  </a:lnTo>
                  <a:lnTo>
                    <a:pt x="5838" y="4811"/>
                  </a:lnTo>
                  <a:lnTo>
                    <a:pt x="4523" y="2426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82"/>
            <p:cNvSpPr/>
            <p:nvPr/>
          </p:nvSpPr>
          <p:spPr>
            <a:xfrm>
              <a:off x="4066400" y="4058400"/>
              <a:ext cx="694775" cy="161375"/>
            </a:xfrm>
            <a:custGeom>
              <a:rect b="b" l="l" r="r" t="t"/>
              <a:pathLst>
                <a:path extrusionOk="0" h="6455" w="27791">
                  <a:moveTo>
                    <a:pt x="1" y="0"/>
                  </a:moveTo>
                  <a:lnTo>
                    <a:pt x="1275" y="6454"/>
                  </a:lnTo>
                  <a:lnTo>
                    <a:pt x="26516" y="6454"/>
                  </a:lnTo>
                  <a:lnTo>
                    <a:pt x="277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82"/>
            <p:cNvSpPr/>
            <p:nvPr/>
          </p:nvSpPr>
          <p:spPr>
            <a:xfrm>
              <a:off x="3948225" y="3808650"/>
              <a:ext cx="142875" cy="249775"/>
            </a:xfrm>
            <a:custGeom>
              <a:rect b="b" l="l" r="r" t="t"/>
              <a:pathLst>
                <a:path extrusionOk="0" h="9991" w="5715">
                  <a:moveTo>
                    <a:pt x="0" y="1"/>
                  </a:moveTo>
                  <a:lnTo>
                    <a:pt x="4728" y="9990"/>
                  </a:lnTo>
                  <a:lnTo>
                    <a:pt x="5714" y="1"/>
                  </a:lnTo>
                  <a:close/>
                </a:path>
              </a:pathLst>
            </a:custGeom>
            <a:solidFill>
              <a:srgbClr val="B963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82"/>
            <p:cNvSpPr/>
            <p:nvPr/>
          </p:nvSpPr>
          <p:spPr>
            <a:xfrm>
              <a:off x="4733400" y="3808650"/>
              <a:ext cx="144925" cy="249775"/>
            </a:xfrm>
            <a:custGeom>
              <a:rect b="b" l="l" r="r" t="t"/>
              <a:pathLst>
                <a:path extrusionOk="0" h="9991" w="5797">
                  <a:moveTo>
                    <a:pt x="1" y="1"/>
                  </a:moveTo>
                  <a:lnTo>
                    <a:pt x="1028" y="9990"/>
                  </a:lnTo>
                  <a:lnTo>
                    <a:pt x="57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82"/>
            <p:cNvSpPr/>
            <p:nvPr/>
          </p:nvSpPr>
          <p:spPr>
            <a:xfrm>
              <a:off x="4066400" y="3468475"/>
              <a:ext cx="692725" cy="589950"/>
            </a:xfrm>
            <a:custGeom>
              <a:rect b="b" l="l" r="r" t="t"/>
              <a:pathLst>
                <a:path extrusionOk="0" h="23598" w="27709">
                  <a:moveTo>
                    <a:pt x="5345" y="0"/>
                  </a:moveTo>
                  <a:lnTo>
                    <a:pt x="4975" y="41"/>
                  </a:lnTo>
                  <a:lnTo>
                    <a:pt x="4646" y="124"/>
                  </a:lnTo>
                  <a:lnTo>
                    <a:pt x="4358" y="247"/>
                  </a:lnTo>
                  <a:lnTo>
                    <a:pt x="4029" y="370"/>
                  </a:lnTo>
                  <a:lnTo>
                    <a:pt x="3742" y="535"/>
                  </a:lnTo>
                  <a:lnTo>
                    <a:pt x="3495" y="740"/>
                  </a:lnTo>
                  <a:lnTo>
                    <a:pt x="3248" y="946"/>
                  </a:lnTo>
                  <a:lnTo>
                    <a:pt x="3002" y="1151"/>
                  </a:lnTo>
                  <a:lnTo>
                    <a:pt x="2796" y="1398"/>
                  </a:lnTo>
                  <a:lnTo>
                    <a:pt x="2591" y="1686"/>
                  </a:lnTo>
                  <a:lnTo>
                    <a:pt x="2426" y="1974"/>
                  </a:lnTo>
                  <a:lnTo>
                    <a:pt x="2303" y="2261"/>
                  </a:lnTo>
                  <a:lnTo>
                    <a:pt x="2180" y="2590"/>
                  </a:lnTo>
                  <a:lnTo>
                    <a:pt x="2097" y="2919"/>
                  </a:lnTo>
                  <a:lnTo>
                    <a:pt x="2056" y="3248"/>
                  </a:lnTo>
                  <a:lnTo>
                    <a:pt x="1" y="23597"/>
                  </a:lnTo>
                  <a:lnTo>
                    <a:pt x="27708" y="23597"/>
                  </a:lnTo>
                  <a:lnTo>
                    <a:pt x="25653" y="3248"/>
                  </a:lnTo>
                  <a:lnTo>
                    <a:pt x="25612" y="2919"/>
                  </a:lnTo>
                  <a:lnTo>
                    <a:pt x="25530" y="2590"/>
                  </a:lnTo>
                  <a:lnTo>
                    <a:pt x="25406" y="2261"/>
                  </a:lnTo>
                  <a:lnTo>
                    <a:pt x="25242" y="1974"/>
                  </a:lnTo>
                  <a:lnTo>
                    <a:pt x="25077" y="1686"/>
                  </a:lnTo>
                  <a:lnTo>
                    <a:pt x="24913" y="1398"/>
                  </a:lnTo>
                  <a:lnTo>
                    <a:pt x="24707" y="1151"/>
                  </a:lnTo>
                  <a:lnTo>
                    <a:pt x="24461" y="946"/>
                  </a:lnTo>
                  <a:lnTo>
                    <a:pt x="24214" y="740"/>
                  </a:lnTo>
                  <a:lnTo>
                    <a:pt x="23926" y="535"/>
                  </a:lnTo>
                  <a:lnTo>
                    <a:pt x="23639" y="370"/>
                  </a:lnTo>
                  <a:lnTo>
                    <a:pt x="23351" y="247"/>
                  </a:lnTo>
                  <a:lnTo>
                    <a:pt x="23022" y="124"/>
                  </a:lnTo>
                  <a:lnTo>
                    <a:pt x="22693" y="41"/>
                  </a:lnTo>
                  <a:lnTo>
                    <a:pt x="223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82"/>
            <p:cNvSpPr/>
            <p:nvPr/>
          </p:nvSpPr>
          <p:spPr>
            <a:xfrm>
              <a:off x="4056125" y="4345125"/>
              <a:ext cx="134650" cy="202475"/>
            </a:xfrm>
            <a:custGeom>
              <a:rect b="b" l="l" r="r" t="t"/>
              <a:pathLst>
                <a:path extrusionOk="0" h="8099" w="5386">
                  <a:moveTo>
                    <a:pt x="453" y="0"/>
                  </a:moveTo>
                  <a:lnTo>
                    <a:pt x="1" y="8099"/>
                  </a:lnTo>
                  <a:lnTo>
                    <a:pt x="1604" y="8099"/>
                  </a:lnTo>
                  <a:lnTo>
                    <a:pt x="5386" y="124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82"/>
            <p:cNvSpPr/>
            <p:nvPr/>
          </p:nvSpPr>
          <p:spPr>
            <a:xfrm>
              <a:off x="4634750" y="4345125"/>
              <a:ext cx="134650" cy="202475"/>
            </a:xfrm>
            <a:custGeom>
              <a:rect b="b" l="l" r="r" t="t"/>
              <a:pathLst>
                <a:path extrusionOk="0" h="8099" w="5386">
                  <a:moveTo>
                    <a:pt x="4933" y="0"/>
                  </a:moveTo>
                  <a:lnTo>
                    <a:pt x="0" y="124"/>
                  </a:lnTo>
                  <a:lnTo>
                    <a:pt x="3782" y="8099"/>
                  </a:lnTo>
                  <a:lnTo>
                    <a:pt x="5385" y="8099"/>
                  </a:lnTo>
                  <a:lnTo>
                    <a:pt x="49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82"/>
            <p:cNvSpPr/>
            <p:nvPr/>
          </p:nvSpPr>
          <p:spPr>
            <a:xfrm>
              <a:off x="4064350" y="3807625"/>
              <a:ext cx="697850" cy="251825"/>
            </a:xfrm>
            <a:custGeom>
              <a:rect b="b" l="l" r="r" t="t"/>
              <a:pathLst>
                <a:path extrusionOk="0" h="10073" w="27914">
                  <a:moveTo>
                    <a:pt x="1028" y="0"/>
                  </a:moveTo>
                  <a:lnTo>
                    <a:pt x="1028" y="42"/>
                  </a:lnTo>
                  <a:lnTo>
                    <a:pt x="1" y="10031"/>
                  </a:lnTo>
                  <a:lnTo>
                    <a:pt x="1" y="10072"/>
                  </a:lnTo>
                  <a:lnTo>
                    <a:pt x="27914" y="10072"/>
                  </a:lnTo>
                  <a:lnTo>
                    <a:pt x="27914" y="10031"/>
                  </a:lnTo>
                  <a:lnTo>
                    <a:pt x="26845" y="42"/>
                  </a:lnTo>
                  <a:lnTo>
                    <a:pt x="26804" y="0"/>
                  </a:lnTo>
                  <a:lnTo>
                    <a:pt x="26722" y="0"/>
                  </a:lnTo>
                  <a:lnTo>
                    <a:pt x="26722" y="42"/>
                  </a:lnTo>
                  <a:lnTo>
                    <a:pt x="27790" y="9949"/>
                  </a:lnTo>
                  <a:lnTo>
                    <a:pt x="124" y="9949"/>
                  </a:lnTo>
                  <a:lnTo>
                    <a:pt x="1152" y="4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82"/>
            <p:cNvSpPr/>
            <p:nvPr/>
          </p:nvSpPr>
          <p:spPr>
            <a:xfrm>
              <a:off x="3864975" y="3808650"/>
              <a:ext cx="1096600" cy="571450"/>
            </a:xfrm>
            <a:custGeom>
              <a:rect b="b" l="l" r="r" t="t"/>
              <a:pathLst>
                <a:path extrusionOk="0" h="22858" w="43864">
                  <a:moveTo>
                    <a:pt x="3330" y="1"/>
                  </a:moveTo>
                  <a:lnTo>
                    <a:pt x="2960" y="42"/>
                  </a:lnTo>
                  <a:lnTo>
                    <a:pt x="2590" y="83"/>
                  </a:lnTo>
                  <a:lnTo>
                    <a:pt x="2220" y="206"/>
                  </a:lnTo>
                  <a:lnTo>
                    <a:pt x="1891" y="329"/>
                  </a:lnTo>
                  <a:lnTo>
                    <a:pt x="1562" y="494"/>
                  </a:lnTo>
                  <a:lnTo>
                    <a:pt x="1275" y="699"/>
                  </a:lnTo>
                  <a:lnTo>
                    <a:pt x="987" y="946"/>
                  </a:lnTo>
                  <a:lnTo>
                    <a:pt x="781" y="1193"/>
                  </a:lnTo>
                  <a:lnTo>
                    <a:pt x="535" y="1480"/>
                  </a:lnTo>
                  <a:lnTo>
                    <a:pt x="370" y="1809"/>
                  </a:lnTo>
                  <a:lnTo>
                    <a:pt x="247" y="2138"/>
                  </a:lnTo>
                  <a:lnTo>
                    <a:pt x="124" y="2467"/>
                  </a:lnTo>
                  <a:lnTo>
                    <a:pt x="41" y="2837"/>
                  </a:lnTo>
                  <a:lnTo>
                    <a:pt x="0" y="3207"/>
                  </a:lnTo>
                  <a:lnTo>
                    <a:pt x="0" y="3577"/>
                  </a:lnTo>
                  <a:lnTo>
                    <a:pt x="83" y="3947"/>
                  </a:lnTo>
                  <a:lnTo>
                    <a:pt x="2755" y="17760"/>
                  </a:lnTo>
                  <a:lnTo>
                    <a:pt x="2878" y="18294"/>
                  </a:lnTo>
                  <a:lnTo>
                    <a:pt x="3042" y="18828"/>
                  </a:lnTo>
                  <a:lnTo>
                    <a:pt x="3289" y="19322"/>
                  </a:lnTo>
                  <a:lnTo>
                    <a:pt x="3536" y="19815"/>
                  </a:lnTo>
                  <a:lnTo>
                    <a:pt x="3824" y="20267"/>
                  </a:lnTo>
                  <a:lnTo>
                    <a:pt x="4193" y="20678"/>
                  </a:lnTo>
                  <a:lnTo>
                    <a:pt x="4563" y="21089"/>
                  </a:lnTo>
                  <a:lnTo>
                    <a:pt x="4933" y="21418"/>
                  </a:lnTo>
                  <a:lnTo>
                    <a:pt x="5386" y="21747"/>
                  </a:lnTo>
                  <a:lnTo>
                    <a:pt x="5838" y="22035"/>
                  </a:lnTo>
                  <a:lnTo>
                    <a:pt x="6290" y="22282"/>
                  </a:lnTo>
                  <a:lnTo>
                    <a:pt x="6824" y="22487"/>
                  </a:lnTo>
                  <a:lnTo>
                    <a:pt x="7318" y="22652"/>
                  </a:lnTo>
                  <a:lnTo>
                    <a:pt x="7852" y="22775"/>
                  </a:lnTo>
                  <a:lnTo>
                    <a:pt x="8428" y="22857"/>
                  </a:lnTo>
                  <a:lnTo>
                    <a:pt x="35478" y="22857"/>
                  </a:lnTo>
                  <a:lnTo>
                    <a:pt x="36012" y="22775"/>
                  </a:lnTo>
                  <a:lnTo>
                    <a:pt x="36546" y="22652"/>
                  </a:lnTo>
                  <a:lnTo>
                    <a:pt x="37081" y="22487"/>
                  </a:lnTo>
                  <a:lnTo>
                    <a:pt x="37574" y="22282"/>
                  </a:lnTo>
                  <a:lnTo>
                    <a:pt x="38067" y="22035"/>
                  </a:lnTo>
                  <a:lnTo>
                    <a:pt x="38520" y="21747"/>
                  </a:lnTo>
                  <a:lnTo>
                    <a:pt x="38931" y="21418"/>
                  </a:lnTo>
                  <a:lnTo>
                    <a:pt x="39342" y="21089"/>
                  </a:lnTo>
                  <a:lnTo>
                    <a:pt x="39712" y="20678"/>
                  </a:lnTo>
                  <a:lnTo>
                    <a:pt x="40041" y="20267"/>
                  </a:lnTo>
                  <a:lnTo>
                    <a:pt x="40328" y="19815"/>
                  </a:lnTo>
                  <a:lnTo>
                    <a:pt x="40575" y="19322"/>
                  </a:lnTo>
                  <a:lnTo>
                    <a:pt x="40822" y="18828"/>
                  </a:lnTo>
                  <a:lnTo>
                    <a:pt x="40986" y="18294"/>
                  </a:lnTo>
                  <a:lnTo>
                    <a:pt x="41110" y="17760"/>
                  </a:lnTo>
                  <a:lnTo>
                    <a:pt x="43823" y="3947"/>
                  </a:lnTo>
                  <a:lnTo>
                    <a:pt x="43864" y="3577"/>
                  </a:lnTo>
                  <a:lnTo>
                    <a:pt x="43864" y="3207"/>
                  </a:lnTo>
                  <a:lnTo>
                    <a:pt x="43823" y="2837"/>
                  </a:lnTo>
                  <a:lnTo>
                    <a:pt x="43741" y="2467"/>
                  </a:lnTo>
                  <a:lnTo>
                    <a:pt x="43658" y="2138"/>
                  </a:lnTo>
                  <a:lnTo>
                    <a:pt x="43494" y="1809"/>
                  </a:lnTo>
                  <a:lnTo>
                    <a:pt x="43329" y="1480"/>
                  </a:lnTo>
                  <a:lnTo>
                    <a:pt x="43124" y="1193"/>
                  </a:lnTo>
                  <a:lnTo>
                    <a:pt x="42877" y="946"/>
                  </a:lnTo>
                  <a:lnTo>
                    <a:pt x="42589" y="699"/>
                  </a:lnTo>
                  <a:lnTo>
                    <a:pt x="42302" y="494"/>
                  </a:lnTo>
                  <a:lnTo>
                    <a:pt x="41973" y="329"/>
                  </a:lnTo>
                  <a:lnTo>
                    <a:pt x="41644" y="206"/>
                  </a:lnTo>
                  <a:lnTo>
                    <a:pt x="41315" y="83"/>
                  </a:lnTo>
                  <a:lnTo>
                    <a:pt x="40945" y="42"/>
                  </a:lnTo>
                  <a:lnTo>
                    <a:pt x="40534" y="1"/>
                  </a:lnTo>
                  <a:lnTo>
                    <a:pt x="40246" y="1"/>
                  </a:lnTo>
                  <a:lnTo>
                    <a:pt x="39958" y="42"/>
                  </a:lnTo>
                  <a:lnTo>
                    <a:pt x="39671" y="124"/>
                  </a:lnTo>
                  <a:lnTo>
                    <a:pt x="39424" y="206"/>
                  </a:lnTo>
                  <a:lnTo>
                    <a:pt x="38890" y="453"/>
                  </a:lnTo>
                  <a:lnTo>
                    <a:pt x="38437" y="740"/>
                  </a:lnTo>
                  <a:lnTo>
                    <a:pt x="38026" y="1152"/>
                  </a:lnTo>
                  <a:lnTo>
                    <a:pt x="37697" y="1604"/>
                  </a:lnTo>
                  <a:lnTo>
                    <a:pt x="37574" y="1850"/>
                  </a:lnTo>
                  <a:lnTo>
                    <a:pt x="37451" y="2138"/>
                  </a:lnTo>
                  <a:lnTo>
                    <a:pt x="37369" y="2385"/>
                  </a:lnTo>
                  <a:lnTo>
                    <a:pt x="37286" y="2673"/>
                  </a:lnTo>
                  <a:lnTo>
                    <a:pt x="34573" y="16444"/>
                  </a:lnTo>
                  <a:lnTo>
                    <a:pt x="9332" y="16444"/>
                  </a:lnTo>
                  <a:lnTo>
                    <a:pt x="6578" y="2673"/>
                  </a:lnTo>
                  <a:lnTo>
                    <a:pt x="6537" y="2385"/>
                  </a:lnTo>
                  <a:lnTo>
                    <a:pt x="6413" y="2138"/>
                  </a:lnTo>
                  <a:lnTo>
                    <a:pt x="6290" y="1850"/>
                  </a:lnTo>
                  <a:lnTo>
                    <a:pt x="6167" y="1604"/>
                  </a:lnTo>
                  <a:lnTo>
                    <a:pt x="5838" y="1152"/>
                  </a:lnTo>
                  <a:lnTo>
                    <a:pt x="5427" y="740"/>
                  </a:lnTo>
                  <a:lnTo>
                    <a:pt x="4975" y="453"/>
                  </a:lnTo>
                  <a:lnTo>
                    <a:pt x="4481" y="206"/>
                  </a:lnTo>
                  <a:lnTo>
                    <a:pt x="4193" y="124"/>
                  </a:lnTo>
                  <a:lnTo>
                    <a:pt x="3906" y="42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82"/>
            <p:cNvSpPr/>
            <p:nvPr/>
          </p:nvSpPr>
          <p:spPr>
            <a:xfrm>
              <a:off x="4355200" y="3468475"/>
              <a:ext cx="444000" cy="521075"/>
            </a:xfrm>
            <a:custGeom>
              <a:rect b="b" l="l" r="r" t="t"/>
              <a:pathLst>
                <a:path extrusionOk="0" h="20843" w="17760">
                  <a:moveTo>
                    <a:pt x="0" y="0"/>
                  </a:moveTo>
                  <a:lnTo>
                    <a:pt x="6989" y="20843"/>
                  </a:lnTo>
                  <a:lnTo>
                    <a:pt x="17760" y="13608"/>
                  </a:lnTo>
                  <a:lnTo>
                    <a:pt x="13978" y="2302"/>
                  </a:lnTo>
                  <a:lnTo>
                    <a:pt x="13772" y="1809"/>
                  </a:lnTo>
                  <a:lnTo>
                    <a:pt x="13484" y="1357"/>
                  </a:lnTo>
                  <a:lnTo>
                    <a:pt x="13114" y="946"/>
                  </a:lnTo>
                  <a:lnTo>
                    <a:pt x="12744" y="617"/>
                  </a:lnTo>
                  <a:lnTo>
                    <a:pt x="12292" y="370"/>
                  </a:lnTo>
                  <a:lnTo>
                    <a:pt x="11799" y="165"/>
                  </a:lnTo>
                  <a:lnTo>
                    <a:pt x="11305" y="41"/>
                  </a:lnTo>
                  <a:lnTo>
                    <a:pt x="10771" y="0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82"/>
            <p:cNvSpPr/>
            <p:nvPr/>
          </p:nvSpPr>
          <p:spPr>
            <a:xfrm>
              <a:off x="4410700" y="3468475"/>
              <a:ext cx="373075" cy="440925"/>
            </a:xfrm>
            <a:custGeom>
              <a:rect b="b" l="l" r="r" t="t"/>
              <a:pathLst>
                <a:path extrusionOk="0" h="17637" w="14923">
                  <a:moveTo>
                    <a:pt x="0" y="0"/>
                  </a:moveTo>
                  <a:lnTo>
                    <a:pt x="5920" y="17636"/>
                  </a:lnTo>
                  <a:lnTo>
                    <a:pt x="14923" y="11716"/>
                  </a:lnTo>
                  <a:lnTo>
                    <a:pt x="11758" y="2302"/>
                  </a:lnTo>
                  <a:lnTo>
                    <a:pt x="11552" y="1809"/>
                  </a:lnTo>
                  <a:lnTo>
                    <a:pt x="11264" y="1357"/>
                  </a:lnTo>
                  <a:lnTo>
                    <a:pt x="10894" y="946"/>
                  </a:lnTo>
                  <a:lnTo>
                    <a:pt x="10524" y="617"/>
                  </a:lnTo>
                  <a:lnTo>
                    <a:pt x="10072" y="370"/>
                  </a:lnTo>
                  <a:lnTo>
                    <a:pt x="9579" y="165"/>
                  </a:lnTo>
                  <a:lnTo>
                    <a:pt x="9085" y="41"/>
                  </a:lnTo>
                  <a:lnTo>
                    <a:pt x="85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82"/>
            <p:cNvSpPr/>
            <p:nvPr/>
          </p:nvSpPr>
          <p:spPr>
            <a:xfrm>
              <a:off x="4360325" y="3471550"/>
              <a:ext cx="3125" cy="84300"/>
            </a:xfrm>
            <a:custGeom>
              <a:rect b="b" l="l" r="r" t="t"/>
              <a:pathLst>
                <a:path extrusionOk="0" h="3372" w="125">
                  <a:moveTo>
                    <a:pt x="42" y="1"/>
                  </a:moveTo>
                  <a:lnTo>
                    <a:pt x="1" y="42"/>
                  </a:lnTo>
                  <a:lnTo>
                    <a:pt x="1" y="3289"/>
                  </a:lnTo>
                  <a:lnTo>
                    <a:pt x="42" y="3331"/>
                  </a:lnTo>
                  <a:lnTo>
                    <a:pt x="83" y="3372"/>
                  </a:lnTo>
                  <a:lnTo>
                    <a:pt x="124" y="3331"/>
                  </a:lnTo>
                  <a:lnTo>
                    <a:pt x="124" y="3289"/>
                  </a:lnTo>
                  <a:lnTo>
                    <a:pt x="124" y="4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82"/>
            <p:cNvSpPr/>
            <p:nvPr/>
          </p:nvSpPr>
          <p:spPr>
            <a:xfrm>
              <a:off x="4377800" y="3521925"/>
              <a:ext cx="3125" cy="84275"/>
            </a:xfrm>
            <a:custGeom>
              <a:rect b="b" l="l" r="r" t="t"/>
              <a:pathLst>
                <a:path extrusionOk="0" h="3371" w="125">
                  <a:moveTo>
                    <a:pt x="83" y="0"/>
                  </a:moveTo>
                  <a:lnTo>
                    <a:pt x="42" y="41"/>
                  </a:lnTo>
                  <a:lnTo>
                    <a:pt x="1" y="82"/>
                  </a:lnTo>
                  <a:lnTo>
                    <a:pt x="1" y="3330"/>
                  </a:lnTo>
                  <a:lnTo>
                    <a:pt x="42" y="3371"/>
                  </a:lnTo>
                  <a:lnTo>
                    <a:pt x="124" y="3371"/>
                  </a:lnTo>
                  <a:lnTo>
                    <a:pt x="124" y="3330"/>
                  </a:lnTo>
                  <a:lnTo>
                    <a:pt x="124" y="82"/>
                  </a:lnTo>
                  <a:lnTo>
                    <a:pt x="124" y="4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82"/>
            <p:cNvSpPr/>
            <p:nvPr/>
          </p:nvSpPr>
          <p:spPr>
            <a:xfrm>
              <a:off x="4396300" y="3570225"/>
              <a:ext cx="3125" cy="84300"/>
            </a:xfrm>
            <a:custGeom>
              <a:rect b="b" l="l" r="r" t="t"/>
              <a:pathLst>
                <a:path extrusionOk="0" h="3372" w="125">
                  <a:moveTo>
                    <a:pt x="1" y="0"/>
                  </a:moveTo>
                  <a:lnTo>
                    <a:pt x="1" y="41"/>
                  </a:lnTo>
                  <a:lnTo>
                    <a:pt x="1" y="3289"/>
                  </a:lnTo>
                  <a:lnTo>
                    <a:pt x="1" y="3330"/>
                  </a:lnTo>
                  <a:lnTo>
                    <a:pt x="83" y="3371"/>
                  </a:lnTo>
                  <a:lnTo>
                    <a:pt x="124" y="3330"/>
                  </a:lnTo>
                  <a:lnTo>
                    <a:pt x="124" y="3289"/>
                  </a:lnTo>
                  <a:lnTo>
                    <a:pt x="124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82"/>
            <p:cNvSpPr/>
            <p:nvPr/>
          </p:nvSpPr>
          <p:spPr>
            <a:xfrm>
              <a:off x="4415825" y="3628800"/>
              <a:ext cx="3125" cy="84300"/>
            </a:xfrm>
            <a:custGeom>
              <a:rect b="b" l="l" r="r" t="t"/>
              <a:pathLst>
                <a:path extrusionOk="0" h="3372" w="125">
                  <a:moveTo>
                    <a:pt x="42" y="0"/>
                  </a:moveTo>
                  <a:lnTo>
                    <a:pt x="1" y="42"/>
                  </a:lnTo>
                  <a:lnTo>
                    <a:pt x="1" y="3289"/>
                  </a:lnTo>
                  <a:lnTo>
                    <a:pt x="42" y="3330"/>
                  </a:lnTo>
                  <a:lnTo>
                    <a:pt x="83" y="3371"/>
                  </a:lnTo>
                  <a:lnTo>
                    <a:pt x="124" y="3330"/>
                  </a:lnTo>
                  <a:lnTo>
                    <a:pt x="124" y="3289"/>
                  </a:lnTo>
                  <a:lnTo>
                    <a:pt x="124" y="4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82"/>
            <p:cNvSpPr/>
            <p:nvPr/>
          </p:nvSpPr>
          <p:spPr>
            <a:xfrm>
              <a:off x="4434325" y="3686350"/>
              <a:ext cx="3125" cy="84300"/>
            </a:xfrm>
            <a:custGeom>
              <a:rect b="b" l="l" r="r" t="t"/>
              <a:pathLst>
                <a:path extrusionOk="0" h="3372" w="125">
                  <a:moveTo>
                    <a:pt x="83" y="1"/>
                  </a:moveTo>
                  <a:lnTo>
                    <a:pt x="42" y="42"/>
                  </a:lnTo>
                  <a:lnTo>
                    <a:pt x="1" y="83"/>
                  </a:lnTo>
                  <a:lnTo>
                    <a:pt x="1" y="3330"/>
                  </a:lnTo>
                  <a:lnTo>
                    <a:pt x="42" y="3371"/>
                  </a:lnTo>
                  <a:lnTo>
                    <a:pt x="124" y="3371"/>
                  </a:lnTo>
                  <a:lnTo>
                    <a:pt x="124" y="3330"/>
                  </a:lnTo>
                  <a:lnTo>
                    <a:pt x="124" y="83"/>
                  </a:lnTo>
                  <a:lnTo>
                    <a:pt x="124" y="42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82"/>
            <p:cNvSpPr/>
            <p:nvPr/>
          </p:nvSpPr>
          <p:spPr>
            <a:xfrm>
              <a:off x="4454900" y="3751100"/>
              <a:ext cx="3100" cy="84300"/>
            </a:xfrm>
            <a:custGeom>
              <a:rect b="b" l="l" r="r" t="t"/>
              <a:pathLst>
                <a:path extrusionOk="0" h="3372" w="124">
                  <a:moveTo>
                    <a:pt x="41" y="0"/>
                  </a:moveTo>
                  <a:lnTo>
                    <a:pt x="0" y="83"/>
                  </a:lnTo>
                  <a:lnTo>
                    <a:pt x="0" y="3289"/>
                  </a:lnTo>
                  <a:lnTo>
                    <a:pt x="41" y="3330"/>
                  </a:lnTo>
                  <a:lnTo>
                    <a:pt x="82" y="3371"/>
                  </a:lnTo>
                  <a:lnTo>
                    <a:pt x="123" y="3330"/>
                  </a:lnTo>
                  <a:lnTo>
                    <a:pt x="123" y="3289"/>
                  </a:lnTo>
                  <a:lnTo>
                    <a:pt x="123" y="83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82"/>
            <p:cNvSpPr/>
            <p:nvPr/>
          </p:nvSpPr>
          <p:spPr>
            <a:xfrm>
              <a:off x="4475450" y="3802475"/>
              <a:ext cx="3100" cy="83275"/>
            </a:xfrm>
            <a:custGeom>
              <a:rect b="b" l="l" r="r" t="t"/>
              <a:pathLst>
                <a:path extrusionOk="0" h="3331" w="124">
                  <a:moveTo>
                    <a:pt x="0" y="1"/>
                  </a:moveTo>
                  <a:lnTo>
                    <a:pt x="0" y="42"/>
                  </a:lnTo>
                  <a:lnTo>
                    <a:pt x="0" y="3290"/>
                  </a:lnTo>
                  <a:lnTo>
                    <a:pt x="0" y="3331"/>
                  </a:lnTo>
                  <a:lnTo>
                    <a:pt x="82" y="3331"/>
                  </a:lnTo>
                  <a:lnTo>
                    <a:pt x="124" y="3290"/>
                  </a:lnTo>
                  <a:lnTo>
                    <a:pt x="124" y="42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82"/>
            <p:cNvSpPr/>
            <p:nvPr/>
          </p:nvSpPr>
          <p:spPr>
            <a:xfrm>
              <a:off x="4492925" y="3865175"/>
              <a:ext cx="3100" cy="84300"/>
            </a:xfrm>
            <a:custGeom>
              <a:rect b="b" l="l" r="r" t="t"/>
              <a:pathLst>
                <a:path extrusionOk="0" h="3372" w="124">
                  <a:moveTo>
                    <a:pt x="41" y="1"/>
                  </a:moveTo>
                  <a:lnTo>
                    <a:pt x="0" y="42"/>
                  </a:lnTo>
                  <a:lnTo>
                    <a:pt x="0" y="3289"/>
                  </a:lnTo>
                  <a:lnTo>
                    <a:pt x="41" y="3330"/>
                  </a:lnTo>
                  <a:lnTo>
                    <a:pt x="82" y="3371"/>
                  </a:lnTo>
                  <a:lnTo>
                    <a:pt x="123" y="3330"/>
                  </a:lnTo>
                  <a:lnTo>
                    <a:pt x="123" y="3289"/>
                  </a:lnTo>
                  <a:lnTo>
                    <a:pt x="123" y="42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82"/>
            <p:cNvSpPr/>
            <p:nvPr/>
          </p:nvSpPr>
          <p:spPr>
            <a:xfrm>
              <a:off x="4512450" y="3910400"/>
              <a:ext cx="3100" cy="84300"/>
            </a:xfrm>
            <a:custGeom>
              <a:rect b="b" l="l" r="r" t="t"/>
              <a:pathLst>
                <a:path extrusionOk="0" h="3372" w="124">
                  <a:moveTo>
                    <a:pt x="41" y="0"/>
                  </a:moveTo>
                  <a:lnTo>
                    <a:pt x="0" y="41"/>
                  </a:lnTo>
                  <a:lnTo>
                    <a:pt x="0" y="83"/>
                  </a:lnTo>
                  <a:lnTo>
                    <a:pt x="0" y="3330"/>
                  </a:lnTo>
                  <a:lnTo>
                    <a:pt x="0" y="3371"/>
                  </a:lnTo>
                  <a:lnTo>
                    <a:pt x="123" y="3371"/>
                  </a:lnTo>
                  <a:lnTo>
                    <a:pt x="123" y="3330"/>
                  </a:lnTo>
                  <a:lnTo>
                    <a:pt x="123" y="83"/>
                  </a:lnTo>
                  <a:lnTo>
                    <a:pt x="123" y="4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82"/>
            <p:cNvSpPr/>
            <p:nvPr/>
          </p:nvSpPr>
          <p:spPr>
            <a:xfrm>
              <a:off x="4531975" y="3947400"/>
              <a:ext cx="3100" cy="84300"/>
            </a:xfrm>
            <a:custGeom>
              <a:rect b="b" l="l" r="r" t="t"/>
              <a:pathLst>
                <a:path extrusionOk="0" h="3372" w="124">
                  <a:moveTo>
                    <a:pt x="0" y="0"/>
                  </a:moveTo>
                  <a:lnTo>
                    <a:pt x="0" y="41"/>
                  </a:lnTo>
                  <a:lnTo>
                    <a:pt x="0" y="3289"/>
                  </a:lnTo>
                  <a:lnTo>
                    <a:pt x="0" y="3330"/>
                  </a:lnTo>
                  <a:lnTo>
                    <a:pt x="41" y="3371"/>
                  </a:lnTo>
                  <a:lnTo>
                    <a:pt x="82" y="3330"/>
                  </a:lnTo>
                  <a:lnTo>
                    <a:pt x="124" y="3289"/>
                  </a:lnTo>
                  <a:lnTo>
                    <a:pt x="124" y="4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82"/>
            <p:cNvSpPr/>
            <p:nvPr/>
          </p:nvSpPr>
          <p:spPr>
            <a:xfrm>
              <a:off x="4560750" y="3927875"/>
              <a:ext cx="3100" cy="84300"/>
            </a:xfrm>
            <a:custGeom>
              <a:rect b="b" l="l" r="r" t="t"/>
              <a:pathLst>
                <a:path extrusionOk="0" h="3372" w="124">
                  <a:moveTo>
                    <a:pt x="82" y="0"/>
                  </a:moveTo>
                  <a:lnTo>
                    <a:pt x="41" y="41"/>
                  </a:lnTo>
                  <a:lnTo>
                    <a:pt x="0" y="82"/>
                  </a:lnTo>
                  <a:lnTo>
                    <a:pt x="0" y="3330"/>
                  </a:lnTo>
                  <a:lnTo>
                    <a:pt x="41" y="3371"/>
                  </a:lnTo>
                  <a:lnTo>
                    <a:pt x="124" y="3371"/>
                  </a:lnTo>
                  <a:lnTo>
                    <a:pt x="124" y="3330"/>
                  </a:lnTo>
                  <a:lnTo>
                    <a:pt x="124" y="82"/>
                  </a:lnTo>
                  <a:lnTo>
                    <a:pt x="124" y="4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82"/>
            <p:cNvSpPr/>
            <p:nvPr/>
          </p:nvSpPr>
          <p:spPr>
            <a:xfrm>
              <a:off x="4596725" y="3905250"/>
              <a:ext cx="3100" cy="84300"/>
            </a:xfrm>
            <a:custGeom>
              <a:rect b="b" l="l" r="r" t="t"/>
              <a:pathLst>
                <a:path extrusionOk="0" h="3372" w="124">
                  <a:moveTo>
                    <a:pt x="0" y="1"/>
                  </a:moveTo>
                  <a:lnTo>
                    <a:pt x="0" y="83"/>
                  </a:lnTo>
                  <a:lnTo>
                    <a:pt x="0" y="3289"/>
                  </a:lnTo>
                  <a:lnTo>
                    <a:pt x="0" y="3372"/>
                  </a:lnTo>
                  <a:lnTo>
                    <a:pt x="123" y="3372"/>
                  </a:lnTo>
                  <a:lnTo>
                    <a:pt x="123" y="3289"/>
                  </a:lnTo>
                  <a:lnTo>
                    <a:pt x="123" y="83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82"/>
            <p:cNvSpPr/>
            <p:nvPr/>
          </p:nvSpPr>
          <p:spPr>
            <a:xfrm>
              <a:off x="4630625" y="3882650"/>
              <a:ext cx="3125" cy="84300"/>
            </a:xfrm>
            <a:custGeom>
              <a:rect b="b" l="l" r="r" t="t"/>
              <a:pathLst>
                <a:path extrusionOk="0" h="3372" w="125">
                  <a:moveTo>
                    <a:pt x="83" y="0"/>
                  </a:moveTo>
                  <a:lnTo>
                    <a:pt x="42" y="41"/>
                  </a:lnTo>
                  <a:lnTo>
                    <a:pt x="1" y="83"/>
                  </a:lnTo>
                  <a:lnTo>
                    <a:pt x="1" y="3330"/>
                  </a:lnTo>
                  <a:lnTo>
                    <a:pt x="42" y="3371"/>
                  </a:lnTo>
                  <a:lnTo>
                    <a:pt x="124" y="3371"/>
                  </a:lnTo>
                  <a:lnTo>
                    <a:pt x="124" y="3330"/>
                  </a:lnTo>
                  <a:lnTo>
                    <a:pt x="124" y="83"/>
                  </a:lnTo>
                  <a:lnTo>
                    <a:pt x="124" y="4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82"/>
            <p:cNvSpPr/>
            <p:nvPr/>
          </p:nvSpPr>
          <p:spPr>
            <a:xfrm>
              <a:off x="4661450" y="3861075"/>
              <a:ext cx="3125" cy="84300"/>
            </a:xfrm>
            <a:custGeom>
              <a:rect b="b" l="l" r="r" t="t"/>
              <a:pathLst>
                <a:path extrusionOk="0" h="3372" w="125">
                  <a:moveTo>
                    <a:pt x="42" y="0"/>
                  </a:moveTo>
                  <a:lnTo>
                    <a:pt x="1" y="41"/>
                  </a:lnTo>
                  <a:lnTo>
                    <a:pt x="1" y="3289"/>
                  </a:lnTo>
                  <a:lnTo>
                    <a:pt x="42" y="3330"/>
                  </a:lnTo>
                  <a:lnTo>
                    <a:pt x="83" y="3371"/>
                  </a:lnTo>
                  <a:lnTo>
                    <a:pt x="124" y="3330"/>
                  </a:lnTo>
                  <a:lnTo>
                    <a:pt x="124" y="3289"/>
                  </a:lnTo>
                  <a:lnTo>
                    <a:pt x="124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82"/>
            <p:cNvSpPr/>
            <p:nvPr/>
          </p:nvSpPr>
          <p:spPr>
            <a:xfrm>
              <a:off x="4693325" y="3839475"/>
              <a:ext cx="3100" cy="84300"/>
            </a:xfrm>
            <a:custGeom>
              <a:rect b="b" l="l" r="r" t="t"/>
              <a:pathLst>
                <a:path extrusionOk="0" h="3372" w="124">
                  <a:moveTo>
                    <a:pt x="41" y="1"/>
                  </a:moveTo>
                  <a:lnTo>
                    <a:pt x="0" y="42"/>
                  </a:lnTo>
                  <a:lnTo>
                    <a:pt x="0" y="3290"/>
                  </a:lnTo>
                  <a:lnTo>
                    <a:pt x="41" y="3331"/>
                  </a:lnTo>
                  <a:lnTo>
                    <a:pt x="83" y="3372"/>
                  </a:lnTo>
                  <a:lnTo>
                    <a:pt x="124" y="3331"/>
                  </a:lnTo>
                  <a:lnTo>
                    <a:pt x="124" y="3290"/>
                  </a:lnTo>
                  <a:lnTo>
                    <a:pt x="124" y="4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82"/>
            <p:cNvSpPr/>
            <p:nvPr/>
          </p:nvSpPr>
          <p:spPr>
            <a:xfrm>
              <a:off x="4728275" y="3815850"/>
              <a:ext cx="3100" cy="84300"/>
            </a:xfrm>
            <a:custGeom>
              <a:rect b="b" l="l" r="r" t="t"/>
              <a:pathLst>
                <a:path extrusionOk="0" h="3372" w="124">
                  <a:moveTo>
                    <a:pt x="41" y="0"/>
                  </a:moveTo>
                  <a:lnTo>
                    <a:pt x="0" y="41"/>
                  </a:lnTo>
                  <a:lnTo>
                    <a:pt x="0" y="82"/>
                  </a:lnTo>
                  <a:lnTo>
                    <a:pt x="0" y="3330"/>
                  </a:lnTo>
                  <a:lnTo>
                    <a:pt x="0" y="3371"/>
                  </a:lnTo>
                  <a:lnTo>
                    <a:pt x="82" y="3371"/>
                  </a:lnTo>
                  <a:lnTo>
                    <a:pt x="123" y="3330"/>
                  </a:lnTo>
                  <a:lnTo>
                    <a:pt x="123" y="82"/>
                  </a:lnTo>
                  <a:lnTo>
                    <a:pt x="82" y="4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82"/>
            <p:cNvSpPr/>
            <p:nvPr/>
          </p:nvSpPr>
          <p:spPr>
            <a:xfrm>
              <a:off x="4763200" y="3795300"/>
              <a:ext cx="3125" cy="84300"/>
            </a:xfrm>
            <a:custGeom>
              <a:rect b="b" l="l" r="r" t="t"/>
              <a:pathLst>
                <a:path extrusionOk="0" h="3372" w="125">
                  <a:moveTo>
                    <a:pt x="83" y="0"/>
                  </a:moveTo>
                  <a:lnTo>
                    <a:pt x="42" y="41"/>
                  </a:lnTo>
                  <a:lnTo>
                    <a:pt x="1" y="82"/>
                  </a:lnTo>
                  <a:lnTo>
                    <a:pt x="1" y="3330"/>
                  </a:lnTo>
                  <a:lnTo>
                    <a:pt x="42" y="3371"/>
                  </a:lnTo>
                  <a:lnTo>
                    <a:pt x="124" y="3371"/>
                  </a:lnTo>
                  <a:lnTo>
                    <a:pt x="124" y="3330"/>
                  </a:lnTo>
                  <a:lnTo>
                    <a:pt x="124" y="82"/>
                  </a:lnTo>
                  <a:lnTo>
                    <a:pt x="124" y="4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82"/>
            <p:cNvSpPr/>
            <p:nvPr/>
          </p:nvSpPr>
          <p:spPr>
            <a:xfrm>
              <a:off x="4793000" y="3807625"/>
              <a:ext cx="3125" cy="52425"/>
            </a:xfrm>
            <a:custGeom>
              <a:rect b="b" l="l" r="r" t="t"/>
              <a:pathLst>
                <a:path extrusionOk="0" h="2097" w="125">
                  <a:moveTo>
                    <a:pt x="1" y="0"/>
                  </a:moveTo>
                  <a:lnTo>
                    <a:pt x="1" y="42"/>
                  </a:lnTo>
                  <a:lnTo>
                    <a:pt x="1" y="2015"/>
                  </a:lnTo>
                  <a:lnTo>
                    <a:pt x="1" y="2056"/>
                  </a:lnTo>
                  <a:lnTo>
                    <a:pt x="83" y="2097"/>
                  </a:lnTo>
                  <a:lnTo>
                    <a:pt x="124" y="2056"/>
                  </a:lnTo>
                  <a:lnTo>
                    <a:pt x="124" y="2015"/>
                  </a:lnTo>
                  <a:lnTo>
                    <a:pt x="124" y="4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8" name="Google Shape;708;p82"/>
          <p:cNvGrpSpPr/>
          <p:nvPr/>
        </p:nvGrpSpPr>
        <p:grpSpPr>
          <a:xfrm>
            <a:off x="8000070" y="1569864"/>
            <a:ext cx="619016" cy="619067"/>
            <a:chOff x="1056345" y="1569864"/>
            <a:chExt cx="619016" cy="619067"/>
          </a:xfrm>
        </p:grpSpPr>
        <p:sp>
          <p:nvSpPr>
            <p:cNvPr id="709" name="Google Shape;709;p82"/>
            <p:cNvSpPr/>
            <p:nvPr/>
          </p:nvSpPr>
          <p:spPr>
            <a:xfrm>
              <a:off x="1056345" y="1569864"/>
              <a:ext cx="619016" cy="619067"/>
            </a:xfrm>
            <a:custGeom>
              <a:rect b="b" l="l" r="r" t="t"/>
              <a:pathLst>
                <a:path extrusionOk="0" h="12211" w="12210">
                  <a:moveTo>
                    <a:pt x="0" y="1"/>
                  </a:moveTo>
                  <a:lnTo>
                    <a:pt x="0" y="12210"/>
                  </a:lnTo>
                  <a:lnTo>
                    <a:pt x="12210" y="12210"/>
                  </a:lnTo>
                  <a:lnTo>
                    <a:pt x="122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82"/>
            <p:cNvSpPr/>
            <p:nvPr/>
          </p:nvSpPr>
          <p:spPr>
            <a:xfrm>
              <a:off x="1129299" y="1642817"/>
              <a:ext cx="475238" cy="475238"/>
            </a:xfrm>
            <a:custGeom>
              <a:rect b="b" l="l" r="r" t="t"/>
              <a:pathLst>
                <a:path extrusionOk="0" h="9374" w="9374">
                  <a:moveTo>
                    <a:pt x="9250" y="124"/>
                  </a:moveTo>
                  <a:lnTo>
                    <a:pt x="9250" y="9250"/>
                  </a:lnTo>
                  <a:lnTo>
                    <a:pt x="123" y="9250"/>
                  </a:lnTo>
                  <a:lnTo>
                    <a:pt x="123" y="124"/>
                  </a:lnTo>
                  <a:close/>
                  <a:moveTo>
                    <a:pt x="0" y="1"/>
                  </a:moveTo>
                  <a:lnTo>
                    <a:pt x="0" y="42"/>
                  </a:lnTo>
                  <a:lnTo>
                    <a:pt x="0" y="9291"/>
                  </a:lnTo>
                  <a:lnTo>
                    <a:pt x="0" y="9332"/>
                  </a:lnTo>
                  <a:lnTo>
                    <a:pt x="41" y="9373"/>
                  </a:lnTo>
                  <a:lnTo>
                    <a:pt x="9291" y="9373"/>
                  </a:lnTo>
                  <a:lnTo>
                    <a:pt x="9332" y="9332"/>
                  </a:lnTo>
                  <a:lnTo>
                    <a:pt x="9373" y="9291"/>
                  </a:lnTo>
                  <a:lnTo>
                    <a:pt x="9373" y="42"/>
                  </a:lnTo>
                  <a:lnTo>
                    <a:pt x="93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CUSTOM_25_1_1_1_1_1_1_1_1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83"/>
          <p:cNvSpPr/>
          <p:nvPr/>
        </p:nvSpPr>
        <p:spPr>
          <a:xfrm>
            <a:off x="-19050" y="-19050"/>
            <a:ext cx="20451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83"/>
          <p:cNvSpPr txBox="1"/>
          <p:nvPr>
            <p:ph type="title"/>
          </p:nvPr>
        </p:nvSpPr>
        <p:spPr>
          <a:xfrm>
            <a:off x="712650" y="445025"/>
            <a:ext cx="771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4" name="Google Shape;714;p83"/>
          <p:cNvSpPr/>
          <p:nvPr/>
        </p:nvSpPr>
        <p:spPr>
          <a:xfrm>
            <a:off x="-19050" y="4006900"/>
            <a:ext cx="9176700" cy="11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5" name="Google Shape;715;p83"/>
          <p:cNvGrpSpPr/>
          <p:nvPr/>
        </p:nvGrpSpPr>
        <p:grpSpPr>
          <a:xfrm>
            <a:off x="401870" y="2897469"/>
            <a:ext cx="3511998" cy="1591445"/>
            <a:chOff x="624550" y="2075900"/>
            <a:chExt cx="1392600" cy="631050"/>
          </a:xfrm>
        </p:grpSpPr>
        <p:sp>
          <p:nvSpPr>
            <p:cNvPr id="716" name="Google Shape;716;p83"/>
            <p:cNvSpPr/>
            <p:nvPr/>
          </p:nvSpPr>
          <p:spPr>
            <a:xfrm>
              <a:off x="624550" y="2528100"/>
              <a:ext cx="1392600" cy="61700"/>
            </a:xfrm>
            <a:custGeom>
              <a:rect b="b" l="l" r="r" t="t"/>
              <a:pathLst>
                <a:path extrusionOk="0" h="2468" w="55704">
                  <a:moveTo>
                    <a:pt x="0" y="1"/>
                  </a:moveTo>
                  <a:lnTo>
                    <a:pt x="0" y="2467"/>
                  </a:lnTo>
                  <a:lnTo>
                    <a:pt x="55703" y="2467"/>
                  </a:lnTo>
                  <a:lnTo>
                    <a:pt x="557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83"/>
            <p:cNvSpPr/>
            <p:nvPr/>
          </p:nvSpPr>
          <p:spPr>
            <a:xfrm>
              <a:off x="624550" y="2394500"/>
              <a:ext cx="1392600" cy="99700"/>
            </a:xfrm>
            <a:custGeom>
              <a:rect b="b" l="l" r="r" t="t"/>
              <a:pathLst>
                <a:path extrusionOk="0" h="3988" w="55704">
                  <a:moveTo>
                    <a:pt x="1439" y="0"/>
                  </a:moveTo>
                  <a:lnTo>
                    <a:pt x="1151" y="41"/>
                  </a:lnTo>
                  <a:lnTo>
                    <a:pt x="863" y="124"/>
                  </a:lnTo>
                  <a:lnTo>
                    <a:pt x="617" y="247"/>
                  </a:lnTo>
                  <a:lnTo>
                    <a:pt x="411" y="411"/>
                  </a:lnTo>
                  <a:lnTo>
                    <a:pt x="247" y="617"/>
                  </a:lnTo>
                  <a:lnTo>
                    <a:pt x="123" y="864"/>
                  </a:lnTo>
                  <a:lnTo>
                    <a:pt x="41" y="1151"/>
                  </a:lnTo>
                  <a:lnTo>
                    <a:pt x="0" y="1439"/>
                  </a:lnTo>
                  <a:lnTo>
                    <a:pt x="0" y="3988"/>
                  </a:lnTo>
                  <a:lnTo>
                    <a:pt x="55703" y="3988"/>
                  </a:lnTo>
                  <a:lnTo>
                    <a:pt x="55703" y="1439"/>
                  </a:lnTo>
                  <a:lnTo>
                    <a:pt x="55703" y="1151"/>
                  </a:lnTo>
                  <a:lnTo>
                    <a:pt x="55621" y="864"/>
                  </a:lnTo>
                  <a:lnTo>
                    <a:pt x="55456" y="617"/>
                  </a:lnTo>
                  <a:lnTo>
                    <a:pt x="55292" y="411"/>
                  </a:lnTo>
                  <a:lnTo>
                    <a:pt x="55086" y="247"/>
                  </a:lnTo>
                  <a:lnTo>
                    <a:pt x="54840" y="124"/>
                  </a:lnTo>
                  <a:lnTo>
                    <a:pt x="54593" y="41"/>
                  </a:lnTo>
                  <a:lnTo>
                    <a:pt x="543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83"/>
            <p:cNvSpPr/>
            <p:nvPr/>
          </p:nvSpPr>
          <p:spPr>
            <a:xfrm>
              <a:off x="624550" y="2497275"/>
              <a:ext cx="1392600" cy="30850"/>
            </a:xfrm>
            <a:custGeom>
              <a:rect b="b" l="l" r="r" t="t"/>
              <a:pathLst>
                <a:path extrusionOk="0" h="1234" w="55704">
                  <a:moveTo>
                    <a:pt x="0" y="0"/>
                  </a:moveTo>
                  <a:lnTo>
                    <a:pt x="0" y="1234"/>
                  </a:lnTo>
                  <a:lnTo>
                    <a:pt x="55703" y="1234"/>
                  </a:lnTo>
                  <a:lnTo>
                    <a:pt x="557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83"/>
            <p:cNvSpPr/>
            <p:nvPr/>
          </p:nvSpPr>
          <p:spPr>
            <a:xfrm>
              <a:off x="624550" y="2494175"/>
              <a:ext cx="1392600" cy="3125"/>
            </a:xfrm>
            <a:custGeom>
              <a:rect b="b" l="l" r="r" t="t"/>
              <a:pathLst>
                <a:path extrusionOk="0" h="125" w="55704">
                  <a:moveTo>
                    <a:pt x="0" y="1"/>
                  </a:moveTo>
                  <a:lnTo>
                    <a:pt x="0" y="124"/>
                  </a:lnTo>
                  <a:lnTo>
                    <a:pt x="55703" y="124"/>
                  </a:lnTo>
                  <a:lnTo>
                    <a:pt x="55703" y="1"/>
                  </a:lnTo>
                  <a:close/>
                </a:path>
              </a:pathLst>
            </a:custGeom>
            <a:solidFill>
              <a:srgbClr val="B963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83"/>
            <p:cNvSpPr/>
            <p:nvPr/>
          </p:nvSpPr>
          <p:spPr>
            <a:xfrm>
              <a:off x="624550" y="2075900"/>
              <a:ext cx="696825" cy="318625"/>
            </a:xfrm>
            <a:custGeom>
              <a:rect b="b" l="l" r="r" t="t"/>
              <a:pathLst>
                <a:path extrusionOk="0" h="12745" w="27873">
                  <a:moveTo>
                    <a:pt x="534" y="1"/>
                  </a:moveTo>
                  <a:lnTo>
                    <a:pt x="329" y="42"/>
                  </a:lnTo>
                  <a:lnTo>
                    <a:pt x="164" y="165"/>
                  </a:lnTo>
                  <a:lnTo>
                    <a:pt x="41" y="329"/>
                  </a:lnTo>
                  <a:lnTo>
                    <a:pt x="0" y="535"/>
                  </a:lnTo>
                  <a:lnTo>
                    <a:pt x="0" y="12210"/>
                  </a:lnTo>
                  <a:lnTo>
                    <a:pt x="41" y="12415"/>
                  </a:lnTo>
                  <a:lnTo>
                    <a:pt x="164" y="12580"/>
                  </a:lnTo>
                  <a:lnTo>
                    <a:pt x="329" y="12703"/>
                  </a:lnTo>
                  <a:lnTo>
                    <a:pt x="534" y="12744"/>
                  </a:lnTo>
                  <a:lnTo>
                    <a:pt x="27872" y="12744"/>
                  </a:lnTo>
                  <a:lnTo>
                    <a:pt x="27872" y="535"/>
                  </a:lnTo>
                  <a:lnTo>
                    <a:pt x="27831" y="329"/>
                  </a:lnTo>
                  <a:lnTo>
                    <a:pt x="27708" y="165"/>
                  </a:lnTo>
                  <a:lnTo>
                    <a:pt x="27543" y="42"/>
                  </a:lnTo>
                  <a:lnTo>
                    <a:pt x="273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83"/>
            <p:cNvSpPr/>
            <p:nvPr/>
          </p:nvSpPr>
          <p:spPr>
            <a:xfrm>
              <a:off x="1321350" y="2075900"/>
              <a:ext cx="695800" cy="318625"/>
            </a:xfrm>
            <a:custGeom>
              <a:rect b="b" l="l" r="r" t="t"/>
              <a:pathLst>
                <a:path extrusionOk="0" h="12745" w="27832">
                  <a:moveTo>
                    <a:pt x="493" y="1"/>
                  </a:moveTo>
                  <a:lnTo>
                    <a:pt x="288" y="42"/>
                  </a:lnTo>
                  <a:lnTo>
                    <a:pt x="123" y="165"/>
                  </a:lnTo>
                  <a:lnTo>
                    <a:pt x="41" y="329"/>
                  </a:lnTo>
                  <a:lnTo>
                    <a:pt x="0" y="535"/>
                  </a:lnTo>
                  <a:lnTo>
                    <a:pt x="0" y="12744"/>
                  </a:lnTo>
                  <a:lnTo>
                    <a:pt x="27297" y="12744"/>
                  </a:lnTo>
                  <a:lnTo>
                    <a:pt x="27502" y="12703"/>
                  </a:lnTo>
                  <a:lnTo>
                    <a:pt x="27667" y="12580"/>
                  </a:lnTo>
                  <a:lnTo>
                    <a:pt x="27790" y="12415"/>
                  </a:lnTo>
                  <a:lnTo>
                    <a:pt x="27831" y="12210"/>
                  </a:lnTo>
                  <a:lnTo>
                    <a:pt x="27831" y="535"/>
                  </a:lnTo>
                  <a:lnTo>
                    <a:pt x="27790" y="329"/>
                  </a:lnTo>
                  <a:lnTo>
                    <a:pt x="27667" y="165"/>
                  </a:lnTo>
                  <a:lnTo>
                    <a:pt x="27502" y="42"/>
                  </a:lnTo>
                  <a:lnTo>
                    <a:pt x="272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83"/>
            <p:cNvSpPr/>
            <p:nvPr/>
          </p:nvSpPr>
          <p:spPr>
            <a:xfrm>
              <a:off x="666675" y="2589775"/>
              <a:ext cx="54500" cy="117175"/>
            </a:xfrm>
            <a:custGeom>
              <a:rect b="b" l="l" r="r" t="t"/>
              <a:pathLst>
                <a:path extrusionOk="0" h="4687" w="2180">
                  <a:moveTo>
                    <a:pt x="1" y="0"/>
                  </a:moveTo>
                  <a:lnTo>
                    <a:pt x="1" y="4687"/>
                  </a:lnTo>
                  <a:lnTo>
                    <a:pt x="1028" y="4687"/>
                  </a:lnTo>
                  <a:lnTo>
                    <a:pt x="21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83"/>
            <p:cNvSpPr/>
            <p:nvPr/>
          </p:nvSpPr>
          <p:spPr>
            <a:xfrm>
              <a:off x="1920500" y="2589775"/>
              <a:ext cx="54500" cy="117175"/>
            </a:xfrm>
            <a:custGeom>
              <a:rect b="b" l="l" r="r" t="t"/>
              <a:pathLst>
                <a:path extrusionOk="0" h="4687" w="2180">
                  <a:moveTo>
                    <a:pt x="1" y="0"/>
                  </a:moveTo>
                  <a:lnTo>
                    <a:pt x="1152" y="4687"/>
                  </a:lnTo>
                  <a:lnTo>
                    <a:pt x="2180" y="4687"/>
                  </a:lnTo>
                  <a:lnTo>
                    <a:pt x="21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83"/>
            <p:cNvSpPr/>
            <p:nvPr/>
          </p:nvSpPr>
          <p:spPr>
            <a:xfrm>
              <a:off x="1319275" y="2109825"/>
              <a:ext cx="3125" cy="420350"/>
            </a:xfrm>
            <a:custGeom>
              <a:rect b="b" l="l" r="r" t="t"/>
              <a:pathLst>
                <a:path extrusionOk="0" h="16814" w="125">
                  <a:moveTo>
                    <a:pt x="83" y="0"/>
                  </a:moveTo>
                  <a:lnTo>
                    <a:pt x="42" y="41"/>
                  </a:lnTo>
                  <a:lnTo>
                    <a:pt x="1" y="82"/>
                  </a:lnTo>
                  <a:lnTo>
                    <a:pt x="1" y="16732"/>
                  </a:lnTo>
                  <a:lnTo>
                    <a:pt x="42" y="16773"/>
                  </a:lnTo>
                  <a:lnTo>
                    <a:pt x="83" y="16814"/>
                  </a:lnTo>
                  <a:lnTo>
                    <a:pt x="124" y="16773"/>
                  </a:lnTo>
                  <a:lnTo>
                    <a:pt x="124" y="16732"/>
                  </a:lnTo>
                  <a:lnTo>
                    <a:pt x="124" y="82"/>
                  </a:lnTo>
                  <a:lnTo>
                    <a:pt x="124" y="4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83"/>
            <p:cNvSpPr/>
            <p:nvPr/>
          </p:nvSpPr>
          <p:spPr>
            <a:xfrm>
              <a:off x="811575" y="2214650"/>
              <a:ext cx="41150" cy="41125"/>
            </a:xfrm>
            <a:custGeom>
              <a:rect b="b" l="l" r="r" t="t"/>
              <a:pathLst>
                <a:path extrusionOk="0" h="1645" w="1646">
                  <a:moveTo>
                    <a:pt x="823" y="124"/>
                  </a:moveTo>
                  <a:lnTo>
                    <a:pt x="946" y="165"/>
                  </a:lnTo>
                  <a:lnTo>
                    <a:pt x="1070" y="165"/>
                  </a:lnTo>
                  <a:lnTo>
                    <a:pt x="1193" y="247"/>
                  </a:lnTo>
                  <a:lnTo>
                    <a:pt x="1316" y="329"/>
                  </a:lnTo>
                  <a:lnTo>
                    <a:pt x="1399" y="452"/>
                  </a:lnTo>
                  <a:lnTo>
                    <a:pt x="1481" y="576"/>
                  </a:lnTo>
                  <a:lnTo>
                    <a:pt x="1522" y="699"/>
                  </a:lnTo>
                  <a:lnTo>
                    <a:pt x="1522" y="822"/>
                  </a:lnTo>
                  <a:lnTo>
                    <a:pt x="1522" y="946"/>
                  </a:lnTo>
                  <a:lnTo>
                    <a:pt x="1481" y="1110"/>
                  </a:lnTo>
                  <a:lnTo>
                    <a:pt x="1399" y="1192"/>
                  </a:lnTo>
                  <a:lnTo>
                    <a:pt x="1316" y="1316"/>
                  </a:lnTo>
                  <a:lnTo>
                    <a:pt x="1193" y="1398"/>
                  </a:lnTo>
                  <a:lnTo>
                    <a:pt x="1070" y="1480"/>
                  </a:lnTo>
                  <a:lnTo>
                    <a:pt x="946" y="1521"/>
                  </a:lnTo>
                  <a:lnTo>
                    <a:pt x="700" y="1521"/>
                  </a:lnTo>
                  <a:lnTo>
                    <a:pt x="576" y="1480"/>
                  </a:lnTo>
                  <a:lnTo>
                    <a:pt x="453" y="1398"/>
                  </a:lnTo>
                  <a:lnTo>
                    <a:pt x="330" y="1316"/>
                  </a:lnTo>
                  <a:lnTo>
                    <a:pt x="248" y="1234"/>
                  </a:lnTo>
                  <a:lnTo>
                    <a:pt x="165" y="1110"/>
                  </a:lnTo>
                  <a:lnTo>
                    <a:pt x="124" y="987"/>
                  </a:lnTo>
                  <a:lnTo>
                    <a:pt x="124" y="822"/>
                  </a:lnTo>
                  <a:lnTo>
                    <a:pt x="124" y="699"/>
                  </a:lnTo>
                  <a:lnTo>
                    <a:pt x="165" y="576"/>
                  </a:lnTo>
                  <a:lnTo>
                    <a:pt x="248" y="452"/>
                  </a:lnTo>
                  <a:lnTo>
                    <a:pt x="330" y="329"/>
                  </a:lnTo>
                  <a:lnTo>
                    <a:pt x="453" y="247"/>
                  </a:lnTo>
                  <a:lnTo>
                    <a:pt x="576" y="165"/>
                  </a:lnTo>
                  <a:lnTo>
                    <a:pt x="700" y="165"/>
                  </a:lnTo>
                  <a:lnTo>
                    <a:pt x="823" y="124"/>
                  </a:lnTo>
                  <a:close/>
                  <a:moveTo>
                    <a:pt x="823" y="0"/>
                  </a:moveTo>
                  <a:lnTo>
                    <a:pt x="659" y="41"/>
                  </a:lnTo>
                  <a:lnTo>
                    <a:pt x="494" y="82"/>
                  </a:lnTo>
                  <a:lnTo>
                    <a:pt x="371" y="165"/>
                  </a:lnTo>
                  <a:lnTo>
                    <a:pt x="248" y="247"/>
                  </a:lnTo>
                  <a:lnTo>
                    <a:pt x="124" y="370"/>
                  </a:lnTo>
                  <a:lnTo>
                    <a:pt x="83" y="535"/>
                  </a:lnTo>
                  <a:lnTo>
                    <a:pt x="1" y="658"/>
                  </a:lnTo>
                  <a:lnTo>
                    <a:pt x="1" y="822"/>
                  </a:lnTo>
                  <a:lnTo>
                    <a:pt x="1" y="987"/>
                  </a:lnTo>
                  <a:lnTo>
                    <a:pt x="83" y="1151"/>
                  </a:lnTo>
                  <a:lnTo>
                    <a:pt x="124" y="1275"/>
                  </a:lnTo>
                  <a:lnTo>
                    <a:pt x="248" y="1398"/>
                  </a:lnTo>
                  <a:lnTo>
                    <a:pt x="371" y="1521"/>
                  </a:lnTo>
                  <a:lnTo>
                    <a:pt x="494" y="1604"/>
                  </a:lnTo>
                  <a:lnTo>
                    <a:pt x="659" y="1645"/>
                  </a:lnTo>
                  <a:lnTo>
                    <a:pt x="988" y="1645"/>
                  </a:lnTo>
                  <a:lnTo>
                    <a:pt x="1111" y="1604"/>
                  </a:lnTo>
                  <a:lnTo>
                    <a:pt x="1275" y="1521"/>
                  </a:lnTo>
                  <a:lnTo>
                    <a:pt x="1399" y="1398"/>
                  </a:lnTo>
                  <a:lnTo>
                    <a:pt x="1522" y="1275"/>
                  </a:lnTo>
                  <a:lnTo>
                    <a:pt x="1563" y="1151"/>
                  </a:lnTo>
                  <a:lnTo>
                    <a:pt x="1645" y="987"/>
                  </a:lnTo>
                  <a:lnTo>
                    <a:pt x="1645" y="822"/>
                  </a:lnTo>
                  <a:lnTo>
                    <a:pt x="1645" y="658"/>
                  </a:lnTo>
                  <a:lnTo>
                    <a:pt x="1563" y="535"/>
                  </a:lnTo>
                  <a:lnTo>
                    <a:pt x="1522" y="370"/>
                  </a:lnTo>
                  <a:lnTo>
                    <a:pt x="1399" y="247"/>
                  </a:lnTo>
                  <a:lnTo>
                    <a:pt x="1275" y="165"/>
                  </a:lnTo>
                  <a:lnTo>
                    <a:pt x="1111" y="82"/>
                  </a:lnTo>
                  <a:lnTo>
                    <a:pt x="988" y="41"/>
                  </a:lnTo>
                  <a:lnTo>
                    <a:pt x="823" y="0"/>
                  </a:lnTo>
                  <a:close/>
                </a:path>
              </a:pathLst>
            </a:custGeom>
            <a:solidFill>
              <a:srgbClr val="E069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83"/>
            <p:cNvSpPr/>
            <p:nvPr/>
          </p:nvSpPr>
          <p:spPr>
            <a:xfrm>
              <a:off x="844475" y="2247525"/>
              <a:ext cx="18525" cy="19550"/>
            </a:xfrm>
            <a:custGeom>
              <a:rect b="b" l="l" r="r" t="t"/>
              <a:pathLst>
                <a:path extrusionOk="0" h="782" w="741">
                  <a:moveTo>
                    <a:pt x="0" y="1"/>
                  </a:moveTo>
                  <a:lnTo>
                    <a:pt x="0" y="42"/>
                  </a:lnTo>
                  <a:lnTo>
                    <a:pt x="0" y="83"/>
                  </a:lnTo>
                  <a:lnTo>
                    <a:pt x="658" y="741"/>
                  </a:lnTo>
                  <a:lnTo>
                    <a:pt x="699" y="782"/>
                  </a:lnTo>
                  <a:lnTo>
                    <a:pt x="740" y="741"/>
                  </a:lnTo>
                  <a:lnTo>
                    <a:pt x="740" y="700"/>
                  </a:lnTo>
                  <a:lnTo>
                    <a:pt x="740" y="658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E069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83"/>
            <p:cNvSpPr/>
            <p:nvPr/>
          </p:nvSpPr>
          <p:spPr>
            <a:xfrm>
              <a:off x="801300" y="2204375"/>
              <a:ext cx="18525" cy="19550"/>
            </a:xfrm>
            <a:custGeom>
              <a:rect b="b" l="l" r="r" t="t"/>
              <a:pathLst>
                <a:path extrusionOk="0" h="782" w="741">
                  <a:moveTo>
                    <a:pt x="1" y="0"/>
                  </a:moveTo>
                  <a:lnTo>
                    <a:pt x="1" y="41"/>
                  </a:lnTo>
                  <a:lnTo>
                    <a:pt x="1" y="82"/>
                  </a:lnTo>
                  <a:lnTo>
                    <a:pt x="659" y="740"/>
                  </a:lnTo>
                  <a:lnTo>
                    <a:pt x="700" y="781"/>
                  </a:lnTo>
                  <a:lnTo>
                    <a:pt x="741" y="740"/>
                  </a:lnTo>
                  <a:lnTo>
                    <a:pt x="741" y="699"/>
                  </a:lnTo>
                  <a:lnTo>
                    <a:pt x="741" y="65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E069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83"/>
            <p:cNvSpPr/>
            <p:nvPr/>
          </p:nvSpPr>
          <p:spPr>
            <a:xfrm>
              <a:off x="801300" y="2247525"/>
              <a:ext cx="18525" cy="19550"/>
            </a:xfrm>
            <a:custGeom>
              <a:rect b="b" l="l" r="r" t="t"/>
              <a:pathLst>
                <a:path extrusionOk="0" h="782" w="741">
                  <a:moveTo>
                    <a:pt x="659" y="1"/>
                  </a:moveTo>
                  <a:lnTo>
                    <a:pt x="1" y="658"/>
                  </a:lnTo>
                  <a:lnTo>
                    <a:pt x="1" y="700"/>
                  </a:lnTo>
                  <a:lnTo>
                    <a:pt x="1" y="741"/>
                  </a:lnTo>
                  <a:lnTo>
                    <a:pt x="42" y="782"/>
                  </a:lnTo>
                  <a:lnTo>
                    <a:pt x="83" y="741"/>
                  </a:lnTo>
                  <a:lnTo>
                    <a:pt x="741" y="83"/>
                  </a:lnTo>
                  <a:lnTo>
                    <a:pt x="741" y="42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E069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83"/>
            <p:cNvSpPr/>
            <p:nvPr/>
          </p:nvSpPr>
          <p:spPr>
            <a:xfrm>
              <a:off x="844475" y="2204375"/>
              <a:ext cx="18525" cy="19550"/>
            </a:xfrm>
            <a:custGeom>
              <a:rect b="b" l="l" r="r" t="t"/>
              <a:pathLst>
                <a:path extrusionOk="0" h="782" w="741">
                  <a:moveTo>
                    <a:pt x="658" y="0"/>
                  </a:moveTo>
                  <a:lnTo>
                    <a:pt x="0" y="658"/>
                  </a:lnTo>
                  <a:lnTo>
                    <a:pt x="0" y="699"/>
                  </a:lnTo>
                  <a:lnTo>
                    <a:pt x="0" y="740"/>
                  </a:lnTo>
                  <a:lnTo>
                    <a:pt x="42" y="781"/>
                  </a:lnTo>
                  <a:lnTo>
                    <a:pt x="83" y="740"/>
                  </a:lnTo>
                  <a:lnTo>
                    <a:pt x="740" y="82"/>
                  </a:lnTo>
                  <a:lnTo>
                    <a:pt x="740" y="4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E069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83"/>
            <p:cNvSpPr/>
            <p:nvPr/>
          </p:nvSpPr>
          <p:spPr>
            <a:xfrm>
              <a:off x="1093175" y="2214650"/>
              <a:ext cx="41150" cy="41125"/>
            </a:xfrm>
            <a:custGeom>
              <a:rect b="b" l="l" r="r" t="t"/>
              <a:pathLst>
                <a:path extrusionOk="0" h="1645" w="1646">
                  <a:moveTo>
                    <a:pt x="823" y="124"/>
                  </a:moveTo>
                  <a:lnTo>
                    <a:pt x="946" y="165"/>
                  </a:lnTo>
                  <a:lnTo>
                    <a:pt x="1070" y="165"/>
                  </a:lnTo>
                  <a:lnTo>
                    <a:pt x="1193" y="247"/>
                  </a:lnTo>
                  <a:lnTo>
                    <a:pt x="1316" y="329"/>
                  </a:lnTo>
                  <a:lnTo>
                    <a:pt x="1399" y="452"/>
                  </a:lnTo>
                  <a:lnTo>
                    <a:pt x="1440" y="576"/>
                  </a:lnTo>
                  <a:lnTo>
                    <a:pt x="1481" y="699"/>
                  </a:lnTo>
                  <a:lnTo>
                    <a:pt x="1522" y="822"/>
                  </a:lnTo>
                  <a:lnTo>
                    <a:pt x="1481" y="987"/>
                  </a:lnTo>
                  <a:lnTo>
                    <a:pt x="1440" y="1110"/>
                  </a:lnTo>
                  <a:lnTo>
                    <a:pt x="1399" y="1234"/>
                  </a:lnTo>
                  <a:lnTo>
                    <a:pt x="1316" y="1316"/>
                  </a:lnTo>
                  <a:lnTo>
                    <a:pt x="1193" y="1398"/>
                  </a:lnTo>
                  <a:lnTo>
                    <a:pt x="1070" y="1480"/>
                  </a:lnTo>
                  <a:lnTo>
                    <a:pt x="946" y="1521"/>
                  </a:lnTo>
                  <a:lnTo>
                    <a:pt x="659" y="1521"/>
                  </a:lnTo>
                  <a:lnTo>
                    <a:pt x="535" y="1480"/>
                  </a:lnTo>
                  <a:lnTo>
                    <a:pt x="412" y="1398"/>
                  </a:lnTo>
                  <a:lnTo>
                    <a:pt x="330" y="1316"/>
                  </a:lnTo>
                  <a:lnTo>
                    <a:pt x="206" y="1234"/>
                  </a:lnTo>
                  <a:lnTo>
                    <a:pt x="165" y="1110"/>
                  </a:lnTo>
                  <a:lnTo>
                    <a:pt x="124" y="987"/>
                  </a:lnTo>
                  <a:lnTo>
                    <a:pt x="124" y="822"/>
                  </a:lnTo>
                  <a:lnTo>
                    <a:pt x="124" y="699"/>
                  </a:lnTo>
                  <a:lnTo>
                    <a:pt x="165" y="576"/>
                  </a:lnTo>
                  <a:lnTo>
                    <a:pt x="206" y="452"/>
                  </a:lnTo>
                  <a:lnTo>
                    <a:pt x="330" y="329"/>
                  </a:lnTo>
                  <a:lnTo>
                    <a:pt x="412" y="247"/>
                  </a:lnTo>
                  <a:lnTo>
                    <a:pt x="535" y="165"/>
                  </a:lnTo>
                  <a:lnTo>
                    <a:pt x="659" y="165"/>
                  </a:lnTo>
                  <a:lnTo>
                    <a:pt x="823" y="124"/>
                  </a:lnTo>
                  <a:close/>
                  <a:moveTo>
                    <a:pt x="823" y="0"/>
                  </a:moveTo>
                  <a:lnTo>
                    <a:pt x="659" y="41"/>
                  </a:lnTo>
                  <a:lnTo>
                    <a:pt x="494" y="82"/>
                  </a:lnTo>
                  <a:lnTo>
                    <a:pt x="371" y="165"/>
                  </a:lnTo>
                  <a:lnTo>
                    <a:pt x="206" y="247"/>
                  </a:lnTo>
                  <a:lnTo>
                    <a:pt x="124" y="370"/>
                  </a:lnTo>
                  <a:lnTo>
                    <a:pt x="42" y="535"/>
                  </a:lnTo>
                  <a:lnTo>
                    <a:pt x="1" y="658"/>
                  </a:lnTo>
                  <a:lnTo>
                    <a:pt x="1" y="822"/>
                  </a:lnTo>
                  <a:lnTo>
                    <a:pt x="1" y="987"/>
                  </a:lnTo>
                  <a:lnTo>
                    <a:pt x="42" y="1151"/>
                  </a:lnTo>
                  <a:lnTo>
                    <a:pt x="124" y="1275"/>
                  </a:lnTo>
                  <a:lnTo>
                    <a:pt x="206" y="1398"/>
                  </a:lnTo>
                  <a:lnTo>
                    <a:pt x="371" y="1521"/>
                  </a:lnTo>
                  <a:lnTo>
                    <a:pt x="494" y="1604"/>
                  </a:lnTo>
                  <a:lnTo>
                    <a:pt x="659" y="1645"/>
                  </a:lnTo>
                  <a:lnTo>
                    <a:pt x="946" y="1645"/>
                  </a:lnTo>
                  <a:lnTo>
                    <a:pt x="1111" y="1604"/>
                  </a:lnTo>
                  <a:lnTo>
                    <a:pt x="1275" y="1521"/>
                  </a:lnTo>
                  <a:lnTo>
                    <a:pt x="1399" y="1398"/>
                  </a:lnTo>
                  <a:lnTo>
                    <a:pt x="1481" y="1275"/>
                  </a:lnTo>
                  <a:lnTo>
                    <a:pt x="1563" y="1151"/>
                  </a:lnTo>
                  <a:lnTo>
                    <a:pt x="1604" y="987"/>
                  </a:lnTo>
                  <a:lnTo>
                    <a:pt x="1645" y="822"/>
                  </a:lnTo>
                  <a:lnTo>
                    <a:pt x="1604" y="658"/>
                  </a:lnTo>
                  <a:lnTo>
                    <a:pt x="1563" y="535"/>
                  </a:lnTo>
                  <a:lnTo>
                    <a:pt x="1481" y="370"/>
                  </a:lnTo>
                  <a:lnTo>
                    <a:pt x="1399" y="247"/>
                  </a:lnTo>
                  <a:lnTo>
                    <a:pt x="1275" y="165"/>
                  </a:lnTo>
                  <a:lnTo>
                    <a:pt x="1111" y="82"/>
                  </a:lnTo>
                  <a:lnTo>
                    <a:pt x="946" y="41"/>
                  </a:lnTo>
                  <a:lnTo>
                    <a:pt x="823" y="0"/>
                  </a:lnTo>
                  <a:close/>
                </a:path>
              </a:pathLst>
            </a:custGeom>
            <a:solidFill>
              <a:srgbClr val="E069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83"/>
            <p:cNvSpPr/>
            <p:nvPr/>
          </p:nvSpPr>
          <p:spPr>
            <a:xfrm>
              <a:off x="1125050" y="2247525"/>
              <a:ext cx="19550" cy="19550"/>
            </a:xfrm>
            <a:custGeom>
              <a:rect b="b" l="l" r="r" t="t"/>
              <a:pathLst>
                <a:path extrusionOk="0" h="782" w="782">
                  <a:moveTo>
                    <a:pt x="41" y="1"/>
                  </a:moveTo>
                  <a:lnTo>
                    <a:pt x="0" y="42"/>
                  </a:lnTo>
                  <a:lnTo>
                    <a:pt x="41" y="83"/>
                  </a:lnTo>
                  <a:lnTo>
                    <a:pt x="658" y="741"/>
                  </a:lnTo>
                  <a:lnTo>
                    <a:pt x="740" y="782"/>
                  </a:lnTo>
                  <a:lnTo>
                    <a:pt x="781" y="741"/>
                  </a:lnTo>
                  <a:lnTo>
                    <a:pt x="781" y="700"/>
                  </a:lnTo>
                  <a:lnTo>
                    <a:pt x="781" y="658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E069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83"/>
            <p:cNvSpPr/>
            <p:nvPr/>
          </p:nvSpPr>
          <p:spPr>
            <a:xfrm>
              <a:off x="1081875" y="2204375"/>
              <a:ext cx="19550" cy="19550"/>
            </a:xfrm>
            <a:custGeom>
              <a:rect b="b" l="l" r="r" t="t"/>
              <a:pathLst>
                <a:path extrusionOk="0" h="782" w="782">
                  <a:moveTo>
                    <a:pt x="42" y="0"/>
                  </a:moveTo>
                  <a:lnTo>
                    <a:pt x="1" y="41"/>
                  </a:lnTo>
                  <a:lnTo>
                    <a:pt x="42" y="82"/>
                  </a:lnTo>
                  <a:lnTo>
                    <a:pt x="658" y="740"/>
                  </a:lnTo>
                  <a:lnTo>
                    <a:pt x="741" y="781"/>
                  </a:lnTo>
                  <a:lnTo>
                    <a:pt x="782" y="740"/>
                  </a:lnTo>
                  <a:lnTo>
                    <a:pt x="782" y="699"/>
                  </a:lnTo>
                  <a:lnTo>
                    <a:pt x="782" y="658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E069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83"/>
            <p:cNvSpPr/>
            <p:nvPr/>
          </p:nvSpPr>
          <p:spPr>
            <a:xfrm>
              <a:off x="1081875" y="2247525"/>
              <a:ext cx="19550" cy="19550"/>
            </a:xfrm>
            <a:custGeom>
              <a:rect b="b" l="l" r="r" t="t"/>
              <a:pathLst>
                <a:path extrusionOk="0" h="782" w="782">
                  <a:moveTo>
                    <a:pt x="658" y="1"/>
                  </a:moveTo>
                  <a:lnTo>
                    <a:pt x="42" y="658"/>
                  </a:lnTo>
                  <a:lnTo>
                    <a:pt x="1" y="700"/>
                  </a:lnTo>
                  <a:lnTo>
                    <a:pt x="42" y="741"/>
                  </a:lnTo>
                  <a:lnTo>
                    <a:pt x="83" y="782"/>
                  </a:lnTo>
                  <a:lnTo>
                    <a:pt x="124" y="741"/>
                  </a:lnTo>
                  <a:lnTo>
                    <a:pt x="782" y="83"/>
                  </a:lnTo>
                  <a:lnTo>
                    <a:pt x="782" y="42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E069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83"/>
            <p:cNvSpPr/>
            <p:nvPr/>
          </p:nvSpPr>
          <p:spPr>
            <a:xfrm>
              <a:off x="1125050" y="2204375"/>
              <a:ext cx="19550" cy="19550"/>
            </a:xfrm>
            <a:custGeom>
              <a:rect b="b" l="l" r="r" t="t"/>
              <a:pathLst>
                <a:path extrusionOk="0" h="782" w="782">
                  <a:moveTo>
                    <a:pt x="658" y="0"/>
                  </a:moveTo>
                  <a:lnTo>
                    <a:pt x="41" y="658"/>
                  </a:lnTo>
                  <a:lnTo>
                    <a:pt x="0" y="699"/>
                  </a:lnTo>
                  <a:lnTo>
                    <a:pt x="41" y="740"/>
                  </a:lnTo>
                  <a:lnTo>
                    <a:pt x="82" y="781"/>
                  </a:lnTo>
                  <a:lnTo>
                    <a:pt x="124" y="740"/>
                  </a:lnTo>
                  <a:lnTo>
                    <a:pt x="781" y="82"/>
                  </a:lnTo>
                  <a:lnTo>
                    <a:pt x="781" y="41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rgbClr val="E069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83"/>
            <p:cNvSpPr/>
            <p:nvPr/>
          </p:nvSpPr>
          <p:spPr>
            <a:xfrm>
              <a:off x="1508375" y="2214650"/>
              <a:ext cx="41150" cy="41125"/>
            </a:xfrm>
            <a:custGeom>
              <a:rect b="b" l="l" r="r" t="t"/>
              <a:pathLst>
                <a:path extrusionOk="0" h="1645" w="1646">
                  <a:moveTo>
                    <a:pt x="823" y="124"/>
                  </a:moveTo>
                  <a:lnTo>
                    <a:pt x="946" y="165"/>
                  </a:lnTo>
                  <a:lnTo>
                    <a:pt x="1070" y="165"/>
                  </a:lnTo>
                  <a:lnTo>
                    <a:pt x="1193" y="247"/>
                  </a:lnTo>
                  <a:lnTo>
                    <a:pt x="1316" y="329"/>
                  </a:lnTo>
                  <a:lnTo>
                    <a:pt x="1399" y="452"/>
                  </a:lnTo>
                  <a:lnTo>
                    <a:pt x="1440" y="576"/>
                  </a:lnTo>
                  <a:lnTo>
                    <a:pt x="1481" y="699"/>
                  </a:lnTo>
                  <a:lnTo>
                    <a:pt x="1522" y="822"/>
                  </a:lnTo>
                  <a:lnTo>
                    <a:pt x="1481" y="946"/>
                  </a:lnTo>
                  <a:lnTo>
                    <a:pt x="1440" y="1110"/>
                  </a:lnTo>
                  <a:lnTo>
                    <a:pt x="1399" y="1192"/>
                  </a:lnTo>
                  <a:lnTo>
                    <a:pt x="1316" y="1316"/>
                  </a:lnTo>
                  <a:lnTo>
                    <a:pt x="1193" y="1398"/>
                  </a:lnTo>
                  <a:lnTo>
                    <a:pt x="1070" y="1480"/>
                  </a:lnTo>
                  <a:lnTo>
                    <a:pt x="946" y="1521"/>
                  </a:lnTo>
                  <a:lnTo>
                    <a:pt x="659" y="1521"/>
                  </a:lnTo>
                  <a:lnTo>
                    <a:pt x="535" y="1480"/>
                  </a:lnTo>
                  <a:lnTo>
                    <a:pt x="412" y="1398"/>
                  </a:lnTo>
                  <a:lnTo>
                    <a:pt x="330" y="1316"/>
                  </a:lnTo>
                  <a:lnTo>
                    <a:pt x="248" y="1234"/>
                  </a:lnTo>
                  <a:lnTo>
                    <a:pt x="165" y="1110"/>
                  </a:lnTo>
                  <a:lnTo>
                    <a:pt x="124" y="987"/>
                  </a:lnTo>
                  <a:lnTo>
                    <a:pt x="124" y="822"/>
                  </a:lnTo>
                  <a:lnTo>
                    <a:pt x="124" y="699"/>
                  </a:lnTo>
                  <a:lnTo>
                    <a:pt x="165" y="576"/>
                  </a:lnTo>
                  <a:lnTo>
                    <a:pt x="248" y="452"/>
                  </a:lnTo>
                  <a:lnTo>
                    <a:pt x="330" y="329"/>
                  </a:lnTo>
                  <a:lnTo>
                    <a:pt x="412" y="247"/>
                  </a:lnTo>
                  <a:lnTo>
                    <a:pt x="535" y="165"/>
                  </a:lnTo>
                  <a:lnTo>
                    <a:pt x="659" y="165"/>
                  </a:lnTo>
                  <a:lnTo>
                    <a:pt x="823" y="124"/>
                  </a:lnTo>
                  <a:close/>
                  <a:moveTo>
                    <a:pt x="823" y="0"/>
                  </a:moveTo>
                  <a:lnTo>
                    <a:pt x="659" y="41"/>
                  </a:lnTo>
                  <a:lnTo>
                    <a:pt x="494" y="82"/>
                  </a:lnTo>
                  <a:lnTo>
                    <a:pt x="371" y="165"/>
                  </a:lnTo>
                  <a:lnTo>
                    <a:pt x="248" y="247"/>
                  </a:lnTo>
                  <a:lnTo>
                    <a:pt x="124" y="370"/>
                  </a:lnTo>
                  <a:lnTo>
                    <a:pt x="42" y="535"/>
                  </a:lnTo>
                  <a:lnTo>
                    <a:pt x="1" y="658"/>
                  </a:lnTo>
                  <a:lnTo>
                    <a:pt x="1" y="822"/>
                  </a:lnTo>
                  <a:lnTo>
                    <a:pt x="1" y="987"/>
                  </a:lnTo>
                  <a:lnTo>
                    <a:pt x="42" y="1151"/>
                  </a:lnTo>
                  <a:lnTo>
                    <a:pt x="124" y="1275"/>
                  </a:lnTo>
                  <a:lnTo>
                    <a:pt x="248" y="1398"/>
                  </a:lnTo>
                  <a:lnTo>
                    <a:pt x="371" y="1521"/>
                  </a:lnTo>
                  <a:lnTo>
                    <a:pt x="494" y="1604"/>
                  </a:lnTo>
                  <a:lnTo>
                    <a:pt x="659" y="1645"/>
                  </a:lnTo>
                  <a:lnTo>
                    <a:pt x="946" y="1645"/>
                  </a:lnTo>
                  <a:lnTo>
                    <a:pt x="1111" y="1604"/>
                  </a:lnTo>
                  <a:lnTo>
                    <a:pt x="1275" y="1521"/>
                  </a:lnTo>
                  <a:lnTo>
                    <a:pt x="1399" y="1398"/>
                  </a:lnTo>
                  <a:lnTo>
                    <a:pt x="1481" y="1275"/>
                  </a:lnTo>
                  <a:lnTo>
                    <a:pt x="1563" y="1151"/>
                  </a:lnTo>
                  <a:lnTo>
                    <a:pt x="1604" y="987"/>
                  </a:lnTo>
                  <a:lnTo>
                    <a:pt x="1645" y="822"/>
                  </a:lnTo>
                  <a:lnTo>
                    <a:pt x="1604" y="658"/>
                  </a:lnTo>
                  <a:lnTo>
                    <a:pt x="1563" y="535"/>
                  </a:lnTo>
                  <a:lnTo>
                    <a:pt x="1481" y="370"/>
                  </a:lnTo>
                  <a:lnTo>
                    <a:pt x="1399" y="247"/>
                  </a:lnTo>
                  <a:lnTo>
                    <a:pt x="1275" y="165"/>
                  </a:lnTo>
                  <a:lnTo>
                    <a:pt x="1111" y="82"/>
                  </a:lnTo>
                  <a:lnTo>
                    <a:pt x="946" y="41"/>
                  </a:lnTo>
                  <a:lnTo>
                    <a:pt x="823" y="0"/>
                  </a:lnTo>
                  <a:close/>
                </a:path>
              </a:pathLst>
            </a:custGeom>
            <a:solidFill>
              <a:srgbClr val="E069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83"/>
            <p:cNvSpPr/>
            <p:nvPr/>
          </p:nvSpPr>
          <p:spPr>
            <a:xfrm>
              <a:off x="1540250" y="2247525"/>
              <a:ext cx="19550" cy="19550"/>
            </a:xfrm>
            <a:custGeom>
              <a:rect b="b" l="l" r="r" t="t"/>
              <a:pathLst>
                <a:path extrusionOk="0" h="782" w="782">
                  <a:moveTo>
                    <a:pt x="41" y="1"/>
                  </a:moveTo>
                  <a:lnTo>
                    <a:pt x="0" y="42"/>
                  </a:lnTo>
                  <a:lnTo>
                    <a:pt x="41" y="83"/>
                  </a:lnTo>
                  <a:lnTo>
                    <a:pt x="699" y="741"/>
                  </a:lnTo>
                  <a:lnTo>
                    <a:pt x="740" y="782"/>
                  </a:lnTo>
                  <a:lnTo>
                    <a:pt x="781" y="741"/>
                  </a:lnTo>
                  <a:lnTo>
                    <a:pt x="781" y="700"/>
                  </a:lnTo>
                  <a:lnTo>
                    <a:pt x="781" y="658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E069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83"/>
            <p:cNvSpPr/>
            <p:nvPr/>
          </p:nvSpPr>
          <p:spPr>
            <a:xfrm>
              <a:off x="1497075" y="2204375"/>
              <a:ext cx="19550" cy="19550"/>
            </a:xfrm>
            <a:custGeom>
              <a:rect b="b" l="l" r="r" t="t"/>
              <a:pathLst>
                <a:path extrusionOk="0" h="782" w="782">
                  <a:moveTo>
                    <a:pt x="42" y="0"/>
                  </a:moveTo>
                  <a:lnTo>
                    <a:pt x="1" y="41"/>
                  </a:lnTo>
                  <a:lnTo>
                    <a:pt x="42" y="82"/>
                  </a:lnTo>
                  <a:lnTo>
                    <a:pt x="700" y="740"/>
                  </a:lnTo>
                  <a:lnTo>
                    <a:pt x="741" y="781"/>
                  </a:lnTo>
                  <a:lnTo>
                    <a:pt x="782" y="740"/>
                  </a:lnTo>
                  <a:lnTo>
                    <a:pt x="782" y="699"/>
                  </a:lnTo>
                  <a:lnTo>
                    <a:pt x="782" y="658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E069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83"/>
            <p:cNvSpPr/>
            <p:nvPr/>
          </p:nvSpPr>
          <p:spPr>
            <a:xfrm>
              <a:off x="1497075" y="2247525"/>
              <a:ext cx="19550" cy="19550"/>
            </a:xfrm>
            <a:custGeom>
              <a:rect b="b" l="l" r="r" t="t"/>
              <a:pathLst>
                <a:path extrusionOk="0" h="782" w="782">
                  <a:moveTo>
                    <a:pt x="700" y="1"/>
                  </a:moveTo>
                  <a:lnTo>
                    <a:pt x="42" y="658"/>
                  </a:lnTo>
                  <a:lnTo>
                    <a:pt x="1" y="700"/>
                  </a:lnTo>
                  <a:lnTo>
                    <a:pt x="42" y="741"/>
                  </a:lnTo>
                  <a:lnTo>
                    <a:pt x="83" y="782"/>
                  </a:lnTo>
                  <a:lnTo>
                    <a:pt x="124" y="741"/>
                  </a:lnTo>
                  <a:lnTo>
                    <a:pt x="782" y="83"/>
                  </a:lnTo>
                  <a:lnTo>
                    <a:pt x="782" y="42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E069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83"/>
            <p:cNvSpPr/>
            <p:nvPr/>
          </p:nvSpPr>
          <p:spPr>
            <a:xfrm>
              <a:off x="1540250" y="2204375"/>
              <a:ext cx="19550" cy="19550"/>
            </a:xfrm>
            <a:custGeom>
              <a:rect b="b" l="l" r="r" t="t"/>
              <a:pathLst>
                <a:path extrusionOk="0" h="782" w="782">
                  <a:moveTo>
                    <a:pt x="699" y="0"/>
                  </a:moveTo>
                  <a:lnTo>
                    <a:pt x="41" y="658"/>
                  </a:lnTo>
                  <a:lnTo>
                    <a:pt x="0" y="699"/>
                  </a:lnTo>
                  <a:lnTo>
                    <a:pt x="41" y="740"/>
                  </a:lnTo>
                  <a:lnTo>
                    <a:pt x="83" y="781"/>
                  </a:lnTo>
                  <a:lnTo>
                    <a:pt x="124" y="740"/>
                  </a:lnTo>
                  <a:lnTo>
                    <a:pt x="781" y="82"/>
                  </a:lnTo>
                  <a:lnTo>
                    <a:pt x="781" y="41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rgbClr val="E069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83"/>
            <p:cNvSpPr/>
            <p:nvPr/>
          </p:nvSpPr>
          <p:spPr>
            <a:xfrm>
              <a:off x="1788950" y="2214650"/>
              <a:ext cx="41150" cy="41125"/>
            </a:xfrm>
            <a:custGeom>
              <a:rect b="b" l="l" r="r" t="t"/>
              <a:pathLst>
                <a:path extrusionOk="0" h="1645" w="1646">
                  <a:moveTo>
                    <a:pt x="823" y="124"/>
                  </a:moveTo>
                  <a:lnTo>
                    <a:pt x="946" y="165"/>
                  </a:lnTo>
                  <a:lnTo>
                    <a:pt x="1111" y="165"/>
                  </a:lnTo>
                  <a:lnTo>
                    <a:pt x="1234" y="247"/>
                  </a:lnTo>
                  <a:lnTo>
                    <a:pt x="1316" y="329"/>
                  </a:lnTo>
                  <a:lnTo>
                    <a:pt x="1398" y="452"/>
                  </a:lnTo>
                  <a:lnTo>
                    <a:pt x="1481" y="576"/>
                  </a:lnTo>
                  <a:lnTo>
                    <a:pt x="1522" y="699"/>
                  </a:lnTo>
                  <a:lnTo>
                    <a:pt x="1522" y="822"/>
                  </a:lnTo>
                  <a:lnTo>
                    <a:pt x="1522" y="987"/>
                  </a:lnTo>
                  <a:lnTo>
                    <a:pt x="1481" y="1110"/>
                  </a:lnTo>
                  <a:lnTo>
                    <a:pt x="1398" y="1234"/>
                  </a:lnTo>
                  <a:lnTo>
                    <a:pt x="1316" y="1316"/>
                  </a:lnTo>
                  <a:lnTo>
                    <a:pt x="1234" y="1398"/>
                  </a:lnTo>
                  <a:lnTo>
                    <a:pt x="1111" y="1480"/>
                  </a:lnTo>
                  <a:lnTo>
                    <a:pt x="946" y="1521"/>
                  </a:lnTo>
                  <a:lnTo>
                    <a:pt x="700" y="1521"/>
                  </a:lnTo>
                  <a:lnTo>
                    <a:pt x="576" y="1480"/>
                  </a:lnTo>
                  <a:lnTo>
                    <a:pt x="453" y="1398"/>
                  </a:lnTo>
                  <a:lnTo>
                    <a:pt x="330" y="1316"/>
                  </a:lnTo>
                  <a:lnTo>
                    <a:pt x="247" y="1192"/>
                  </a:lnTo>
                  <a:lnTo>
                    <a:pt x="206" y="1110"/>
                  </a:lnTo>
                  <a:lnTo>
                    <a:pt x="165" y="946"/>
                  </a:lnTo>
                  <a:lnTo>
                    <a:pt x="124" y="822"/>
                  </a:lnTo>
                  <a:lnTo>
                    <a:pt x="165" y="699"/>
                  </a:lnTo>
                  <a:lnTo>
                    <a:pt x="206" y="576"/>
                  </a:lnTo>
                  <a:lnTo>
                    <a:pt x="247" y="452"/>
                  </a:lnTo>
                  <a:lnTo>
                    <a:pt x="330" y="329"/>
                  </a:lnTo>
                  <a:lnTo>
                    <a:pt x="453" y="247"/>
                  </a:lnTo>
                  <a:lnTo>
                    <a:pt x="576" y="165"/>
                  </a:lnTo>
                  <a:lnTo>
                    <a:pt x="700" y="165"/>
                  </a:lnTo>
                  <a:lnTo>
                    <a:pt x="823" y="124"/>
                  </a:lnTo>
                  <a:close/>
                  <a:moveTo>
                    <a:pt x="823" y="0"/>
                  </a:moveTo>
                  <a:lnTo>
                    <a:pt x="659" y="41"/>
                  </a:lnTo>
                  <a:lnTo>
                    <a:pt x="535" y="82"/>
                  </a:lnTo>
                  <a:lnTo>
                    <a:pt x="371" y="165"/>
                  </a:lnTo>
                  <a:lnTo>
                    <a:pt x="247" y="247"/>
                  </a:lnTo>
                  <a:lnTo>
                    <a:pt x="165" y="370"/>
                  </a:lnTo>
                  <a:lnTo>
                    <a:pt x="83" y="535"/>
                  </a:lnTo>
                  <a:lnTo>
                    <a:pt x="42" y="658"/>
                  </a:lnTo>
                  <a:lnTo>
                    <a:pt x="1" y="822"/>
                  </a:lnTo>
                  <a:lnTo>
                    <a:pt x="42" y="987"/>
                  </a:lnTo>
                  <a:lnTo>
                    <a:pt x="83" y="1151"/>
                  </a:lnTo>
                  <a:lnTo>
                    <a:pt x="165" y="1275"/>
                  </a:lnTo>
                  <a:lnTo>
                    <a:pt x="247" y="1398"/>
                  </a:lnTo>
                  <a:lnTo>
                    <a:pt x="371" y="1521"/>
                  </a:lnTo>
                  <a:lnTo>
                    <a:pt x="535" y="1604"/>
                  </a:lnTo>
                  <a:lnTo>
                    <a:pt x="659" y="1645"/>
                  </a:lnTo>
                  <a:lnTo>
                    <a:pt x="987" y="1645"/>
                  </a:lnTo>
                  <a:lnTo>
                    <a:pt x="1152" y="1604"/>
                  </a:lnTo>
                  <a:lnTo>
                    <a:pt x="1275" y="1521"/>
                  </a:lnTo>
                  <a:lnTo>
                    <a:pt x="1398" y="1398"/>
                  </a:lnTo>
                  <a:lnTo>
                    <a:pt x="1522" y="1275"/>
                  </a:lnTo>
                  <a:lnTo>
                    <a:pt x="1604" y="1151"/>
                  </a:lnTo>
                  <a:lnTo>
                    <a:pt x="1645" y="987"/>
                  </a:lnTo>
                  <a:lnTo>
                    <a:pt x="1645" y="822"/>
                  </a:lnTo>
                  <a:lnTo>
                    <a:pt x="1645" y="658"/>
                  </a:lnTo>
                  <a:lnTo>
                    <a:pt x="1604" y="535"/>
                  </a:lnTo>
                  <a:lnTo>
                    <a:pt x="1522" y="370"/>
                  </a:lnTo>
                  <a:lnTo>
                    <a:pt x="1398" y="247"/>
                  </a:lnTo>
                  <a:lnTo>
                    <a:pt x="1275" y="165"/>
                  </a:lnTo>
                  <a:lnTo>
                    <a:pt x="1152" y="82"/>
                  </a:lnTo>
                  <a:lnTo>
                    <a:pt x="987" y="41"/>
                  </a:lnTo>
                  <a:lnTo>
                    <a:pt x="823" y="0"/>
                  </a:lnTo>
                  <a:close/>
                </a:path>
              </a:pathLst>
            </a:custGeom>
            <a:solidFill>
              <a:srgbClr val="E069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83"/>
            <p:cNvSpPr/>
            <p:nvPr/>
          </p:nvSpPr>
          <p:spPr>
            <a:xfrm>
              <a:off x="1821850" y="2247525"/>
              <a:ext cx="19550" cy="19550"/>
            </a:xfrm>
            <a:custGeom>
              <a:rect b="b" l="l" r="r" t="t"/>
              <a:pathLst>
                <a:path extrusionOk="0" h="782" w="782">
                  <a:moveTo>
                    <a:pt x="0" y="1"/>
                  </a:moveTo>
                  <a:lnTo>
                    <a:pt x="0" y="42"/>
                  </a:lnTo>
                  <a:lnTo>
                    <a:pt x="0" y="83"/>
                  </a:lnTo>
                  <a:lnTo>
                    <a:pt x="658" y="741"/>
                  </a:lnTo>
                  <a:lnTo>
                    <a:pt x="699" y="782"/>
                  </a:lnTo>
                  <a:lnTo>
                    <a:pt x="740" y="741"/>
                  </a:lnTo>
                  <a:lnTo>
                    <a:pt x="781" y="700"/>
                  </a:lnTo>
                  <a:lnTo>
                    <a:pt x="740" y="658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069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83"/>
            <p:cNvSpPr/>
            <p:nvPr/>
          </p:nvSpPr>
          <p:spPr>
            <a:xfrm>
              <a:off x="1778675" y="2204375"/>
              <a:ext cx="19550" cy="19550"/>
            </a:xfrm>
            <a:custGeom>
              <a:rect b="b" l="l" r="r" t="t"/>
              <a:pathLst>
                <a:path extrusionOk="0" h="782" w="782">
                  <a:moveTo>
                    <a:pt x="1" y="0"/>
                  </a:moveTo>
                  <a:lnTo>
                    <a:pt x="1" y="41"/>
                  </a:lnTo>
                  <a:lnTo>
                    <a:pt x="1" y="82"/>
                  </a:lnTo>
                  <a:lnTo>
                    <a:pt x="658" y="740"/>
                  </a:lnTo>
                  <a:lnTo>
                    <a:pt x="700" y="781"/>
                  </a:lnTo>
                  <a:lnTo>
                    <a:pt x="741" y="740"/>
                  </a:lnTo>
                  <a:lnTo>
                    <a:pt x="782" y="699"/>
                  </a:lnTo>
                  <a:lnTo>
                    <a:pt x="741" y="65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E069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83"/>
            <p:cNvSpPr/>
            <p:nvPr/>
          </p:nvSpPr>
          <p:spPr>
            <a:xfrm>
              <a:off x="1778675" y="2247525"/>
              <a:ext cx="19550" cy="19550"/>
            </a:xfrm>
            <a:custGeom>
              <a:rect b="b" l="l" r="r" t="t"/>
              <a:pathLst>
                <a:path extrusionOk="0" h="782" w="782">
                  <a:moveTo>
                    <a:pt x="658" y="1"/>
                  </a:moveTo>
                  <a:lnTo>
                    <a:pt x="1" y="658"/>
                  </a:lnTo>
                  <a:lnTo>
                    <a:pt x="1" y="700"/>
                  </a:lnTo>
                  <a:lnTo>
                    <a:pt x="1" y="741"/>
                  </a:lnTo>
                  <a:lnTo>
                    <a:pt x="42" y="782"/>
                  </a:lnTo>
                  <a:lnTo>
                    <a:pt x="83" y="741"/>
                  </a:lnTo>
                  <a:lnTo>
                    <a:pt x="741" y="83"/>
                  </a:lnTo>
                  <a:lnTo>
                    <a:pt x="782" y="42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E069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83"/>
            <p:cNvSpPr/>
            <p:nvPr/>
          </p:nvSpPr>
          <p:spPr>
            <a:xfrm>
              <a:off x="1821850" y="2204375"/>
              <a:ext cx="19550" cy="19550"/>
            </a:xfrm>
            <a:custGeom>
              <a:rect b="b" l="l" r="r" t="t"/>
              <a:pathLst>
                <a:path extrusionOk="0" h="782" w="782">
                  <a:moveTo>
                    <a:pt x="658" y="0"/>
                  </a:moveTo>
                  <a:lnTo>
                    <a:pt x="0" y="658"/>
                  </a:lnTo>
                  <a:lnTo>
                    <a:pt x="0" y="699"/>
                  </a:lnTo>
                  <a:lnTo>
                    <a:pt x="0" y="740"/>
                  </a:lnTo>
                  <a:lnTo>
                    <a:pt x="41" y="781"/>
                  </a:lnTo>
                  <a:lnTo>
                    <a:pt x="82" y="740"/>
                  </a:lnTo>
                  <a:lnTo>
                    <a:pt x="740" y="82"/>
                  </a:lnTo>
                  <a:lnTo>
                    <a:pt x="781" y="4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E069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5" name="Google Shape;745;p83"/>
          <p:cNvGrpSpPr/>
          <p:nvPr/>
        </p:nvGrpSpPr>
        <p:grpSpPr>
          <a:xfrm>
            <a:off x="1848291" y="1569864"/>
            <a:ext cx="619067" cy="619067"/>
            <a:chOff x="1848291" y="1569864"/>
            <a:chExt cx="619067" cy="619067"/>
          </a:xfrm>
        </p:grpSpPr>
        <p:sp>
          <p:nvSpPr>
            <p:cNvPr id="746" name="Google Shape;746;p83"/>
            <p:cNvSpPr/>
            <p:nvPr/>
          </p:nvSpPr>
          <p:spPr>
            <a:xfrm>
              <a:off x="1848291" y="1569864"/>
              <a:ext cx="619067" cy="619067"/>
            </a:xfrm>
            <a:custGeom>
              <a:rect b="b" l="l" r="r" t="t"/>
              <a:pathLst>
                <a:path extrusionOk="0" h="12211" w="12211">
                  <a:moveTo>
                    <a:pt x="1" y="1"/>
                  </a:moveTo>
                  <a:lnTo>
                    <a:pt x="1" y="12210"/>
                  </a:lnTo>
                  <a:lnTo>
                    <a:pt x="12210" y="12210"/>
                  </a:lnTo>
                  <a:lnTo>
                    <a:pt x="122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83"/>
            <p:cNvSpPr/>
            <p:nvPr/>
          </p:nvSpPr>
          <p:spPr>
            <a:xfrm>
              <a:off x="1921245" y="1642817"/>
              <a:ext cx="475238" cy="475238"/>
            </a:xfrm>
            <a:custGeom>
              <a:rect b="b" l="l" r="r" t="t"/>
              <a:pathLst>
                <a:path extrusionOk="0" h="9374" w="9374">
                  <a:moveTo>
                    <a:pt x="9250" y="124"/>
                  </a:moveTo>
                  <a:lnTo>
                    <a:pt x="9250" y="9250"/>
                  </a:lnTo>
                  <a:lnTo>
                    <a:pt x="124" y="9250"/>
                  </a:lnTo>
                  <a:lnTo>
                    <a:pt x="124" y="124"/>
                  </a:lnTo>
                  <a:close/>
                  <a:moveTo>
                    <a:pt x="1" y="1"/>
                  </a:moveTo>
                  <a:lnTo>
                    <a:pt x="1" y="42"/>
                  </a:lnTo>
                  <a:lnTo>
                    <a:pt x="1" y="9291"/>
                  </a:lnTo>
                  <a:lnTo>
                    <a:pt x="1" y="9332"/>
                  </a:lnTo>
                  <a:lnTo>
                    <a:pt x="42" y="9373"/>
                  </a:lnTo>
                  <a:lnTo>
                    <a:pt x="9291" y="9373"/>
                  </a:lnTo>
                  <a:lnTo>
                    <a:pt x="9332" y="9332"/>
                  </a:lnTo>
                  <a:lnTo>
                    <a:pt x="9374" y="9291"/>
                  </a:lnTo>
                  <a:lnTo>
                    <a:pt x="9374" y="42"/>
                  </a:lnTo>
                  <a:lnTo>
                    <a:pt x="9332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8" name="Google Shape;748;p83"/>
          <p:cNvGrpSpPr/>
          <p:nvPr/>
        </p:nvGrpSpPr>
        <p:grpSpPr>
          <a:xfrm>
            <a:off x="1056345" y="1569864"/>
            <a:ext cx="619016" cy="619067"/>
            <a:chOff x="1056345" y="1569864"/>
            <a:chExt cx="619016" cy="619067"/>
          </a:xfrm>
        </p:grpSpPr>
        <p:sp>
          <p:nvSpPr>
            <p:cNvPr id="749" name="Google Shape;749;p83"/>
            <p:cNvSpPr/>
            <p:nvPr/>
          </p:nvSpPr>
          <p:spPr>
            <a:xfrm>
              <a:off x="1056345" y="1569864"/>
              <a:ext cx="619016" cy="619067"/>
            </a:xfrm>
            <a:custGeom>
              <a:rect b="b" l="l" r="r" t="t"/>
              <a:pathLst>
                <a:path extrusionOk="0" h="12211" w="12210">
                  <a:moveTo>
                    <a:pt x="0" y="1"/>
                  </a:moveTo>
                  <a:lnTo>
                    <a:pt x="0" y="12210"/>
                  </a:lnTo>
                  <a:lnTo>
                    <a:pt x="12210" y="12210"/>
                  </a:lnTo>
                  <a:lnTo>
                    <a:pt x="122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83"/>
            <p:cNvSpPr/>
            <p:nvPr/>
          </p:nvSpPr>
          <p:spPr>
            <a:xfrm>
              <a:off x="1129299" y="1642817"/>
              <a:ext cx="475238" cy="475238"/>
            </a:xfrm>
            <a:custGeom>
              <a:rect b="b" l="l" r="r" t="t"/>
              <a:pathLst>
                <a:path extrusionOk="0" h="9374" w="9374">
                  <a:moveTo>
                    <a:pt x="9250" y="124"/>
                  </a:moveTo>
                  <a:lnTo>
                    <a:pt x="9250" y="9250"/>
                  </a:lnTo>
                  <a:lnTo>
                    <a:pt x="123" y="9250"/>
                  </a:lnTo>
                  <a:lnTo>
                    <a:pt x="123" y="124"/>
                  </a:lnTo>
                  <a:close/>
                  <a:moveTo>
                    <a:pt x="0" y="1"/>
                  </a:moveTo>
                  <a:lnTo>
                    <a:pt x="0" y="42"/>
                  </a:lnTo>
                  <a:lnTo>
                    <a:pt x="0" y="9291"/>
                  </a:lnTo>
                  <a:lnTo>
                    <a:pt x="0" y="9332"/>
                  </a:lnTo>
                  <a:lnTo>
                    <a:pt x="41" y="9373"/>
                  </a:lnTo>
                  <a:lnTo>
                    <a:pt x="9291" y="9373"/>
                  </a:lnTo>
                  <a:lnTo>
                    <a:pt x="9332" y="9332"/>
                  </a:lnTo>
                  <a:lnTo>
                    <a:pt x="9373" y="9291"/>
                  </a:lnTo>
                  <a:lnTo>
                    <a:pt x="9373" y="42"/>
                  </a:lnTo>
                  <a:lnTo>
                    <a:pt x="93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1" name="Google Shape;751;p83"/>
          <p:cNvGrpSpPr/>
          <p:nvPr/>
        </p:nvGrpSpPr>
        <p:grpSpPr>
          <a:xfrm>
            <a:off x="2640287" y="1569864"/>
            <a:ext cx="619016" cy="619067"/>
            <a:chOff x="2640287" y="1569864"/>
            <a:chExt cx="619016" cy="619067"/>
          </a:xfrm>
        </p:grpSpPr>
        <p:sp>
          <p:nvSpPr>
            <p:cNvPr id="752" name="Google Shape;752;p83"/>
            <p:cNvSpPr/>
            <p:nvPr/>
          </p:nvSpPr>
          <p:spPr>
            <a:xfrm>
              <a:off x="2640287" y="1569864"/>
              <a:ext cx="619016" cy="619067"/>
            </a:xfrm>
            <a:custGeom>
              <a:rect b="b" l="l" r="r" t="t"/>
              <a:pathLst>
                <a:path extrusionOk="0" h="12211" w="12210">
                  <a:moveTo>
                    <a:pt x="0" y="1"/>
                  </a:moveTo>
                  <a:lnTo>
                    <a:pt x="0" y="12210"/>
                  </a:lnTo>
                  <a:lnTo>
                    <a:pt x="12210" y="12210"/>
                  </a:lnTo>
                  <a:lnTo>
                    <a:pt x="122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83"/>
            <p:cNvSpPr/>
            <p:nvPr/>
          </p:nvSpPr>
          <p:spPr>
            <a:xfrm>
              <a:off x="2711162" y="1642817"/>
              <a:ext cx="477317" cy="475238"/>
            </a:xfrm>
            <a:custGeom>
              <a:rect b="b" l="l" r="r" t="t"/>
              <a:pathLst>
                <a:path extrusionOk="0" h="9374" w="9415">
                  <a:moveTo>
                    <a:pt x="9291" y="124"/>
                  </a:moveTo>
                  <a:lnTo>
                    <a:pt x="9291" y="9250"/>
                  </a:lnTo>
                  <a:lnTo>
                    <a:pt x="123" y="9250"/>
                  </a:lnTo>
                  <a:lnTo>
                    <a:pt x="123" y="124"/>
                  </a:lnTo>
                  <a:close/>
                  <a:moveTo>
                    <a:pt x="41" y="1"/>
                  </a:moveTo>
                  <a:lnTo>
                    <a:pt x="0" y="42"/>
                  </a:lnTo>
                  <a:lnTo>
                    <a:pt x="0" y="9291"/>
                  </a:lnTo>
                  <a:lnTo>
                    <a:pt x="41" y="9332"/>
                  </a:lnTo>
                  <a:lnTo>
                    <a:pt x="82" y="9373"/>
                  </a:lnTo>
                  <a:lnTo>
                    <a:pt x="9332" y="9373"/>
                  </a:lnTo>
                  <a:lnTo>
                    <a:pt x="9373" y="9332"/>
                  </a:lnTo>
                  <a:lnTo>
                    <a:pt x="9414" y="9291"/>
                  </a:lnTo>
                  <a:lnTo>
                    <a:pt x="9414" y="42"/>
                  </a:lnTo>
                  <a:lnTo>
                    <a:pt x="93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4" name="Google Shape;754;p83"/>
          <p:cNvGrpSpPr/>
          <p:nvPr/>
        </p:nvGrpSpPr>
        <p:grpSpPr>
          <a:xfrm>
            <a:off x="-531752" y="1428255"/>
            <a:ext cx="1310400" cy="3058351"/>
            <a:chOff x="5041550" y="1428200"/>
            <a:chExt cx="567150" cy="1323675"/>
          </a:xfrm>
        </p:grpSpPr>
        <p:sp>
          <p:nvSpPr>
            <p:cNvPr id="755" name="Google Shape;755;p83"/>
            <p:cNvSpPr/>
            <p:nvPr/>
          </p:nvSpPr>
          <p:spPr>
            <a:xfrm>
              <a:off x="5099825" y="1428200"/>
              <a:ext cx="198775" cy="622325"/>
            </a:xfrm>
            <a:custGeom>
              <a:rect b="b" l="l" r="r" t="t"/>
              <a:pathLst>
                <a:path extrusionOk="0" h="24893" w="7951">
                  <a:moveTo>
                    <a:pt x="6494" y="1"/>
                  </a:moveTo>
                  <a:lnTo>
                    <a:pt x="6119" y="84"/>
                  </a:lnTo>
                  <a:lnTo>
                    <a:pt x="5661" y="292"/>
                  </a:lnTo>
                  <a:lnTo>
                    <a:pt x="5203" y="625"/>
                  </a:lnTo>
                  <a:lnTo>
                    <a:pt x="4704" y="1083"/>
                  </a:lnTo>
                  <a:lnTo>
                    <a:pt x="4454" y="1333"/>
                  </a:lnTo>
                  <a:lnTo>
                    <a:pt x="4204" y="1666"/>
                  </a:lnTo>
                  <a:lnTo>
                    <a:pt x="3705" y="2415"/>
                  </a:lnTo>
                  <a:lnTo>
                    <a:pt x="3205" y="3372"/>
                  </a:lnTo>
                  <a:lnTo>
                    <a:pt x="2747" y="4413"/>
                  </a:lnTo>
                  <a:lnTo>
                    <a:pt x="2290" y="5579"/>
                  </a:lnTo>
                  <a:lnTo>
                    <a:pt x="1873" y="6827"/>
                  </a:lnTo>
                  <a:lnTo>
                    <a:pt x="1499" y="8118"/>
                  </a:lnTo>
                  <a:lnTo>
                    <a:pt x="1124" y="9491"/>
                  </a:lnTo>
                  <a:lnTo>
                    <a:pt x="833" y="10865"/>
                  </a:lnTo>
                  <a:lnTo>
                    <a:pt x="541" y="12280"/>
                  </a:lnTo>
                  <a:lnTo>
                    <a:pt x="333" y="13654"/>
                  </a:lnTo>
                  <a:lnTo>
                    <a:pt x="167" y="14986"/>
                  </a:lnTo>
                  <a:lnTo>
                    <a:pt x="42" y="16276"/>
                  </a:lnTo>
                  <a:lnTo>
                    <a:pt x="0" y="17441"/>
                  </a:lnTo>
                  <a:lnTo>
                    <a:pt x="0" y="18565"/>
                  </a:lnTo>
                  <a:lnTo>
                    <a:pt x="83" y="19523"/>
                  </a:lnTo>
                  <a:lnTo>
                    <a:pt x="250" y="20397"/>
                  </a:lnTo>
                  <a:lnTo>
                    <a:pt x="416" y="21146"/>
                  </a:lnTo>
                  <a:lnTo>
                    <a:pt x="666" y="21812"/>
                  </a:lnTo>
                  <a:lnTo>
                    <a:pt x="916" y="22395"/>
                  </a:lnTo>
                  <a:lnTo>
                    <a:pt x="1207" y="22894"/>
                  </a:lnTo>
                  <a:lnTo>
                    <a:pt x="1499" y="23352"/>
                  </a:lnTo>
                  <a:lnTo>
                    <a:pt x="1832" y="23727"/>
                  </a:lnTo>
                  <a:lnTo>
                    <a:pt x="2123" y="24018"/>
                  </a:lnTo>
                  <a:lnTo>
                    <a:pt x="2456" y="24268"/>
                  </a:lnTo>
                  <a:lnTo>
                    <a:pt x="2747" y="24476"/>
                  </a:lnTo>
                  <a:lnTo>
                    <a:pt x="3247" y="24726"/>
                  </a:lnTo>
                  <a:lnTo>
                    <a:pt x="3580" y="24850"/>
                  </a:lnTo>
                  <a:lnTo>
                    <a:pt x="3705" y="24892"/>
                  </a:lnTo>
                  <a:lnTo>
                    <a:pt x="3996" y="24892"/>
                  </a:lnTo>
                  <a:lnTo>
                    <a:pt x="4329" y="24850"/>
                  </a:lnTo>
                  <a:lnTo>
                    <a:pt x="4787" y="24726"/>
                  </a:lnTo>
                  <a:lnTo>
                    <a:pt x="5286" y="24517"/>
                  </a:lnTo>
                  <a:lnTo>
                    <a:pt x="5578" y="24351"/>
                  </a:lnTo>
                  <a:lnTo>
                    <a:pt x="5869" y="24143"/>
                  </a:lnTo>
                  <a:lnTo>
                    <a:pt x="6202" y="23893"/>
                  </a:lnTo>
                  <a:lnTo>
                    <a:pt x="6494" y="23643"/>
                  </a:lnTo>
                  <a:lnTo>
                    <a:pt x="6827" y="23310"/>
                  </a:lnTo>
                  <a:lnTo>
                    <a:pt x="7118" y="22894"/>
                  </a:lnTo>
                  <a:lnTo>
                    <a:pt x="7284" y="22686"/>
                  </a:lnTo>
                  <a:lnTo>
                    <a:pt x="7409" y="22436"/>
                  </a:lnTo>
                  <a:lnTo>
                    <a:pt x="7493" y="22103"/>
                  </a:lnTo>
                  <a:lnTo>
                    <a:pt x="7576" y="21770"/>
                  </a:lnTo>
                  <a:lnTo>
                    <a:pt x="7659" y="20979"/>
                  </a:lnTo>
                  <a:lnTo>
                    <a:pt x="7701" y="20064"/>
                  </a:lnTo>
                  <a:lnTo>
                    <a:pt x="7701" y="19065"/>
                  </a:lnTo>
                  <a:lnTo>
                    <a:pt x="7617" y="17983"/>
                  </a:lnTo>
                  <a:lnTo>
                    <a:pt x="7451" y="15610"/>
                  </a:lnTo>
                  <a:lnTo>
                    <a:pt x="7243" y="13112"/>
                  </a:lnTo>
                  <a:lnTo>
                    <a:pt x="7160" y="11864"/>
                  </a:lnTo>
                  <a:lnTo>
                    <a:pt x="7076" y="10615"/>
                  </a:lnTo>
                  <a:lnTo>
                    <a:pt x="7076" y="9408"/>
                  </a:lnTo>
                  <a:lnTo>
                    <a:pt x="7118" y="8242"/>
                  </a:lnTo>
                  <a:lnTo>
                    <a:pt x="7243" y="7160"/>
                  </a:lnTo>
                  <a:lnTo>
                    <a:pt x="7326" y="6619"/>
                  </a:lnTo>
                  <a:lnTo>
                    <a:pt x="7451" y="6161"/>
                  </a:lnTo>
                  <a:lnTo>
                    <a:pt x="7659" y="5204"/>
                  </a:lnTo>
                  <a:lnTo>
                    <a:pt x="7826" y="4371"/>
                  </a:lnTo>
                  <a:lnTo>
                    <a:pt x="7909" y="3539"/>
                  </a:lnTo>
                  <a:lnTo>
                    <a:pt x="7950" y="2831"/>
                  </a:lnTo>
                  <a:lnTo>
                    <a:pt x="7950" y="2165"/>
                  </a:lnTo>
                  <a:lnTo>
                    <a:pt x="7867" y="1583"/>
                  </a:lnTo>
                  <a:lnTo>
                    <a:pt x="7742" y="1083"/>
                  </a:lnTo>
                  <a:lnTo>
                    <a:pt x="7576" y="667"/>
                  </a:lnTo>
                  <a:lnTo>
                    <a:pt x="7368" y="376"/>
                  </a:lnTo>
                  <a:lnTo>
                    <a:pt x="7243" y="251"/>
                  </a:lnTo>
                  <a:lnTo>
                    <a:pt x="7118" y="126"/>
                  </a:lnTo>
                  <a:lnTo>
                    <a:pt x="6993" y="84"/>
                  </a:lnTo>
                  <a:lnTo>
                    <a:pt x="68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83"/>
            <p:cNvSpPr/>
            <p:nvPr/>
          </p:nvSpPr>
          <p:spPr>
            <a:xfrm>
              <a:off x="5191400" y="1828850"/>
              <a:ext cx="209175" cy="506800"/>
            </a:xfrm>
            <a:custGeom>
              <a:rect b="b" l="l" r="r" t="t"/>
              <a:pathLst>
                <a:path extrusionOk="0" h="20272" w="8367">
                  <a:moveTo>
                    <a:pt x="7368" y="0"/>
                  </a:moveTo>
                  <a:lnTo>
                    <a:pt x="7076" y="42"/>
                  </a:lnTo>
                  <a:lnTo>
                    <a:pt x="6702" y="167"/>
                  </a:lnTo>
                  <a:lnTo>
                    <a:pt x="6285" y="375"/>
                  </a:lnTo>
                  <a:lnTo>
                    <a:pt x="5827" y="666"/>
                  </a:lnTo>
                  <a:lnTo>
                    <a:pt x="5578" y="874"/>
                  </a:lnTo>
                  <a:lnTo>
                    <a:pt x="5328" y="1124"/>
                  </a:lnTo>
                  <a:lnTo>
                    <a:pt x="4829" y="1707"/>
                  </a:lnTo>
                  <a:lnTo>
                    <a:pt x="4329" y="2414"/>
                  </a:lnTo>
                  <a:lnTo>
                    <a:pt x="3830" y="3247"/>
                  </a:lnTo>
                  <a:lnTo>
                    <a:pt x="3330" y="4163"/>
                  </a:lnTo>
                  <a:lnTo>
                    <a:pt x="2831" y="5120"/>
                  </a:lnTo>
                  <a:lnTo>
                    <a:pt x="2373" y="6161"/>
                  </a:lnTo>
                  <a:lnTo>
                    <a:pt x="1956" y="7243"/>
                  </a:lnTo>
                  <a:lnTo>
                    <a:pt x="1540" y="8367"/>
                  </a:lnTo>
                  <a:lnTo>
                    <a:pt x="1166" y="9490"/>
                  </a:lnTo>
                  <a:lnTo>
                    <a:pt x="833" y="10614"/>
                  </a:lnTo>
                  <a:lnTo>
                    <a:pt x="541" y="11697"/>
                  </a:lnTo>
                  <a:lnTo>
                    <a:pt x="291" y="12737"/>
                  </a:lnTo>
                  <a:lnTo>
                    <a:pt x="125" y="13694"/>
                  </a:lnTo>
                  <a:lnTo>
                    <a:pt x="42" y="14610"/>
                  </a:lnTo>
                  <a:lnTo>
                    <a:pt x="0" y="15443"/>
                  </a:lnTo>
                  <a:lnTo>
                    <a:pt x="0" y="16150"/>
                  </a:lnTo>
                  <a:lnTo>
                    <a:pt x="83" y="16816"/>
                  </a:lnTo>
                  <a:lnTo>
                    <a:pt x="208" y="17399"/>
                  </a:lnTo>
                  <a:lnTo>
                    <a:pt x="375" y="17898"/>
                  </a:lnTo>
                  <a:lnTo>
                    <a:pt x="541" y="18356"/>
                  </a:lnTo>
                  <a:lnTo>
                    <a:pt x="749" y="18731"/>
                  </a:lnTo>
                  <a:lnTo>
                    <a:pt x="957" y="19064"/>
                  </a:lnTo>
                  <a:lnTo>
                    <a:pt x="1207" y="19355"/>
                  </a:lnTo>
                  <a:lnTo>
                    <a:pt x="1415" y="19605"/>
                  </a:lnTo>
                  <a:lnTo>
                    <a:pt x="1623" y="19813"/>
                  </a:lnTo>
                  <a:lnTo>
                    <a:pt x="2040" y="20063"/>
                  </a:lnTo>
                  <a:lnTo>
                    <a:pt x="2289" y="20229"/>
                  </a:lnTo>
                  <a:lnTo>
                    <a:pt x="2414" y="20271"/>
                  </a:lnTo>
                  <a:lnTo>
                    <a:pt x="2914" y="20271"/>
                  </a:lnTo>
                  <a:lnTo>
                    <a:pt x="3288" y="20229"/>
                  </a:lnTo>
                  <a:lnTo>
                    <a:pt x="3746" y="20105"/>
                  </a:lnTo>
                  <a:lnTo>
                    <a:pt x="4287" y="19896"/>
                  </a:lnTo>
                  <a:lnTo>
                    <a:pt x="4537" y="19730"/>
                  </a:lnTo>
                  <a:lnTo>
                    <a:pt x="4829" y="19522"/>
                  </a:lnTo>
                  <a:lnTo>
                    <a:pt x="5120" y="19272"/>
                  </a:lnTo>
                  <a:lnTo>
                    <a:pt x="5453" y="18981"/>
                  </a:lnTo>
                  <a:lnTo>
                    <a:pt x="5578" y="18814"/>
                  </a:lnTo>
                  <a:lnTo>
                    <a:pt x="5703" y="18606"/>
                  </a:lnTo>
                  <a:lnTo>
                    <a:pt x="5827" y="18356"/>
                  </a:lnTo>
                  <a:lnTo>
                    <a:pt x="5911" y="18107"/>
                  </a:lnTo>
                  <a:lnTo>
                    <a:pt x="6077" y="17482"/>
                  </a:lnTo>
                  <a:lnTo>
                    <a:pt x="6202" y="16733"/>
                  </a:lnTo>
                  <a:lnTo>
                    <a:pt x="6327" y="15901"/>
                  </a:lnTo>
                  <a:lnTo>
                    <a:pt x="6369" y="14985"/>
                  </a:lnTo>
                  <a:lnTo>
                    <a:pt x="6493" y="12987"/>
                  </a:lnTo>
                  <a:lnTo>
                    <a:pt x="6577" y="10906"/>
                  </a:lnTo>
                  <a:lnTo>
                    <a:pt x="6660" y="9865"/>
                  </a:lnTo>
                  <a:lnTo>
                    <a:pt x="6743" y="8824"/>
                  </a:lnTo>
                  <a:lnTo>
                    <a:pt x="6868" y="7825"/>
                  </a:lnTo>
                  <a:lnTo>
                    <a:pt x="7035" y="6868"/>
                  </a:lnTo>
                  <a:lnTo>
                    <a:pt x="7243" y="5994"/>
                  </a:lnTo>
                  <a:lnTo>
                    <a:pt x="7534" y="5162"/>
                  </a:lnTo>
                  <a:lnTo>
                    <a:pt x="7784" y="4454"/>
                  </a:lnTo>
                  <a:lnTo>
                    <a:pt x="7992" y="3746"/>
                  </a:lnTo>
                  <a:lnTo>
                    <a:pt x="8158" y="3080"/>
                  </a:lnTo>
                  <a:lnTo>
                    <a:pt x="8283" y="2498"/>
                  </a:lnTo>
                  <a:lnTo>
                    <a:pt x="8367" y="1957"/>
                  </a:lnTo>
                  <a:lnTo>
                    <a:pt x="8367" y="1457"/>
                  </a:lnTo>
                  <a:lnTo>
                    <a:pt x="8325" y="1041"/>
                  </a:lnTo>
                  <a:lnTo>
                    <a:pt x="8242" y="666"/>
                  </a:lnTo>
                  <a:lnTo>
                    <a:pt x="8075" y="375"/>
                  </a:lnTo>
                  <a:lnTo>
                    <a:pt x="7909" y="167"/>
                  </a:lnTo>
                  <a:lnTo>
                    <a:pt x="7659" y="42"/>
                  </a:lnTo>
                  <a:lnTo>
                    <a:pt x="73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83"/>
            <p:cNvSpPr/>
            <p:nvPr/>
          </p:nvSpPr>
          <p:spPr>
            <a:xfrm>
              <a:off x="5398475" y="1468800"/>
              <a:ext cx="137375" cy="469325"/>
            </a:xfrm>
            <a:custGeom>
              <a:rect b="b" l="l" r="r" t="t"/>
              <a:pathLst>
                <a:path extrusionOk="0" h="18773" w="5495">
                  <a:moveTo>
                    <a:pt x="874" y="0"/>
                  </a:moveTo>
                  <a:lnTo>
                    <a:pt x="750" y="84"/>
                  </a:lnTo>
                  <a:lnTo>
                    <a:pt x="583" y="125"/>
                  </a:lnTo>
                  <a:lnTo>
                    <a:pt x="458" y="250"/>
                  </a:lnTo>
                  <a:lnTo>
                    <a:pt x="375" y="375"/>
                  </a:lnTo>
                  <a:lnTo>
                    <a:pt x="250" y="541"/>
                  </a:lnTo>
                  <a:lnTo>
                    <a:pt x="125" y="916"/>
                  </a:lnTo>
                  <a:lnTo>
                    <a:pt x="0" y="1415"/>
                  </a:lnTo>
                  <a:lnTo>
                    <a:pt x="0" y="2040"/>
                  </a:lnTo>
                  <a:lnTo>
                    <a:pt x="42" y="2747"/>
                  </a:lnTo>
                  <a:lnTo>
                    <a:pt x="208" y="3538"/>
                  </a:lnTo>
                  <a:lnTo>
                    <a:pt x="458" y="4412"/>
                  </a:lnTo>
                  <a:lnTo>
                    <a:pt x="708" y="5287"/>
                  </a:lnTo>
                  <a:lnTo>
                    <a:pt x="916" y="6077"/>
                  </a:lnTo>
                  <a:lnTo>
                    <a:pt x="1083" y="6827"/>
                  </a:lnTo>
                  <a:lnTo>
                    <a:pt x="1166" y="7493"/>
                  </a:lnTo>
                  <a:lnTo>
                    <a:pt x="1207" y="8117"/>
                  </a:lnTo>
                  <a:lnTo>
                    <a:pt x="1249" y="8700"/>
                  </a:lnTo>
                  <a:lnTo>
                    <a:pt x="1207" y="9282"/>
                  </a:lnTo>
                  <a:lnTo>
                    <a:pt x="1166" y="9824"/>
                  </a:lnTo>
                  <a:lnTo>
                    <a:pt x="1041" y="10864"/>
                  </a:lnTo>
                  <a:lnTo>
                    <a:pt x="833" y="11905"/>
                  </a:lnTo>
                  <a:lnTo>
                    <a:pt x="625" y="13070"/>
                  </a:lnTo>
                  <a:lnTo>
                    <a:pt x="458" y="14444"/>
                  </a:lnTo>
                  <a:lnTo>
                    <a:pt x="458" y="15110"/>
                  </a:lnTo>
                  <a:lnTo>
                    <a:pt x="458" y="15734"/>
                  </a:lnTo>
                  <a:lnTo>
                    <a:pt x="541" y="16275"/>
                  </a:lnTo>
                  <a:lnTo>
                    <a:pt x="666" y="16733"/>
                  </a:lnTo>
                  <a:lnTo>
                    <a:pt x="791" y="17149"/>
                  </a:lnTo>
                  <a:lnTo>
                    <a:pt x="958" y="17524"/>
                  </a:lnTo>
                  <a:lnTo>
                    <a:pt x="1166" y="17815"/>
                  </a:lnTo>
                  <a:lnTo>
                    <a:pt x="1332" y="18065"/>
                  </a:lnTo>
                  <a:lnTo>
                    <a:pt x="1540" y="18273"/>
                  </a:lnTo>
                  <a:lnTo>
                    <a:pt x="1749" y="18440"/>
                  </a:lnTo>
                  <a:lnTo>
                    <a:pt x="2123" y="18648"/>
                  </a:lnTo>
                  <a:lnTo>
                    <a:pt x="2373" y="18731"/>
                  </a:lnTo>
                  <a:lnTo>
                    <a:pt x="2456" y="18773"/>
                  </a:lnTo>
                  <a:lnTo>
                    <a:pt x="2872" y="18731"/>
                  </a:lnTo>
                  <a:lnTo>
                    <a:pt x="3247" y="18648"/>
                  </a:lnTo>
                  <a:lnTo>
                    <a:pt x="3622" y="18523"/>
                  </a:lnTo>
                  <a:lnTo>
                    <a:pt x="3913" y="18315"/>
                  </a:lnTo>
                  <a:lnTo>
                    <a:pt x="4204" y="18065"/>
                  </a:lnTo>
                  <a:lnTo>
                    <a:pt x="4454" y="17815"/>
                  </a:lnTo>
                  <a:lnTo>
                    <a:pt x="4662" y="17482"/>
                  </a:lnTo>
                  <a:lnTo>
                    <a:pt x="4870" y="17108"/>
                  </a:lnTo>
                  <a:lnTo>
                    <a:pt x="5037" y="16691"/>
                  </a:lnTo>
                  <a:lnTo>
                    <a:pt x="5162" y="16234"/>
                  </a:lnTo>
                  <a:lnTo>
                    <a:pt x="5287" y="15776"/>
                  </a:lnTo>
                  <a:lnTo>
                    <a:pt x="5370" y="15276"/>
                  </a:lnTo>
                  <a:lnTo>
                    <a:pt x="5411" y="14735"/>
                  </a:lnTo>
                  <a:lnTo>
                    <a:pt x="5453" y="14152"/>
                  </a:lnTo>
                  <a:lnTo>
                    <a:pt x="5495" y="12987"/>
                  </a:lnTo>
                  <a:lnTo>
                    <a:pt x="5411" y="11780"/>
                  </a:lnTo>
                  <a:lnTo>
                    <a:pt x="5287" y="10490"/>
                  </a:lnTo>
                  <a:lnTo>
                    <a:pt x="5120" y="9199"/>
                  </a:lnTo>
                  <a:lnTo>
                    <a:pt x="4870" y="7909"/>
                  </a:lnTo>
                  <a:lnTo>
                    <a:pt x="4579" y="6660"/>
                  </a:lnTo>
                  <a:lnTo>
                    <a:pt x="4288" y="5453"/>
                  </a:lnTo>
                  <a:lnTo>
                    <a:pt x="3955" y="4329"/>
                  </a:lnTo>
                  <a:lnTo>
                    <a:pt x="3622" y="3330"/>
                  </a:lnTo>
                  <a:lnTo>
                    <a:pt x="3247" y="2414"/>
                  </a:lnTo>
                  <a:lnTo>
                    <a:pt x="2872" y="1665"/>
                  </a:lnTo>
                  <a:lnTo>
                    <a:pt x="2498" y="1082"/>
                  </a:lnTo>
                  <a:lnTo>
                    <a:pt x="2082" y="583"/>
                  </a:lnTo>
                  <a:lnTo>
                    <a:pt x="1707" y="292"/>
                  </a:lnTo>
                  <a:lnTo>
                    <a:pt x="1540" y="167"/>
                  </a:lnTo>
                  <a:lnTo>
                    <a:pt x="1374" y="84"/>
                  </a:lnTo>
                  <a:lnTo>
                    <a:pt x="1207" y="42"/>
                  </a:lnTo>
                  <a:lnTo>
                    <a:pt x="10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83"/>
            <p:cNvSpPr/>
            <p:nvPr/>
          </p:nvSpPr>
          <p:spPr>
            <a:xfrm>
              <a:off x="5352675" y="1885025"/>
              <a:ext cx="256025" cy="463100"/>
            </a:xfrm>
            <a:custGeom>
              <a:rect b="b" l="l" r="r" t="t"/>
              <a:pathLst>
                <a:path extrusionOk="0" h="18524" w="10241">
                  <a:moveTo>
                    <a:pt x="8950" y="1"/>
                  </a:moveTo>
                  <a:lnTo>
                    <a:pt x="8784" y="42"/>
                  </a:lnTo>
                  <a:lnTo>
                    <a:pt x="8617" y="84"/>
                  </a:lnTo>
                  <a:lnTo>
                    <a:pt x="8451" y="167"/>
                  </a:lnTo>
                  <a:lnTo>
                    <a:pt x="8284" y="292"/>
                  </a:lnTo>
                  <a:lnTo>
                    <a:pt x="8076" y="459"/>
                  </a:lnTo>
                  <a:lnTo>
                    <a:pt x="7743" y="875"/>
                  </a:lnTo>
                  <a:lnTo>
                    <a:pt x="7410" y="1416"/>
                  </a:lnTo>
                  <a:lnTo>
                    <a:pt x="7077" y="2082"/>
                  </a:lnTo>
                  <a:lnTo>
                    <a:pt x="6786" y="2915"/>
                  </a:lnTo>
                  <a:lnTo>
                    <a:pt x="6536" y="3830"/>
                  </a:lnTo>
                  <a:lnTo>
                    <a:pt x="6328" y="4788"/>
                  </a:lnTo>
                  <a:lnTo>
                    <a:pt x="6078" y="5620"/>
                  </a:lnTo>
                  <a:lnTo>
                    <a:pt x="5828" y="6411"/>
                  </a:lnTo>
                  <a:lnTo>
                    <a:pt x="5537" y="7077"/>
                  </a:lnTo>
                  <a:lnTo>
                    <a:pt x="5246" y="7660"/>
                  </a:lnTo>
                  <a:lnTo>
                    <a:pt x="4954" y="8242"/>
                  </a:lnTo>
                  <a:lnTo>
                    <a:pt x="4663" y="8742"/>
                  </a:lnTo>
                  <a:lnTo>
                    <a:pt x="4330" y="9200"/>
                  </a:lnTo>
                  <a:lnTo>
                    <a:pt x="3622" y="10074"/>
                  </a:lnTo>
                  <a:lnTo>
                    <a:pt x="2873" y="10948"/>
                  </a:lnTo>
                  <a:lnTo>
                    <a:pt x="2082" y="11905"/>
                  </a:lnTo>
                  <a:lnTo>
                    <a:pt x="1666" y="12446"/>
                  </a:lnTo>
                  <a:lnTo>
                    <a:pt x="1208" y="13071"/>
                  </a:lnTo>
                  <a:lnTo>
                    <a:pt x="833" y="13695"/>
                  </a:lnTo>
                  <a:lnTo>
                    <a:pt x="500" y="14278"/>
                  </a:lnTo>
                  <a:lnTo>
                    <a:pt x="292" y="14777"/>
                  </a:lnTo>
                  <a:lnTo>
                    <a:pt x="126" y="15277"/>
                  </a:lnTo>
                  <a:lnTo>
                    <a:pt x="42" y="15735"/>
                  </a:lnTo>
                  <a:lnTo>
                    <a:pt x="1" y="16151"/>
                  </a:lnTo>
                  <a:lnTo>
                    <a:pt x="1" y="16526"/>
                  </a:lnTo>
                  <a:lnTo>
                    <a:pt x="84" y="16859"/>
                  </a:lnTo>
                  <a:lnTo>
                    <a:pt x="126" y="17150"/>
                  </a:lnTo>
                  <a:lnTo>
                    <a:pt x="251" y="17400"/>
                  </a:lnTo>
                  <a:lnTo>
                    <a:pt x="459" y="17816"/>
                  </a:lnTo>
                  <a:lnTo>
                    <a:pt x="625" y="18066"/>
                  </a:lnTo>
                  <a:lnTo>
                    <a:pt x="708" y="18149"/>
                  </a:lnTo>
                  <a:lnTo>
                    <a:pt x="1125" y="18315"/>
                  </a:lnTo>
                  <a:lnTo>
                    <a:pt x="1499" y="18440"/>
                  </a:lnTo>
                  <a:lnTo>
                    <a:pt x="1916" y="18524"/>
                  </a:lnTo>
                  <a:lnTo>
                    <a:pt x="2290" y="18482"/>
                  </a:lnTo>
                  <a:lnTo>
                    <a:pt x="2665" y="18440"/>
                  </a:lnTo>
                  <a:lnTo>
                    <a:pt x="3081" y="18274"/>
                  </a:lnTo>
                  <a:lnTo>
                    <a:pt x="3456" y="18107"/>
                  </a:lnTo>
                  <a:lnTo>
                    <a:pt x="3830" y="17858"/>
                  </a:lnTo>
                  <a:lnTo>
                    <a:pt x="4205" y="17566"/>
                  </a:lnTo>
                  <a:lnTo>
                    <a:pt x="4538" y="17233"/>
                  </a:lnTo>
                  <a:lnTo>
                    <a:pt x="4913" y="16859"/>
                  </a:lnTo>
                  <a:lnTo>
                    <a:pt x="5246" y="16442"/>
                  </a:lnTo>
                  <a:lnTo>
                    <a:pt x="5620" y="15984"/>
                  </a:lnTo>
                  <a:lnTo>
                    <a:pt x="5953" y="15485"/>
                  </a:lnTo>
                  <a:lnTo>
                    <a:pt x="6577" y="14444"/>
                  </a:lnTo>
                  <a:lnTo>
                    <a:pt x="7160" y="13279"/>
                  </a:lnTo>
                  <a:lnTo>
                    <a:pt x="7743" y="12030"/>
                  </a:lnTo>
                  <a:lnTo>
                    <a:pt x="8242" y="10740"/>
                  </a:lnTo>
                  <a:lnTo>
                    <a:pt x="8742" y="9450"/>
                  </a:lnTo>
                  <a:lnTo>
                    <a:pt x="9158" y="8159"/>
                  </a:lnTo>
                  <a:lnTo>
                    <a:pt x="9491" y="6869"/>
                  </a:lnTo>
                  <a:lnTo>
                    <a:pt x="9783" y="5662"/>
                  </a:lnTo>
                  <a:lnTo>
                    <a:pt x="10032" y="4538"/>
                  </a:lnTo>
                  <a:lnTo>
                    <a:pt x="10157" y="3497"/>
                  </a:lnTo>
                  <a:lnTo>
                    <a:pt x="10240" y="2623"/>
                  </a:lnTo>
                  <a:lnTo>
                    <a:pt x="10199" y="1874"/>
                  </a:lnTo>
                  <a:lnTo>
                    <a:pt x="10074" y="1208"/>
                  </a:lnTo>
                  <a:lnTo>
                    <a:pt x="9907" y="708"/>
                  </a:lnTo>
                  <a:lnTo>
                    <a:pt x="9824" y="500"/>
                  </a:lnTo>
                  <a:lnTo>
                    <a:pt x="9699" y="334"/>
                  </a:lnTo>
                  <a:lnTo>
                    <a:pt x="9574" y="209"/>
                  </a:lnTo>
                  <a:lnTo>
                    <a:pt x="9408" y="126"/>
                  </a:lnTo>
                  <a:lnTo>
                    <a:pt x="9283" y="42"/>
                  </a:lnTo>
                  <a:lnTo>
                    <a:pt x="91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83"/>
            <p:cNvSpPr/>
            <p:nvPr/>
          </p:nvSpPr>
          <p:spPr>
            <a:xfrm>
              <a:off x="5041550" y="1896475"/>
              <a:ext cx="158200" cy="286200"/>
            </a:xfrm>
            <a:custGeom>
              <a:rect b="b" l="l" r="r" t="t"/>
              <a:pathLst>
                <a:path extrusionOk="0" h="11448" w="6328">
                  <a:moveTo>
                    <a:pt x="708" y="1"/>
                  </a:moveTo>
                  <a:lnTo>
                    <a:pt x="500" y="42"/>
                  </a:lnTo>
                  <a:lnTo>
                    <a:pt x="333" y="209"/>
                  </a:lnTo>
                  <a:lnTo>
                    <a:pt x="208" y="417"/>
                  </a:lnTo>
                  <a:lnTo>
                    <a:pt x="83" y="750"/>
                  </a:lnTo>
                  <a:lnTo>
                    <a:pt x="42" y="1125"/>
                  </a:lnTo>
                  <a:lnTo>
                    <a:pt x="0" y="1624"/>
                  </a:lnTo>
                  <a:lnTo>
                    <a:pt x="42" y="2165"/>
                  </a:lnTo>
                  <a:lnTo>
                    <a:pt x="125" y="2790"/>
                  </a:lnTo>
                  <a:lnTo>
                    <a:pt x="250" y="3497"/>
                  </a:lnTo>
                  <a:lnTo>
                    <a:pt x="458" y="4246"/>
                  </a:lnTo>
                  <a:lnTo>
                    <a:pt x="666" y="5037"/>
                  </a:lnTo>
                  <a:lnTo>
                    <a:pt x="916" y="5828"/>
                  </a:lnTo>
                  <a:lnTo>
                    <a:pt x="1207" y="6661"/>
                  </a:lnTo>
                  <a:lnTo>
                    <a:pt x="1540" y="7451"/>
                  </a:lnTo>
                  <a:lnTo>
                    <a:pt x="1873" y="8201"/>
                  </a:lnTo>
                  <a:lnTo>
                    <a:pt x="2248" y="8908"/>
                  </a:lnTo>
                  <a:lnTo>
                    <a:pt x="2664" y="9574"/>
                  </a:lnTo>
                  <a:lnTo>
                    <a:pt x="3080" y="10157"/>
                  </a:lnTo>
                  <a:lnTo>
                    <a:pt x="3497" y="10656"/>
                  </a:lnTo>
                  <a:lnTo>
                    <a:pt x="3955" y="11031"/>
                  </a:lnTo>
                  <a:lnTo>
                    <a:pt x="4204" y="11198"/>
                  </a:lnTo>
                  <a:lnTo>
                    <a:pt x="4412" y="11322"/>
                  </a:lnTo>
                  <a:lnTo>
                    <a:pt x="4662" y="11406"/>
                  </a:lnTo>
                  <a:lnTo>
                    <a:pt x="4912" y="11447"/>
                  </a:lnTo>
                  <a:lnTo>
                    <a:pt x="5162" y="11447"/>
                  </a:lnTo>
                  <a:lnTo>
                    <a:pt x="5370" y="11406"/>
                  </a:lnTo>
                  <a:lnTo>
                    <a:pt x="5619" y="11322"/>
                  </a:lnTo>
                  <a:lnTo>
                    <a:pt x="5869" y="11198"/>
                  </a:lnTo>
                  <a:lnTo>
                    <a:pt x="6036" y="11031"/>
                  </a:lnTo>
                  <a:lnTo>
                    <a:pt x="6161" y="10781"/>
                  </a:lnTo>
                  <a:lnTo>
                    <a:pt x="6285" y="10448"/>
                  </a:lnTo>
                  <a:lnTo>
                    <a:pt x="6327" y="10240"/>
                  </a:lnTo>
                  <a:lnTo>
                    <a:pt x="6327" y="9990"/>
                  </a:lnTo>
                  <a:lnTo>
                    <a:pt x="6285" y="9741"/>
                  </a:lnTo>
                  <a:lnTo>
                    <a:pt x="6244" y="9449"/>
                  </a:lnTo>
                  <a:lnTo>
                    <a:pt x="6161" y="9158"/>
                  </a:lnTo>
                  <a:lnTo>
                    <a:pt x="5994" y="8825"/>
                  </a:lnTo>
                  <a:lnTo>
                    <a:pt x="5828" y="8450"/>
                  </a:lnTo>
                  <a:lnTo>
                    <a:pt x="5578" y="8076"/>
                  </a:lnTo>
                  <a:lnTo>
                    <a:pt x="5037" y="7368"/>
                  </a:lnTo>
                  <a:lnTo>
                    <a:pt x="4537" y="6785"/>
                  </a:lnTo>
                  <a:lnTo>
                    <a:pt x="4079" y="6244"/>
                  </a:lnTo>
                  <a:lnTo>
                    <a:pt x="3663" y="5662"/>
                  </a:lnTo>
                  <a:lnTo>
                    <a:pt x="3247" y="5079"/>
                  </a:lnTo>
                  <a:lnTo>
                    <a:pt x="2914" y="4371"/>
                  </a:lnTo>
                  <a:lnTo>
                    <a:pt x="2747" y="3955"/>
                  </a:lnTo>
                  <a:lnTo>
                    <a:pt x="2581" y="3497"/>
                  </a:lnTo>
                  <a:lnTo>
                    <a:pt x="2414" y="2956"/>
                  </a:lnTo>
                  <a:lnTo>
                    <a:pt x="2290" y="2373"/>
                  </a:lnTo>
                  <a:lnTo>
                    <a:pt x="2123" y="1791"/>
                  </a:lnTo>
                  <a:lnTo>
                    <a:pt x="1957" y="1291"/>
                  </a:lnTo>
                  <a:lnTo>
                    <a:pt x="1748" y="875"/>
                  </a:lnTo>
                  <a:lnTo>
                    <a:pt x="1540" y="542"/>
                  </a:lnTo>
                  <a:lnTo>
                    <a:pt x="1332" y="292"/>
                  </a:lnTo>
                  <a:lnTo>
                    <a:pt x="1124" y="84"/>
                  </a:lnTo>
                  <a:lnTo>
                    <a:pt x="8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83"/>
            <p:cNvSpPr/>
            <p:nvPr/>
          </p:nvSpPr>
          <p:spPr>
            <a:xfrm>
              <a:off x="5304825" y="1618650"/>
              <a:ext cx="162350" cy="565050"/>
            </a:xfrm>
            <a:custGeom>
              <a:rect b="b" l="l" r="r" t="t"/>
              <a:pathLst>
                <a:path extrusionOk="0" h="22602" w="6494">
                  <a:moveTo>
                    <a:pt x="3580" y="0"/>
                  </a:moveTo>
                  <a:lnTo>
                    <a:pt x="3413" y="83"/>
                  </a:lnTo>
                  <a:lnTo>
                    <a:pt x="3247" y="167"/>
                  </a:lnTo>
                  <a:lnTo>
                    <a:pt x="3080" y="291"/>
                  </a:lnTo>
                  <a:lnTo>
                    <a:pt x="2955" y="416"/>
                  </a:lnTo>
                  <a:lnTo>
                    <a:pt x="2831" y="583"/>
                  </a:lnTo>
                  <a:lnTo>
                    <a:pt x="2664" y="999"/>
                  </a:lnTo>
                  <a:lnTo>
                    <a:pt x="2498" y="1499"/>
                  </a:lnTo>
                  <a:lnTo>
                    <a:pt x="2414" y="2040"/>
                  </a:lnTo>
                  <a:lnTo>
                    <a:pt x="2331" y="2706"/>
                  </a:lnTo>
                  <a:lnTo>
                    <a:pt x="2289" y="4121"/>
                  </a:lnTo>
                  <a:lnTo>
                    <a:pt x="2248" y="5703"/>
                  </a:lnTo>
                  <a:lnTo>
                    <a:pt x="2206" y="7368"/>
                  </a:lnTo>
                  <a:lnTo>
                    <a:pt x="2165" y="8158"/>
                  </a:lnTo>
                  <a:lnTo>
                    <a:pt x="2123" y="8991"/>
                  </a:lnTo>
                  <a:lnTo>
                    <a:pt x="2040" y="9740"/>
                  </a:lnTo>
                  <a:lnTo>
                    <a:pt x="1915" y="10489"/>
                  </a:lnTo>
                  <a:lnTo>
                    <a:pt x="1623" y="11946"/>
                  </a:lnTo>
                  <a:lnTo>
                    <a:pt x="1290" y="13278"/>
                  </a:lnTo>
                  <a:lnTo>
                    <a:pt x="916" y="14610"/>
                  </a:lnTo>
                  <a:lnTo>
                    <a:pt x="583" y="15817"/>
                  </a:lnTo>
                  <a:lnTo>
                    <a:pt x="250" y="17066"/>
                  </a:lnTo>
                  <a:lnTo>
                    <a:pt x="167" y="17649"/>
                  </a:lnTo>
                  <a:lnTo>
                    <a:pt x="83" y="18231"/>
                  </a:lnTo>
                  <a:lnTo>
                    <a:pt x="0" y="18814"/>
                  </a:lnTo>
                  <a:lnTo>
                    <a:pt x="0" y="19439"/>
                  </a:lnTo>
                  <a:lnTo>
                    <a:pt x="0" y="19980"/>
                  </a:lnTo>
                  <a:lnTo>
                    <a:pt x="83" y="20479"/>
                  </a:lnTo>
                  <a:lnTo>
                    <a:pt x="208" y="20895"/>
                  </a:lnTo>
                  <a:lnTo>
                    <a:pt x="375" y="21228"/>
                  </a:lnTo>
                  <a:lnTo>
                    <a:pt x="583" y="21561"/>
                  </a:lnTo>
                  <a:lnTo>
                    <a:pt x="791" y="21811"/>
                  </a:lnTo>
                  <a:lnTo>
                    <a:pt x="1041" y="22019"/>
                  </a:lnTo>
                  <a:lnTo>
                    <a:pt x="1249" y="22186"/>
                  </a:lnTo>
                  <a:lnTo>
                    <a:pt x="1499" y="22311"/>
                  </a:lnTo>
                  <a:lnTo>
                    <a:pt x="1748" y="22394"/>
                  </a:lnTo>
                  <a:lnTo>
                    <a:pt x="2123" y="22519"/>
                  </a:lnTo>
                  <a:lnTo>
                    <a:pt x="2414" y="22560"/>
                  </a:lnTo>
                  <a:lnTo>
                    <a:pt x="2539" y="22560"/>
                  </a:lnTo>
                  <a:lnTo>
                    <a:pt x="2872" y="22602"/>
                  </a:lnTo>
                  <a:lnTo>
                    <a:pt x="3455" y="22602"/>
                  </a:lnTo>
                  <a:lnTo>
                    <a:pt x="3705" y="22560"/>
                  </a:lnTo>
                  <a:lnTo>
                    <a:pt x="3954" y="22477"/>
                  </a:lnTo>
                  <a:lnTo>
                    <a:pt x="4163" y="22394"/>
                  </a:lnTo>
                  <a:lnTo>
                    <a:pt x="4371" y="22269"/>
                  </a:lnTo>
                  <a:lnTo>
                    <a:pt x="4579" y="22144"/>
                  </a:lnTo>
                  <a:lnTo>
                    <a:pt x="4912" y="21811"/>
                  </a:lnTo>
                  <a:lnTo>
                    <a:pt x="5203" y="21436"/>
                  </a:lnTo>
                  <a:lnTo>
                    <a:pt x="5453" y="20979"/>
                  </a:lnTo>
                  <a:lnTo>
                    <a:pt x="5661" y="20438"/>
                  </a:lnTo>
                  <a:lnTo>
                    <a:pt x="5828" y="19896"/>
                  </a:lnTo>
                  <a:lnTo>
                    <a:pt x="5952" y="19272"/>
                  </a:lnTo>
                  <a:lnTo>
                    <a:pt x="6036" y="18648"/>
                  </a:lnTo>
                  <a:lnTo>
                    <a:pt x="6119" y="17982"/>
                  </a:lnTo>
                  <a:lnTo>
                    <a:pt x="6202" y="16650"/>
                  </a:lnTo>
                  <a:lnTo>
                    <a:pt x="6285" y="15318"/>
                  </a:lnTo>
                  <a:lnTo>
                    <a:pt x="6369" y="13694"/>
                  </a:lnTo>
                  <a:lnTo>
                    <a:pt x="6452" y="11572"/>
                  </a:lnTo>
                  <a:lnTo>
                    <a:pt x="6494" y="9116"/>
                  </a:lnTo>
                  <a:lnTo>
                    <a:pt x="6452" y="7867"/>
                  </a:lnTo>
                  <a:lnTo>
                    <a:pt x="6410" y="6618"/>
                  </a:lnTo>
                  <a:lnTo>
                    <a:pt x="6327" y="5411"/>
                  </a:lnTo>
                  <a:lnTo>
                    <a:pt x="6202" y="4246"/>
                  </a:lnTo>
                  <a:lnTo>
                    <a:pt x="6036" y="3205"/>
                  </a:lnTo>
                  <a:lnTo>
                    <a:pt x="5786" y="2248"/>
                  </a:lnTo>
                  <a:lnTo>
                    <a:pt x="5661" y="1790"/>
                  </a:lnTo>
                  <a:lnTo>
                    <a:pt x="5495" y="1415"/>
                  </a:lnTo>
                  <a:lnTo>
                    <a:pt x="5328" y="1082"/>
                  </a:lnTo>
                  <a:lnTo>
                    <a:pt x="5162" y="749"/>
                  </a:lnTo>
                  <a:lnTo>
                    <a:pt x="4953" y="500"/>
                  </a:lnTo>
                  <a:lnTo>
                    <a:pt x="4704" y="291"/>
                  </a:lnTo>
                  <a:lnTo>
                    <a:pt x="4454" y="125"/>
                  </a:lnTo>
                  <a:lnTo>
                    <a:pt x="4204" y="42"/>
                  </a:lnTo>
                  <a:lnTo>
                    <a:pt x="39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83"/>
            <p:cNvSpPr/>
            <p:nvPr/>
          </p:nvSpPr>
          <p:spPr>
            <a:xfrm>
              <a:off x="5171625" y="1921450"/>
              <a:ext cx="309075" cy="522400"/>
            </a:xfrm>
            <a:custGeom>
              <a:rect b="b" l="l" r="r" t="t"/>
              <a:pathLst>
                <a:path extrusionOk="0" fill="none" h="20896" w="12363">
                  <a:moveTo>
                    <a:pt x="12363" y="417"/>
                  </a:moveTo>
                  <a:lnTo>
                    <a:pt x="12363" y="417"/>
                  </a:lnTo>
                  <a:lnTo>
                    <a:pt x="12279" y="1083"/>
                  </a:lnTo>
                  <a:lnTo>
                    <a:pt x="12113" y="2914"/>
                  </a:lnTo>
                  <a:lnTo>
                    <a:pt x="11946" y="4163"/>
                  </a:lnTo>
                  <a:lnTo>
                    <a:pt x="11697" y="5578"/>
                  </a:lnTo>
                  <a:lnTo>
                    <a:pt x="11447" y="7160"/>
                  </a:lnTo>
                  <a:lnTo>
                    <a:pt x="11156" y="8783"/>
                  </a:lnTo>
                  <a:lnTo>
                    <a:pt x="10781" y="10490"/>
                  </a:lnTo>
                  <a:lnTo>
                    <a:pt x="10323" y="12238"/>
                  </a:lnTo>
                  <a:lnTo>
                    <a:pt x="9824" y="13945"/>
                  </a:lnTo>
                  <a:lnTo>
                    <a:pt x="9241" y="15610"/>
                  </a:lnTo>
                  <a:lnTo>
                    <a:pt x="8949" y="16401"/>
                  </a:lnTo>
                  <a:lnTo>
                    <a:pt x="8616" y="17150"/>
                  </a:lnTo>
                  <a:lnTo>
                    <a:pt x="8242" y="17899"/>
                  </a:lnTo>
                  <a:lnTo>
                    <a:pt x="7867" y="18607"/>
                  </a:lnTo>
                  <a:lnTo>
                    <a:pt x="7493" y="19231"/>
                  </a:lnTo>
                  <a:lnTo>
                    <a:pt x="7076" y="19855"/>
                  </a:lnTo>
                  <a:lnTo>
                    <a:pt x="6660" y="20396"/>
                  </a:lnTo>
                  <a:lnTo>
                    <a:pt x="6202" y="20896"/>
                  </a:lnTo>
                  <a:lnTo>
                    <a:pt x="6202" y="20896"/>
                  </a:lnTo>
                  <a:lnTo>
                    <a:pt x="5536" y="20147"/>
                  </a:lnTo>
                  <a:lnTo>
                    <a:pt x="4954" y="19356"/>
                  </a:lnTo>
                  <a:lnTo>
                    <a:pt x="4371" y="18565"/>
                  </a:lnTo>
                  <a:lnTo>
                    <a:pt x="3871" y="17774"/>
                  </a:lnTo>
                  <a:lnTo>
                    <a:pt x="3372" y="16942"/>
                  </a:lnTo>
                  <a:lnTo>
                    <a:pt x="2956" y="16068"/>
                  </a:lnTo>
                  <a:lnTo>
                    <a:pt x="2539" y="15193"/>
                  </a:lnTo>
                  <a:lnTo>
                    <a:pt x="2206" y="14361"/>
                  </a:lnTo>
                  <a:lnTo>
                    <a:pt x="1873" y="13487"/>
                  </a:lnTo>
                  <a:lnTo>
                    <a:pt x="1582" y="12613"/>
                  </a:lnTo>
                  <a:lnTo>
                    <a:pt x="1332" y="11739"/>
                  </a:lnTo>
                  <a:lnTo>
                    <a:pt x="1082" y="10865"/>
                  </a:lnTo>
                  <a:lnTo>
                    <a:pt x="708" y="9158"/>
                  </a:lnTo>
                  <a:lnTo>
                    <a:pt x="416" y="7535"/>
                  </a:lnTo>
                  <a:lnTo>
                    <a:pt x="250" y="5995"/>
                  </a:lnTo>
                  <a:lnTo>
                    <a:pt x="83" y="4579"/>
                  </a:lnTo>
                  <a:lnTo>
                    <a:pt x="42" y="3289"/>
                  </a:lnTo>
                  <a:lnTo>
                    <a:pt x="0" y="2165"/>
                  </a:lnTo>
                  <a:lnTo>
                    <a:pt x="42" y="583"/>
                  </a:lnTo>
                  <a:lnTo>
                    <a:pt x="83" y="1"/>
                  </a:lnTo>
                </a:path>
              </a:pathLst>
            </a:custGeom>
            <a:noFill/>
            <a:ln cap="rnd" cmpd="sng" w="9525">
              <a:solidFill>
                <a:srgbClr val="25454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83"/>
            <p:cNvSpPr/>
            <p:nvPr/>
          </p:nvSpPr>
          <p:spPr>
            <a:xfrm>
              <a:off x="5191400" y="1921450"/>
              <a:ext cx="111350" cy="389225"/>
            </a:xfrm>
            <a:custGeom>
              <a:rect b="b" l="l" r="r" t="t"/>
              <a:pathLst>
                <a:path extrusionOk="0" h="15569" w="4454">
                  <a:moveTo>
                    <a:pt x="1873" y="1"/>
                  </a:moveTo>
                  <a:lnTo>
                    <a:pt x="1582" y="42"/>
                  </a:lnTo>
                  <a:lnTo>
                    <a:pt x="1374" y="126"/>
                  </a:lnTo>
                  <a:lnTo>
                    <a:pt x="1207" y="209"/>
                  </a:lnTo>
                  <a:lnTo>
                    <a:pt x="1041" y="375"/>
                  </a:lnTo>
                  <a:lnTo>
                    <a:pt x="916" y="542"/>
                  </a:lnTo>
                  <a:lnTo>
                    <a:pt x="791" y="750"/>
                  </a:lnTo>
                  <a:lnTo>
                    <a:pt x="666" y="1000"/>
                  </a:lnTo>
                  <a:lnTo>
                    <a:pt x="458" y="1541"/>
                  </a:lnTo>
                  <a:lnTo>
                    <a:pt x="333" y="2207"/>
                  </a:lnTo>
                  <a:lnTo>
                    <a:pt x="208" y="2956"/>
                  </a:lnTo>
                  <a:lnTo>
                    <a:pt x="83" y="3747"/>
                  </a:lnTo>
                  <a:lnTo>
                    <a:pt x="42" y="4579"/>
                  </a:lnTo>
                  <a:lnTo>
                    <a:pt x="0" y="6286"/>
                  </a:lnTo>
                  <a:lnTo>
                    <a:pt x="0" y="7951"/>
                  </a:lnTo>
                  <a:lnTo>
                    <a:pt x="83" y="9449"/>
                  </a:lnTo>
                  <a:lnTo>
                    <a:pt x="125" y="10573"/>
                  </a:lnTo>
                  <a:lnTo>
                    <a:pt x="167" y="11489"/>
                  </a:lnTo>
                  <a:lnTo>
                    <a:pt x="250" y="12405"/>
                  </a:lnTo>
                  <a:lnTo>
                    <a:pt x="375" y="13279"/>
                  </a:lnTo>
                  <a:lnTo>
                    <a:pt x="458" y="13695"/>
                  </a:lnTo>
                  <a:lnTo>
                    <a:pt x="541" y="14111"/>
                  </a:lnTo>
                  <a:lnTo>
                    <a:pt x="708" y="14444"/>
                  </a:lnTo>
                  <a:lnTo>
                    <a:pt x="874" y="14777"/>
                  </a:lnTo>
                  <a:lnTo>
                    <a:pt x="1041" y="15027"/>
                  </a:lnTo>
                  <a:lnTo>
                    <a:pt x="1290" y="15277"/>
                  </a:lnTo>
                  <a:lnTo>
                    <a:pt x="1582" y="15443"/>
                  </a:lnTo>
                  <a:lnTo>
                    <a:pt x="1915" y="15526"/>
                  </a:lnTo>
                  <a:lnTo>
                    <a:pt x="2289" y="15568"/>
                  </a:lnTo>
                  <a:lnTo>
                    <a:pt x="2706" y="15526"/>
                  </a:lnTo>
                  <a:lnTo>
                    <a:pt x="2955" y="15485"/>
                  </a:lnTo>
                  <a:lnTo>
                    <a:pt x="3247" y="15443"/>
                  </a:lnTo>
                  <a:lnTo>
                    <a:pt x="3580" y="15277"/>
                  </a:lnTo>
                  <a:lnTo>
                    <a:pt x="3746" y="15152"/>
                  </a:lnTo>
                  <a:lnTo>
                    <a:pt x="3913" y="15027"/>
                  </a:lnTo>
                  <a:lnTo>
                    <a:pt x="4038" y="14860"/>
                  </a:lnTo>
                  <a:lnTo>
                    <a:pt x="4163" y="14652"/>
                  </a:lnTo>
                  <a:lnTo>
                    <a:pt x="4287" y="14403"/>
                  </a:lnTo>
                  <a:lnTo>
                    <a:pt x="4371" y="14111"/>
                  </a:lnTo>
                  <a:lnTo>
                    <a:pt x="4454" y="13778"/>
                  </a:lnTo>
                  <a:lnTo>
                    <a:pt x="4454" y="13404"/>
                  </a:lnTo>
                  <a:lnTo>
                    <a:pt x="4454" y="12987"/>
                  </a:lnTo>
                  <a:lnTo>
                    <a:pt x="4412" y="12571"/>
                  </a:lnTo>
                  <a:lnTo>
                    <a:pt x="4246" y="11739"/>
                  </a:lnTo>
                  <a:lnTo>
                    <a:pt x="4079" y="10906"/>
                  </a:lnTo>
                  <a:lnTo>
                    <a:pt x="3830" y="10074"/>
                  </a:lnTo>
                  <a:lnTo>
                    <a:pt x="3580" y="9158"/>
                  </a:lnTo>
                  <a:lnTo>
                    <a:pt x="3330" y="8242"/>
                  </a:lnTo>
                  <a:lnTo>
                    <a:pt x="3122" y="7243"/>
                  </a:lnTo>
                  <a:lnTo>
                    <a:pt x="2997" y="6203"/>
                  </a:lnTo>
                  <a:lnTo>
                    <a:pt x="2914" y="5079"/>
                  </a:lnTo>
                  <a:lnTo>
                    <a:pt x="2914" y="3955"/>
                  </a:lnTo>
                  <a:lnTo>
                    <a:pt x="2914" y="2873"/>
                  </a:lnTo>
                  <a:lnTo>
                    <a:pt x="2831" y="1874"/>
                  </a:lnTo>
                  <a:lnTo>
                    <a:pt x="2789" y="1416"/>
                  </a:lnTo>
                  <a:lnTo>
                    <a:pt x="2747" y="1041"/>
                  </a:lnTo>
                  <a:lnTo>
                    <a:pt x="2622" y="708"/>
                  </a:lnTo>
                  <a:lnTo>
                    <a:pt x="2498" y="417"/>
                  </a:lnTo>
                  <a:lnTo>
                    <a:pt x="2331" y="209"/>
                  </a:lnTo>
                  <a:lnTo>
                    <a:pt x="2123" y="84"/>
                  </a:lnTo>
                  <a:lnTo>
                    <a:pt x="18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83"/>
            <p:cNvSpPr/>
            <p:nvPr/>
          </p:nvSpPr>
          <p:spPr>
            <a:xfrm>
              <a:off x="5258000" y="2120200"/>
              <a:ext cx="128000" cy="323650"/>
            </a:xfrm>
            <a:custGeom>
              <a:rect b="b" l="l" r="r" t="t"/>
              <a:pathLst>
                <a:path extrusionOk="0" fill="none" h="12946" w="5120">
                  <a:moveTo>
                    <a:pt x="0" y="6453"/>
                  </a:moveTo>
                  <a:lnTo>
                    <a:pt x="0" y="6453"/>
                  </a:lnTo>
                  <a:lnTo>
                    <a:pt x="125" y="7035"/>
                  </a:lnTo>
                  <a:lnTo>
                    <a:pt x="291" y="7701"/>
                  </a:lnTo>
                  <a:lnTo>
                    <a:pt x="583" y="8534"/>
                  </a:lnTo>
                  <a:lnTo>
                    <a:pt x="957" y="9533"/>
                  </a:lnTo>
                  <a:lnTo>
                    <a:pt x="1415" y="10615"/>
                  </a:lnTo>
                  <a:lnTo>
                    <a:pt x="2040" y="11780"/>
                  </a:lnTo>
                  <a:lnTo>
                    <a:pt x="2373" y="12363"/>
                  </a:lnTo>
                  <a:lnTo>
                    <a:pt x="2747" y="12946"/>
                  </a:lnTo>
                  <a:lnTo>
                    <a:pt x="2747" y="12946"/>
                  </a:lnTo>
                  <a:lnTo>
                    <a:pt x="3039" y="11864"/>
                  </a:lnTo>
                  <a:lnTo>
                    <a:pt x="3288" y="10782"/>
                  </a:lnTo>
                  <a:lnTo>
                    <a:pt x="3788" y="8575"/>
                  </a:lnTo>
                  <a:lnTo>
                    <a:pt x="4162" y="6369"/>
                  </a:lnTo>
                  <a:lnTo>
                    <a:pt x="4495" y="4371"/>
                  </a:lnTo>
                  <a:lnTo>
                    <a:pt x="4787" y="2623"/>
                  </a:lnTo>
                  <a:lnTo>
                    <a:pt x="4953" y="1250"/>
                  </a:lnTo>
                  <a:lnTo>
                    <a:pt x="5120" y="1"/>
                  </a:lnTo>
                </a:path>
              </a:pathLst>
            </a:custGeom>
            <a:noFill/>
            <a:ln cap="rnd" cmpd="sng" w="9525">
              <a:solidFill>
                <a:srgbClr val="3C68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83"/>
            <p:cNvSpPr/>
            <p:nvPr/>
          </p:nvSpPr>
          <p:spPr>
            <a:xfrm>
              <a:off x="5188275" y="2383475"/>
              <a:ext cx="279950" cy="368400"/>
            </a:xfrm>
            <a:custGeom>
              <a:rect b="b" l="l" r="r" t="t"/>
              <a:pathLst>
                <a:path extrusionOk="0" h="14736" w="11198">
                  <a:moveTo>
                    <a:pt x="0" y="1"/>
                  </a:moveTo>
                  <a:lnTo>
                    <a:pt x="2331" y="14736"/>
                  </a:lnTo>
                  <a:lnTo>
                    <a:pt x="8866" y="14736"/>
                  </a:lnTo>
                  <a:lnTo>
                    <a:pt x="11197" y="1"/>
                  </a:lnTo>
                  <a:close/>
                </a:path>
              </a:pathLst>
            </a:custGeom>
            <a:solidFill>
              <a:srgbClr val="B972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8"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84"/>
          <p:cNvSpPr txBox="1"/>
          <p:nvPr>
            <p:ph type="title"/>
          </p:nvPr>
        </p:nvSpPr>
        <p:spPr>
          <a:xfrm>
            <a:off x="712650" y="445025"/>
            <a:ext cx="771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7" name="Google Shape;767;p84"/>
          <p:cNvSpPr txBox="1"/>
          <p:nvPr>
            <p:ph idx="1" type="subTitle"/>
          </p:nvPr>
        </p:nvSpPr>
        <p:spPr>
          <a:xfrm>
            <a:off x="2162363" y="3028950"/>
            <a:ext cx="22941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8" name="Google Shape;768;p84"/>
          <p:cNvSpPr txBox="1"/>
          <p:nvPr>
            <p:ph idx="2" type="subTitle"/>
          </p:nvPr>
        </p:nvSpPr>
        <p:spPr>
          <a:xfrm>
            <a:off x="4692963" y="3028950"/>
            <a:ext cx="22941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9" name="Google Shape;769;p84"/>
          <p:cNvSpPr txBox="1"/>
          <p:nvPr>
            <p:ph idx="3" type="subTitle"/>
          </p:nvPr>
        </p:nvSpPr>
        <p:spPr>
          <a:xfrm>
            <a:off x="2156938" y="2529025"/>
            <a:ext cx="22941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70" name="Google Shape;770;p84"/>
          <p:cNvSpPr txBox="1"/>
          <p:nvPr>
            <p:ph idx="4" type="subTitle"/>
          </p:nvPr>
        </p:nvSpPr>
        <p:spPr>
          <a:xfrm>
            <a:off x="4692963" y="2529025"/>
            <a:ext cx="22941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71" name="Google Shape;771;p84"/>
          <p:cNvSpPr/>
          <p:nvPr/>
        </p:nvSpPr>
        <p:spPr>
          <a:xfrm>
            <a:off x="0" y="4006900"/>
            <a:ext cx="9157500" cy="11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8_1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85"/>
          <p:cNvSpPr/>
          <p:nvPr/>
        </p:nvSpPr>
        <p:spPr>
          <a:xfrm>
            <a:off x="6599800" y="-9466"/>
            <a:ext cx="25509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85"/>
          <p:cNvSpPr txBox="1"/>
          <p:nvPr>
            <p:ph type="title"/>
          </p:nvPr>
        </p:nvSpPr>
        <p:spPr>
          <a:xfrm>
            <a:off x="929325" y="1246938"/>
            <a:ext cx="2178300" cy="12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75" name="Google Shape;775;p85"/>
          <p:cNvSpPr txBox="1"/>
          <p:nvPr>
            <p:ph idx="1" type="subTitle"/>
          </p:nvPr>
        </p:nvSpPr>
        <p:spPr>
          <a:xfrm>
            <a:off x="929325" y="2360276"/>
            <a:ext cx="30873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76" name="Google Shape;776;p85"/>
          <p:cNvSpPr/>
          <p:nvPr/>
        </p:nvSpPr>
        <p:spPr>
          <a:xfrm>
            <a:off x="0" y="4006900"/>
            <a:ext cx="9157500" cy="11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7" name="Google Shape;777;p85"/>
          <p:cNvGrpSpPr/>
          <p:nvPr/>
        </p:nvGrpSpPr>
        <p:grpSpPr>
          <a:xfrm>
            <a:off x="-404820" y="-152397"/>
            <a:ext cx="2530096" cy="950494"/>
            <a:chOff x="3166125" y="2747000"/>
            <a:chExt cx="1157250" cy="434750"/>
          </a:xfrm>
        </p:grpSpPr>
        <p:sp>
          <p:nvSpPr>
            <p:cNvPr id="778" name="Google Shape;778;p85"/>
            <p:cNvSpPr/>
            <p:nvPr/>
          </p:nvSpPr>
          <p:spPr>
            <a:xfrm>
              <a:off x="3313075" y="2747000"/>
              <a:ext cx="3125" cy="338150"/>
            </a:xfrm>
            <a:custGeom>
              <a:rect b="b" l="l" r="r" t="t"/>
              <a:pathLst>
                <a:path extrusionOk="0" h="13526" w="125">
                  <a:moveTo>
                    <a:pt x="42" y="1"/>
                  </a:moveTo>
                  <a:lnTo>
                    <a:pt x="1" y="83"/>
                  </a:lnTo>
                  <a:lnTo>
                    <a:pt x="1" y="13485"/>
                  </a:lnTo>
                  <a:lnTo>
                    <a:pt x="42" y="13526"/>
                  </a:lnTo>
                  <a:lnTo>
                    <a:pt x="124" y="13526"/>
                  </a:lnTo>
                  <a:lnTo>
                    <a:pt x="124" y="13485"/>
                  </a:lnTo>
                  <a:lnTo>
                    <a:pt x="124" y="83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85"/>
            <p:cNvSpPr/>
            <p:nvPr/>
          </p:nvSpPr>
          <p:spPr>
            <a:xfrm>
              <a:off x="3166125" y="3036825"/>
              <a:ext cx="298050" cy="144925"/>
            </a:xfrm>
            <a:custGeom>
              <a:rect b="b" l="l" r="r" t="t"/>
              <a:pathLst>
                <a:path extrusionOk="0" h="5797" w="11922">
                  <a:moveTo>
                    <a:pt x="5468" y="1"/>
                  </a:moveTo>
                  <a:lnTo>
                    <a:pt x="4974" y="42"/>
                  </a:lnTo>
                  <a:lnTo>
                    <a:pt x="4522" y="124"/>
                  </a:lnTo>
                  <a:lnTo>
                    <a:pt x="4111" y="247"/>
                  </a:lnTo>
                  <a:lnTo>
                    <a:pt x="3741" y="371"/>
                  </a:lnTo>
                  <a:lnTo>
                    <a:pt x="3371" y="535"/>
                  </a:lnTo>
                  <a:lnTo>
                    <a:pt x="3001" y="699"/>
                  </a:lnTo>
                  <a:lnTo>
                    <a:pt x="2713" y="905"/>
                  </a:lnTo>
                  <a:lnTo>
                    <a:pt x="2426" y="1110"/>
                  </a:lnTo>
                  <a:lnTo>
                    <a:pt x="2138" y="1316"/>
                  </a:lnTo>
                  <a:lnTo>
                    <a:pt x="1644" y="1809"/>
                  </a:lnTo>
                  <a:lnTo>
                    <a:pt x="1233" y="2344"/>
                  </a:lnTo>
                  <a:lnTo>
                    <a:pt x="904" y="2919"/>
                  </a:lnTo>
                  <a:lnTo>
                    <a:pt x="617" y="3454"/>
                  </a:lnTo>
                  <a:lnTo>
                    <a:pt x="411" y="3988"/>
                  </a:lnTo>
                  <a:lnTo>
                    <a:pt x="247" y="4481"/>
                  </a:lnTo>
                  <a:lnTo>
                    <a:pt x="123" y="4893"/>
                  </a:lnTo>
                  <a:lnTo>
                    <a:pt x="0" y="5550"/>
                  </a:lnTo>
                  <a:lnTo>
                    <a:pt x="0" y="5797"/>
                  </a:lnTo>
                  <a:lnTo>
                    <a:pt x="11922" y="5797"/>
                  </a:lnTo>
                  <a:lnTo>
                    <a:pt x="11881" y="5550"/>
                  </a:lnTo>
                  <a:lnTo>
                    <a:pt x="11757" y="4893"/>
                  </a:lnTo>
                  <a:lnTo>
                    <a:pt x="11634" y="4481"/>
                  </a:lnTo>
                  <a:lnTo>
                    <a:pt x="11470" y="3988"/>
                  </a:lnTo>
                  <a:lnTo>
                    <a:pt x="11264" y="3454"/>
                  </a:lnTo>
                  <a:lnTo>
                    <a:pt x="10976" y="2919"/>
                  </a:lnTo>
                  <a:lnTo>
                    <a:pt x="10647" y="2344"/>
                  </a:lnTo>
                  <a:lnTo>
                    <a:pt x="10236" y="1809"/>
                  </a:lnTo>
                  <a:lnTo>
                    <a:pt x="9784" y="1316"/>
                  </a:lnTo>
                  <a:lnTo>
                    <a:pt x="9496" y="1110"/>
                  </a:lnTo>
                  <a:lnTo>
                    <a:pt x="9209" y="905"/>
                  </a:lnTo>
                  <a:lnTo>
                    <a:pt x="8880" y="699"/>
                  </a:lnTo>
                  <a:lnTo>
                    <a:pt x="8551" y="535"/>
                  </a:lnTo>
                  <a:lnTo>
                    <a:pt x="8181" y="371"/>
                  </a:lnTo>
                  <a:lnTo>
                    <a:pt x="7770" y="247"/>
                  </a:lnTo>
                  <a:lnTo>
                    <a:pt x="7359" y="124"/>
                  </a:lnTo>
                  <a:lnTo>
                    <a:pt x="6906" y="42"/>
                  </a:lnTo>
                  <a:lnTo>
                    <a:pt x="64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85"/>
            <p:cNvSpPr/>
            <p:nvPr/>
          </p:nvSpPr>
          <p:spPr>
            <a:xfrm>
              <a:off x="3742675" y="2747000"/>
              <a:ext cx="3100" cy="338150"/>
            </a:xfrm>
            <a:custGeom>
              <a:rect b="b" l="l" r="r" t="t"/>
              <a:pathLst>
                <a:path extrusionOk="0" h="13526" w="124">
                  <a:moveTo>
                    <a:pt x="41" y="1"/>
                  </a:moveTo>
                  <a:lnTo>
                    <a:pt x="0" y="83"/>
                  </a:lnTo>
                  <a:lnTo>
                    <a:pt x="0" y="13485"/>
                  </a:lnTo>
                  <a:lnTo>
                    <a:pt x="41" y="13526"/>
                  </a:lnTo>
                  <a:lnTo>
                    <a:pt x="124" y="13526"/>
                  </a:lnTo>
                  <a:lnTo>
                    <a:pt x="124" y="13485"/>
                  </a:lnTo>
                  <a:lnTo>
                    <a:pt x="124" y="83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85"/>
            <p:cNvSpPr/>
            <p:nvPr/>
          </p:nvSpPr>
          <p:spPr>
            <a:xfrm>
              <a:off x="3595700" y="3036825"/>
              <a:ext cx="298075" cy="144925"/>
            </a:xfrm>
            <a:custGeom>
              <a:rect b="b" l="l" r="r" t="t"/>
              <a:pathLst>
                <a:path extrusionOk="0" h="5797" w="11923">
                  <a:moveTo>
                    <a:pt x="5468" y="1"/>
                  </a:moveTo>
                  <a:lnTo>
                    <a:pt x="4975" y="42"/>
                  </a:lnTo>
                  <a:lnTo>
                    <a:pt x="4564" y="124"/>
                  </a:lnTo>
                  <a:lnTo>
                    <a:pt x="4112" y="247"/>
                  </a:lnTo>
                  <a:lnTo>
                    <a:pt x="3742" y="371"/>
                  </a:lnTo>
                  <a:lnTo>
                    <a:pt x="3372" y="535"/>
                  </a:lnTo>
                  <a:lnTo>
                    <a:pt x="3043" y="699"/>
                  </a:lnTo>
                  <a:lnTo>
                    <a:pt x="2714" y="905"/>
                  </a:lnTo>
                  <a:lnTo>
                    <a:pt x="2426" y="1110"/>
                  </a:lnTo>
                  <a:lnTo>
                    <a:pt x="2138" y="1316"/>
                  </a:lnTo>
                  <a:lnTo>
                    <a:pt x="1645" y="1809"/>
                  </a:lnTo>
                  <a:lnTo>
                    <a:pt x="1275" y="2344"/>
                  </a:lnTo>
                  <a:lnTo>
                    <a:pt x="905" y="2919"/>
                  </a:lnTo>
                  <a:lnTo>
                    <a:pt x="658" y="3454"/>
                  </a:lnTo>
                  <a:lnTo>
                    <a:pt x="453" y="3988"/>
                  </a:lnTo>
                  <a:lnTo>
                    <a:pt x="289" y="4481"/>
                  </a:lnTo>
                  <a:lnTo>
                    <a:pt x="165" y="4893"/>
                  </a:lnTo>
                  <a:lnTo>
                    <a:pt x="42" y="5550"/>
                  </a:lnTo>
                  <a:lnTo>
                    <a:pt x="1" y="5797"/>
                  </a:lnTo>
                  <a:lnTo>
                    <a:pt x="11922" y="5797"/>
                  </a:lnTo>
                  <a:lnTo>
                    <a:pt x="11881" y="5550"/>
                  </a:lnTo>
                  <a:lnTo>
                    <a:pt x="11758" y="4893"/>
                  </a:lnTo>
                  <a:lnTo>
                    <a:pt x="11635" y="4481"/>
                  </a:lnTo>
                  <a:lnTo>
                    <a:pt x="11470" y="3988"/>
                  </a:lnTo>
                  <a:lnTo>
                    <a:pt x="11265" y="3454"/>
                  </a:lnTo>
                  <a:lnTo>
                    <a:pt x="11018" y="2919"/>
                  </a:lnTo>
                  <a:lnTo>
                    <a:pt x="10648" y="2344"/>
                  </a:lnTo>
                  <a:lnTo>
                    <a:pt x="10278" y="1809"/>
                  </a:lnTo>
                  <a:lnTo>
                    <a:pt x="9785" y="1316"/>
                  </a:lnTo>
                  <a:lnTo>
                    <a:pt x="9497" y="1110"/>
                  </a:lnTo>
                  <a:lnTo>
                    <a:pt x="9209" y="905"/>
                  </a:lnTo>
                  <a:lnTo>
                    <a:pt x="8880" y="699"/>
                  </a:lnTo>
                  <a:lnTo>
                    <a:pt x="8551" y="535"/>
                  </a:lnTo>
                  <a:lnTo>
                    <a:pt x="8181" y="371"/>
                  </a:lnTo>
                  <a:lnTo>
                    <a:pt x="7811" y="247"/>
                  </a:lnTo>
                  <a:lnTo>
                    <a:pt x="7359" y="124"/>
                  </a:lnTo>
                  <a:lnTo>
                    <a:pt x="6948" y="42"/>
                  </a:lnTo>
                  <a:lnTo>
                    <a:pt x="64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85"/>
            <p:cNvSpPr/>
            <p:nvPr/>
          </p:nvSpPr>
          <p:spPr>
            <a:xfrm>
              <a:off x="4173300" y="2747000"/>
              <a:ext cx="3100" cy="338150"/>
            </a:xfrm>
            <a:custGeom>
              <a:rect b="b" l="l" r="r" t="t"/>
              <a:pathLst>
                <a:path extrusionOk="0" h="13526" w="124">
                  <a:moveTo>
                    <a:pt x="0" y="1"/>
                  </a:moveTo>
                  <a:lnTo>
                    <a:pt x="0" y="83"/>
                  </a:lnTo>
                  <a:lnTo>
                    <a:pt x="0" y="13485"/>
                  </a:lnTo>
                  <a:lnTo>
                    <a:pt x="0" y="13526"/>
                  </a:lnTo>
                  <a:lnTo>
                    <a:pt x="82" y="13526"/>
                  </a:lnTo>
                  <a:lnTo>
                    <a:pt x="123" y="13485"/>
                  </a:lnTo>
                  <a:lnTo>
                    <a:pt x="123" y="8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85"/>
            <p:cNvSpPr/>
            <p:nvPr/>
          </p:nvSpPr>
          <p:spPr>
            <a:xfrm>
              <a:off x="4025300" y="3036825"/>
              <a:ext cx="298075" cy="144925"/>
            </a:xfrm>
            <a:custGeom>
              <a:rect b="b" l="l" r="r" t="t"/>
              <a:pathLst>
                <a:path extrusionOk="0" h="5797" w="11923">
                  <a:moveTo>
                    <a:pt x="5468" y="1"/>
                  </a:moveTo>
                  <a:lnTo>
                    <a:pt x="5016" y="42"/>
                  </a:lnTo>
                  <a:lnTo>
                    <a:pt x="4564" y="124"/>
                  </a:lnTo>
                  <a:lnTo>
                    <a:pt x="4152" y="247"/>
                  </a:lnTo>
                  <a:lnTo>
                    <a:pt x="3741" y="371"/>
                  </a:lnTo>
                  <a:lnTo>
                    <a:pt x="3371" y="535"/>
                  </a:lnTo>
                  <a:lnTo>
                    <a:pt x="3042" y="699"/>
                  </a:lnTo>
                  <a:lnTo>
                    <a:pt x="2714" y="905"/>
                  </a:lnTo>
                  <a:lnTo>
                    <a:pt x="2426" y="1110"/>
                  </a:lnTo>
                  <a:lnTo>
                    <a:pt x="2138" y="1316"/>
                  </a:lnTo>
                  <a:lnTo>
                    <a:pt x="1686" y="1809"/>
                  </a:lnTo>
                  <a:lnTo>
                    <a:pt x="1275" y="2344"/>
                  </a:lnTo>
                  <a:lnTo>
                    <a:pt x="946" y="2919"/>
                  </a:lnTo>
                  <a:lnTo>
                    <a:pt x="658" y="3454"/>
                  </a:lnTo>
                  <a:lnTo>
                    <a:pt x="453" y="3988"/>
                  </a:lnTo>
                  <a:lnTo>
                    <a:pt x="288" y="4481"/>
                  </a:lnTo>
                  <a:lnTo>
                    <a:pt x="165" y="4893"/>
                  </a:lnTo>
                  <a:lnTo>
                    <a:pt x="41" y="5550"/>
                  </a:lnTo>
                  <a:lnTo>
                    <a:pt x="0" y="5797"/>
                  </a:lnTo>
                  <a:lnTo>
                    <a:pt x="11922" y="5797"/>
                  </a:lnTo>
                  <a:lnTo>
                    <a:pt x="11922" y="5550"/>
                  </a:lnTo>
                  <a:lnTo>
                    <a:pt x="11758" y="4893"/>
                  </a:lnTo>
                  <a:lnTo>
                    <a:pt x="11675" y="4481"/>
                  </a:lnTo>
                  <a:lnTo>
                    <a:pt x="11511" y="3988"/>
                  </a:lnTo>
                  <a:lnTo>
                    <a:pt x="11305" y="3454"/>
                  </a:lnTo>
                  <a:lnTo>
                    <a:pt x="11018" y="2919"/>
                  </a:lnTo>
                  <a:lnTo>
                    <a:pt x="10689" y="2344"/>
                  </a:lnTo>
                  <a:lnTo>
                    <a:pt x="10278" y="1809"/>
                  </a:lnTo>
                  <a:lnTo>
                    <a:pt x="9784" y="1316"/>
                  </a:lnTo>
                  <a:lnTo>
                    <a:pt x="9497" y="1110"/>
                  </a:lnTo>
                  <a:lnTo>
                    <a:pt x="9209" y="905"/>
                  </a:lnTo>
                  <a:lnTo>
                    <a:pt x="8921" y="699"/>
                  </a:lnTo>
                  <a:lnTo>
                    <a:pt x="8551" y="535"/>
                  </a:lnTo>
                  <a:lnTo>
                    <a:pt x="8181" y="371"/>
                  </a:lnTo>
                  <a:lnTo>
                    <a:pt x="7811" y="247"/>
                  </a:lnTo>
                  <a:lnTo>
                    <a:pt x="7400" y="124"/>
                  </a:lnTo>
                  <a:lnTo>
                    <a:pt x="6948" y="42"/>
                  </a:lnTo>
                  <a:lnTo>
                    <a:pt x="64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4" name="Google Shape;784;p85"/>
          <p:cNvGrpSpPr/>
          <p:nvPr/>
        </p:nvGrpSpPr>
        <p:grpSpPr>
          <a:xfrm>
            <a:off x="-197067" y="3132631"/>
            <a:ext cx="647438" cy="1136705"/>
            <a:chOff x="5755400" y="3340825"/>
            <a:chExt cx="276825" cy="486000"/>
          </a:xfrm>
        </p:grpSpPr>
        <p:sp>
          <p:nvSpPr>
            <p:cNvPr id="785" name="Google Shape;785;p85"/>
            <p:cNvSpPr/>
            <p:nvPr/>
          </p:nvSpPr>
          <p:spPr>
            <a:xfrm>
              <a:off x="5755400" y="3386625"/>
              <a:ext cx="111375" cy="282025"/>
            </a:xfrm>
            <a:custGeom>
              <a:rect b="b" l="l" r="r" t="t"/>
              <a:pathLst>
                <a:path extrusionOk="0" h="11281" w="4455">
                  <a:moveTo>
                    <a:pt x="417" y="0"/>
                  </a:moveTo>
                  <a:lnTo>
                    <a:pt x="292" y="625"/>
                  </a:lnTo>
                  <a:lnTo>
                    <a:pt x="209" y="1249"/>
                  </a:lnTo>
                  <a:lnTo>
                    <a:pt x="42" y="2456"/>
                  </a:lnTo>
                  <a:lnTo>
                    <a:pt x="0" y="3622"/>
                  </a:lnTo>
                  <a:lnTo>
                    <a:pt x="42" y="4662"/>
                  </a:lnTo>
                  <a:lnTo>
                    <a:pt x="167" y="5661"/>
                  </a:lnTo>
                  <a:lnTo>
                    <a:pt x="333" y="6619"/>
                  </a:lnTo>
                  <a:lnTo>
                    <a:pt x="583" y="7451"/>
                  </a:lnTo>
                  <a:lnTo>
                    <a:pt x="833" y="8242"/>
                  </a:lnTo>
                  <a:lnTo>
                    <a:pt x="1083" y="8908"/>
                  </a:lnTo>
                  <a:lnTo>
                    <a:pt x="1374" y="9532"/>
                  </a:lnTo>
                  <a:lnTo>
                    <a:pt x="1624" y="10032"/>
                  </a:lnTo>
                  <a:lnTo>
                    <a:pt x="1874" y="10490"/>
                  </a:lnTo>
                  <a:lnTo>
                    <a:pt x="2248" y="11072"/>
                  </a:lnTo>
                  <a:lnTo>
                    <a:pt x="2415" y="11280"/>
                  </a:lnTo>
                  <a:lnTo>
                    <a:pt x="4454" y="10906"/>
                  </a:lnTo>
                  <a:lnTo>
                    <a:pt x="4080" y="10198"/>
                  </a:lnTo>
                  <a:lnTo>
                    <a:pt x="3622" y="9324"/>
                  </a:lnTo>
                  <a:lnTo>
                    <a:pt x="3122" y="8075"/>
                  </a:lnTo>
                  <a:lnTo>
                    <a:pt x="2498" y="6535"/>
                  </a:lnTo>
                  <a:lnTo>
                    <a:pt x="1832" y="4662"/>
                  </a:lnTo>
                  <a:lnTo>
                    <a:pt x="1124" y="2498"/>
                  </a:lnTo>
                  <a:lnTo>
                    <a:pt x="791" y="1291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85"/>
            <p:cNvSpPr/>
            <p:nvPr/>
          </p:nvSpPr>
          <p:spPr>
            <a:xfrm>
              <a:off x="5921900" y="3386625"/>
              <a:ext cx="110325" cy="282025"/>
            </a:xfrm>
            <a:custGeom>
              <a:rect b="b" l="l" r="r" t="t"/>
              <a:pathLst>
                <a:path extrusionOk="0" h="11281" w="4413">
                  <a:moveTo>
                    <a:pt x="3996" y="0"/>
                  </a:moveTo>
                  <a:lnTo>
                    <a:pt x="3663" y="1291"/>
                  </a:lnTo>
                  <a:lnTo>
                    <a:pt x="3330" y="2498"/>
                  </a:lnTo>
                  <a:lnTo>
                    <a:pt x="2623" y="4662"/>
                  </a:lnTo>
                  <a:lnTo>
                    <a:pt x="1957" y="6535"/>
                  </a:lnTo>
                  <a:lnTo>
                    <a:pt x="1332" y="8075"/>
                  </a:lnTo>
                  <a:lnTo>
                    <a:pt x="791" y="9324"/>
                  </a:lnTo>
                  <a:lnTo>
                    <a:pt x="375" y="10198"/>
                  </a:lnTo>
                  <a:lnTo>
                    <a:pt x="0" y="10906"/>
                  </a:lnTo>
                  <a:lnTo>
                    <a:pt x="2040" y="11280"/>
                  </a:lnTo>
                  <a:lnTo>
                    <a:pt x="2165" y="11072"/>
                  </a:lnTo>
                  <a:lnTo>
                    <a:pt x="2581" y="10490"/>
                  </a:lnTo>
                  <a:lnTo>
                    <a:pt x="2831" y="10032"/>
                  </a:lnTo>
                  <a:lnTo>
                    <a:pt x="3080" y="9532"/>
                  </a:lnTo>
                  <a:lnTo>
                    <a:pt x="3372" y="8908"/>
                  </a:lnTo>
                  <a:lnTo>
                    <a:pt x="3622" y="8242"/>
                  </a:lnTo>
                  <a:lnTo>
                    <a:pt x="3871" y="7451"/>
                  </a:lnTo>
                  <a:lnTo>
                    <a:pt x="4079" y="6619"/>
                  </a:lnTo>
                  <a:lnTo>
                    <a:pt x="4246" y="5661"/>
                  </a:lnTo>
                  <a:lnTo>
                    <a:pt x="4371" y="4662"/>
                  </a:lnTo>
                  <a:lnTo>
                    <a:pt x="4412" y="3622"/>
                  </a:lnTo>
                  <a:lnTo>
                    <a:pt x="4371" y="2456"/>
                  </a:lnTo>
                  <a:lnTo>
                    <a:pt x="4246" y="1249"/>
                  </a:lnTo>
                  <a:lnTo>
                    <a:pt x="4121" y="625"/>
                  </a:lnTo>
                  <a:lnTo>
                    <a:pt x="39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85"/>
            <p:cNvSpPr/>
            <p:nvPr/>
          </p:nvSpPr>
          <p:spPr>
            <a:xfrm>
              <a:off x="5902125" y="3420950"/>
              <a:ext cx="91600" cy="244575"/>
            </a:xfrm>
            <a:custGeom>
              <a:rect b="b" l="l" r="r" t="t"/>
              <a:pathLst>
                <a:path extrusionOk="0" h="9783" w="3664">
                  <a:moveTo>
                    <a:pt x="2748" y="1"/>
                  </a:moveTo>
                  <a:lnTo>
                    <a:pt x="2748" y="251"/>
                  </a:lnTo>
                  <a:lnTo>
                    <a:pt x="2706" y="1000"/>
                  </a:lnTo>
                  <a:lnTo>
                    <a:pt x="2623" y="2082"/>
                  </a:lnTo>
                  <a:lnTo>
                    <a:pt x="2415" y="3456"/>
                  </a:lnTo>
                  <a:lnTo>
                    <a:pt x="2290" y="4205"/>
                  </a:lnTo>
                  <a:lnTo>
                    <a:pt x="2082" y="4954"/>
                  </a:lnTo>
                  <a:lnTo>
                    <a:pt x="1874" y="5787"/>
                  </a:lnTo>
                  <a:lnTo>
                    <a:pt x="1624" y="6577"/>
                  </a:lnTo>
                  <a:lnTo>
                    <a:pt x="1291" y="7410"/>
                  </a:lnTo>
                  <a:lnTo>
                    <a:pt x="916" y="8201"/>
                  </a:lnTo>
                  <a:lnTo>
                    <a:pt x="500" y="8950"/>
                  </a:lnTo>
                  <a:lnTo>
                    <a:pt x="0" y="9658"/>
                  </a:lnTo>
                  <a:lnTo>
                    <a:pt x="583" y="9741"/>
                  </a:lnTo>
                  <a:lnTo>
                    <a:pt x="1083" y="9783"/>
                  </a:lnTo>
                  <a:lnTo>
                    <a:pt x="1874" y="9783"/>
                  </a:lnTo>
                  <a:lnTo>
                    <a:pt x="2331" y="9699"/>
                  </a:lnTo>
                  <a:lnTo>
                    <a:pt x="2498" y="9658"/>
                  </a:lnTo>
                  <a:lnTo>
                    <a:pt x="2623" y="9491"/>
                  </a:lnTo>
                  <a:lnTo>
                    <a:pt x="2872" y="9033"/>
                  </a:lnTo>
                  <a:lnTo>
                    <a:pt x="2997" y="8700"/>
                  </a:lnTo>
                  <a:lnTo>
                    <a:pt x="3164" y="8284"/>
                  </a:lnTo>
                  <a:lnTo>
                    <a:pt x="3330" y="7785"/>
                  </a:lnTo>
                  <a:lnTo>
                    <a:pt x="3455" y="7202"/>
                  </a:lnTo>
                  <a:lnTo>
                    <a:pt x="3580" y="6577"/>
                  </a:lnTo>
                  <a:lnTo>
                    <a:pt x="3622" y="5870"/>
                  </a:lnTo>
                  <a:lnTo>
                    <a:pt x="3663" y="5079"/>
                  </a:lnTo>
                  <a:lnTo>
                    <a:pt x="3622" y="4205"/>
                  </a:lnTo>
                  <a:lnTo>
                    <a:pt x="3538" y="3248"/>
                  </a:lnTo>
                  <a:lnTo>
                    <a:pt x="3372" y="2249"/>
                  </a:lnTo>
                  <a:lnTo>
                    <a:pt x="3122" y="1166"/>
                  </a:lnTo>
                  <a:lnTo>
                    <a:pt x="27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85"/>
            <p:cNvSpPr/>
            <p:nvPr/>
          </p:nvSpPr>
          <p:spPr>
            <a:xfrm>
              <a:off x="5805350" y="3351250"/>
              <a:ext cx="79100" cy="317400"/>
            </a:xfrm>
            <a:custGeom>
              <a:rect b="b" l="l" r="r" t="t"/>
              <a:pathLst>
                <a:path extrusionOk="0" h="12696" w="3164">
                  <a:moveTo>
                    <a:pt x="1124" y="0"/>
                  </a:moveTo>
                  <a:lnTo>
                    <a:pt x="999" y="333"/>
                  </a:lnTo>
                  <a:lnTo>
                    <a:pt x="750" y="1207"/>
                  </a:lnTo>
                  <a:lnTo>
                    <a:pt x="458" y="2539"/>
                  </a:lnTo>
                  <a:lnTo>
                    <a:pt x="292" y="3330"/>
                  </a:lnTo>
                  <a:lnTo>
                    <a:pt x="167" y="4246"/>
                  </a:lnTo>
                  <a:lnTo>
                    <a:pt x="42" y="5161"/>
                  </a:lnTo>
                  <a:lnTo>
                    <a:pt x="0" y="6202"/>
                  </a:lnTo>
                  <a:lnTo>
                    <a:pt x="0" y="7243"/>
                  </a:lnTo>
                  <a:lnTo>
                    <a:pt x="42" y="8325"/>
                  </a:lnTo>
                  <a:lnTo>
                    <a:pt x="167" y="9407"/>
                  </a:lnTo>
                  <a:lnTo>
                    <a:pt x="375" y="10531"/>
                  </a:lnTo>
                  <a:lnTo>
                    <a:pt x="541" y="11072"/>
                  </a:lnTo>
                  <a:lnTo>
                    <a:pt x="708" y="11613"/>
                  </a:lnTo>
                  <a:lnTo>
                    <a:pt x="916" y="12154"/>
                  </a:lnTo>
                  <a:lnTo>
                    <a:pt x="1124" y="12695"/>
                  </a:lnTo>
                  <a:lnTo>
                    <a:pt x="3164" y="12695"/>
                  </a:lnTo>
                  <a:lnTo>
                    <a:pt x="2831" y="11613"/>
                  </a:lnTo>
                  <a:lnTo>
                    <a:pt x="2498" y="10406"/>
                  </a:lnTo>
                  <a:lnTo>
                    <a:pt x="2123" y="8783"/>
                  </a:lnTo>
                  <a:lnTo>
                    <a:pt x="1749" y="6868"/>
                  </a:lnTo>
                  <a:lnTo>
                    <a:pt x="1582" y="5827"/>
                  </a:lnTo>
                  <a:lnTo>
                    <a:pt x="1457" y="4745"/>
                  </a:lnTo>
                  <a:lnTo>
                    <a:pt x="1291" y="3580"/>
                  </a:lnTo>
                  <a:lnTo>
                    <a:pt x="1207" y="2414"/>
                  </a:lnTo>
                  <a:lnTo>
                    <a:pt x="1166" y="1249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85"/>
            <p:cNvSpPr/>
            <p:nvPr/>
          </p:nvSpPr>
          <p:spPr>
            <a:xfrm>
              <a:off x="5846975" y="3379325"/>
              <a:ext cx="95750" cy="289325"/>
            </a:xfrm>
            <a:custGeom>
              <a:rect b="b" l="l" r="r" t="t"/>
              <a:pathLst>
                <a:path extrusionOk="0" h="11573" w="3830">
                  <a:moveTo>
                    <a:pt x="1124" y="1"/>
                  </a:moveTo>
                  <a:lnTo>
                    <a:pt x="1041" y="251"/>
                  </a:lnTo>
                  <a:lnTo>
                    <a:pt x="791" y="1083"/>
                  </a:lnTo>
                  <a:lnTo>
                    <a:pt x="500" y="2290"/>
                  </a:lnTo>
                  <a:lnTo>
                    <a:pt x="375" y="2998"/>
                  </a:lnTo>
                  <a:lnTo>
                    <a:pt x="250" y="3830"/>
                  </a:lnTo>
                  <a:lnTo>
                    <a:pt x="125" y="4704"/>
                  </a:lnTo>
                  <a:lnTo>
                    <a:pt x="42" y="5620"/>
                  </a:lnTo>
                  <a:lnTo>
                    <a:pt x="0" y="6578"/>
                  </a:lnTo>
                  <a:lnTo>
                    <a:pt x="42" y="7577"/>
                  </a:lnTo>
                  <a:lnTo>
                    <a:pt x="84" y="8575"/>
                  </a:lnTo>
                  <a:lnTo>
                    <a:pt x="250" y="9574"/>
                  </a:lnTo>
                  <a:lnTo>
                    <a:pt x="458" y="10573"/>
                  </a:lnTo>
                  <a:lnTo>
                    <a:pt x="791" y="11572"/>
                  </a:lnTo>
                  <a:lnTo>
                    <a:pt x="3830" y="11572"/>
                  </a:lnTo>
                  <a:lnTo>
                    <a:pt x="3663" y="11364"/>
                  </a:lnTo>
                  <a:lnTo>
                    <a:pt x="3330" y="10740"/>
                  </a:lnTo>
                  <a:lnTo>
                    <a:pt x="2872" y="9741"/>
                  </a:lnTo>
                  <a:lnTo>
                    <a:pt x="2581" y="9117"/>
                  </a:lnTo>
                  <a:lnTo>
                    <a:pt x="2331" y="8409"/>
                  </a:lnTo>
                  <a:lnTo>
                    <a:pt x="2040" y="7618"/>
                  </a:lnTo>
                  <a:lnTo>
                    <a:pt x="1790" y="6744"/>
                  </a:lnTo>
                  <a:lnTo>
                    <a:pt x="1582" y="5787"/>
                  </a:lnTo>
                  <a:lnTo>
                    <a:pt x="1374" y="4746"/>
                  </a:lnTo>
                  <a:lnTo>
                    <a:pt x="1207" y="3664"/>
                  </a:lnTo>
                  <a:lnTo>
                    <a:pt x="1124" y="2498"/>
                  </a:lnTo>
                  <a:lnTo>
                    <a:pt x="1083" y="1291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85"/>
            <p:cNvSpPr/>
            <p:nvPr/>
          </p:nvSpPr>
          <p:spPr>
            <a:xfrm>
              <a:off x="5886525" y="3340825"/>
              <a:ext cx="70775" cy="314300"/>
            </a:xfrm>
            <a:custGeom>
              <a:rect b="b" l="l" r="r" t="t"/>
              <a:pathLst>
                <a:path extrusionOk="0" h="12572" w="2831">
                  <a:moveTo>
                    <a:pt x="666" y="1"/>
                  </a:moveTo>
                  <a:lnTo>
                    <a:pt x="666" y="1541"/>
                  </a:lnTo>
                  <a:lnTo>
                    <a:pt x="666" y="3164"/>
                  </a:lnTo>
                  <a:lnTo>
                    <a:pt x="624" y="5162"/>
                  </a:lnTo>
                  <a:lnTo>
                    <a:pt x="541" y="7243"/>
                  </a:lnTo>
                  <a:lnTo>
                    <a:pt x="416" y="9325"/>
                  </a:lnTo>
                  <a:lnTo>
                    <a:pt x="333" y="10282"/>
                  </a:lnTo>
                  <a:lnTo>
                    <a:pt x="250" y="11156"/>
                  </a:lnTo>
                  <a:lnTo>
                    <a:pt x="125" y="11947"/>
                  </a:lnTo>
                  <a:lnTo>
                    <a:pt x="0" y="12571"/>
                  </a:lnTo>
                  <a:lnTo>
                    <a:pt x="2414" y="12571"/>
                  </a:lnTo>
                  <a:lnTo>
                    <a:pt x="2456" y="12238"/>
                  </a:lnTo>
                  <a:lnTo>
                    <a:pt x="2622" y="11364"/>
                  </a:lnTo>
                  <a:lnTo>
                    <a:pt x="2747" y="10032"/>
                  </a:lnTo>
                  <a:lnTo>
                    <a:pt x="2831" y="9200"/>
                  </a:lnTo>
                  <a:lnTo>
                    <a:pt x="2831" y="8284"/>
                  </a:lnTo>
                  <a:lnTo>
                    <a:pt x="2831" y="7368"/>
                  </a:lnTo>
                  <a:lnTo>
                    <a:pt x="2747" y="6328"/>
                  </a:lnTo>
                  <a:lnTo>
                    <a:pt x="2622" y="5287"/>
                  </a:lnTo>
                  <a:lnTo>
                    <a:pt x="2414" y="4247"/>
                  </a:lnTo>
                  <a:lnTo>
                    <a:pt x="2123" y="3164"/>
                  </a:lnTo>
                  <a:lnTo>
                    <a:pt x="1748" y="2082"/>
                  </a:lnTo>
                  <a:lnTo>
                    <a:pt x="1499" y="1541"/>
                  </a:lnTo>
                  <a:lnTo>
                    <a:pt x="1249" y="1041"/>
                  </a:lnTo>
                  <a:lnTo>
                    <a:pt x="999" y="500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85"/>
            <p:cNvSpPr/>
            <p:nvPr/>
          </p:nvSpPr>
          <p:spPr>
            <a:xfrm>
              <a:off x="5783500" y="3641575"/>
              <a:ext cx="220625" cy="185250"/>
            </a:xfrm>
            <a:custGeom>
              <a:rect b="b" l="l" r="r" t="t"/>
              <a:pathLst>
                <a:path extrusionOk="0" h="7410" w="8825">
                  <a:moveTo>
                    <a:pt x="0" y="0"/>
                  </a:moveTo>
                  <a:lnTo>
                    <a:pt x="0" y="6369"/>
                  </a:lnTo>
                  <a:lnTo>
                    <a:pt x="42" y="6577"/>
                  </a:lnTo>
                  <a:lnTo>
                    <a:pt x="84" y="6785"/>
                  </a:lnTo>
                  <a:lnTo>
                    <a:pt x="208" y="6951"/>
                  </a:lnTo>
                  <a:lnTo>
                    <a:pt x="333" y="7118"/>
                  </a:lnTo>
                  <a:lnTo>
                    <a:pt x="500" y="7243"/>
                  </a:lnTo>
                  <a:lnTo>
                    <a:pt x="666" y="7326"/>
                  </a:lnTo>
                  <a:lnTo>
                    <a:pt x="874" y="7409"/>
                  </a:lnTo>
                  <a:lnTo>
                    <a:pt x="7992" y="7409"/>
                  </a:lnTo>
                  <a:lnTo>
                    <a:pt x="8200" y="7326"/>
                  </a:lnTo>
                  <a:lnTo>
                    <a:pt x="8367" y="7243"/>
                  </a:lnTo>
                  <a:lnTo>
                    <a:pt x="8533" y="7118"/>
                  </a:lnTo>
                  <a:lnTo>
                    <a:pt x="8658" y="6951"/>
                  </a:lnTo>
                  <a:lnTo>
                    <a:pt x="8741" y="6785"/>
                  </a:lnTo>
                  <a:lnTo>
                    <a:pt x="8825" y="6577"/>
                  </a:lnTo>
                  <a:lnTo>
                    <a:pt x="8825" y="6369"/>
                  </a:lnTo>
                  <a:lnTo>
                    <a:pt x="88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85"/>
            <p:cNvSpPr/>
            <p:nvPr/>
          </p:nvSpPr>
          <p:spPr>
            <a:xfrm>
              <a:off x="5783500" y="3641575"/>
              <a:ext cx="220625" cy="18750"/>
            </a:xfrm>
            <a:custGeom>
              <a:rect b="b" l="l" r="r" t="t"/>
              <a:pathLst>
                <a:path extrusionOk="0" h="750" w="8825">
                  <a:moveTo>
                    <a:pt x="0" y="0"/>
                  </a:moveTo>
                  <a:lnTo>
                    <a:pt x="0" y="749"/>
                  </a:lnTo>
                  <a:lnTo>
                    <a:pt x="8825" y="749"/>
                  </a:lnTo>
                  <a:lnTo>
                    <a:pt x="8825" y="0"/>
                  </a:lnTo>
                  <a:close/>
                </a:path>
              </a:pathLst>
            </a:custGeom>
            <a:solidFill>
              <a:srgbClr val="B972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4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3"/>
          <p:cNvSpPr txBox="1"/>
          <p:nvPr>
            <p:ph type="title"/>
          </p:nvPr>
        </p:nvSpPr>
        <p:spPr>
          <a:xfrm>
            <a:off x="712650" y="445025"/>
            <a:ext cx="771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3"/>
          <p:cNvSpPr txBox="1"/>
          <p:nvPr>
            <p:ph idx="1" type="subTitle"/>
          </p:nvPr>
        </p:nvSpPr>
        <p:spPr>
          <a:xfrm>
            <a:off x="1465100" y="2884688"/>
            <a:ext cx="19383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3"/>
          <p:cNvSpPr txBox="1"/>
          <p:nvPr>
            <p:ph idx="2" type="subTitle"/>
          </p:nvPr>
        </p:nvSpPr>
        <p:spPr>
          <a:xfrm>
            <a:off x="3649233" y="2871188"/>
            <a:ext cx="19383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3"/>
          <p:cNvSpPr txBox="1"/>
          <p:nvPr>
            <p:ph idx="3" type="subTitle"/>
          </p:nvPr>
        </p:nvSpPr>
        <p:spPr>
          <a:xfrm>
            <a:off x="1517150" y="2384738"/>
            <a:ext cx="18342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2" name="Google Shape;42;p73"/>
          <p:cNvSpPr txBox="1"/>
          <p:nvPr>
            <p:ph idx="4" type="subTitle"/>
          </p:nvPr>
        </p:nvSpPr>
        <p:spPr>
          <a:xfrm>
            <a:off x="3701275" y="2398088"/>
            <a:ext cx="1834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73"/>
          <p:cNvSpPr txBox="1"/>
          <p:nvPr>
            <p:ph idx="5" type="subTitle"/>
          </p:nvPr>
        </p:nvSpPr>
        <p:spPr>
          <a:xfrm>
            <a:off x="5833352" y="2871188"/>
            <a:ext cx="19203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3"/>
          <p:cNvSpPr txBox="1"/>
          <p:nvPr>
            <p:ph idx="6" type="subTitle"/>
          </p:nvPr>
        </p:nvSpPr>
        <p:spPr>
          <a:xfrm>
            <a:off x="5884652" y="2398088"/>
            <a:ext cx="18177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5" name="Google Shape;45;p73"/>
          <p:cNvSpPr/>
          <p:nvPr/>
        </p:nvSpPr>
        <p:spPr>
          <a:xfrm>
            <a:off x="0" y="4006900"/>
            <a:ext cx="9157500" cy="11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CUSTOM_25_1_1_1_1_1_1_1_1_1"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87"/>
          <p:cNvSpPr txBox="1"/>
          <p:nvPr>
            <p:ph type="title"/>
          </p:nvPr>
        </p:nvSpPr>
        <p:spPr>
          <a:xfrm>
            <a:off x="712650" y="445025"/>
            <a:ext cx="771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5" name="Google Shape;795;p87"/>
          <p:cNvSpPr/>
          <p:nvPr/>
        </p:nvSpPr>
        <p:spPr>
          <a:xfrm>
            <a:off x="0" y="3523400"/>
            <a:ext cx="9157500" cy="162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56"/>
          <p:cNvSpPr txBox="1"/>
          <p:nvPr>
            <p:ph type="title"/>
          </p:nvPr>
        </p:nvSpPr>
        <p:spPr>
          <a:xfrm>
            <a:off x="1766150" y="445025"/>
            <a:ext cx="706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8" name="Google Shape;798;p56"/>
          <p:cNvSpPr txBox="1"/>
          <p:nvPr>
            <p:ph idx="1" type="body"/>
          </p:nvPr>
        </p:nvSpPr>
        <p:spPr>
          <a:xfrm>
            <a:off x="1766150" y="1152475"/>
            <a:ext cx="6692700" cy="3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100"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grpSp>
        <p:nvGrpSpPr>
          <p:cNvPr id="799" name="Google Shape;799;p56"/>
          <p:cNvGrpSpPr/>
          <p:nvPr/>
        </p:nvGrpSpPr>
        <p:grpSpPr>
          <a:xfrm>
            <a:off x="302354" y="537073"/>
            <a:ext cx="820600" cy="686698"/>
            <a:chOff x="8181488" y="888410"/>
            <a:chExt cx="551812" cy="461770"/>
          </a:xfrm>
        </p:grpSpPr>
        <p:sp>
          <p:nvSpPr>
            <p:cNvPr id="800" name="Google Shape;800;p56"/>
            <p:cNvSpPr/>
            <p:nvPr/>
          </p:nvSpPr>
          <p:spPr>
            <a:xfrm>
              <a:off x="8181488" y="888410"/>
              <a:ext cx="551812" cy="461770"/>
            </a:xfrm>
            <a:custGeom>
              <a:rect b="b" l="l" r="r" t="t"/>
              <a:pathLst>
                <a:path extrusionOk="0" h="14944" w="17858">
                  <a:moveTo>
                    <a:pt x="1" y="0"/>
                  </a:moveTo>
                  <a:lnTo>
                    <a:pt x="1" y="14943"/>
                  </a:lnTo>
                  <a:lnTo>
                    <a:pt x="17857" y="14943"/>
                  </a:lnTo>
                  <a:lnTo>
                    <a:pt x="17857" y="0"/>
                  </a:lnTo>
                  <a:close/>
                </a:path>
              </a:pathLst>
            </a:custGeom>
            <a:solidFill>
              <a:srgbClr val="EBC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56"/>
            <p:cNvSpPr/>
            <p:nvPr/>
          </p:nvSpPr>
          <p:spPr>
            <a:xfrm>
              <a:off x="8528773" y="955278"/>
              <a:ext cx="136362" cy="328004"/>
            </a:xfrm>
            <a:custGeom>
              <a:rect b="b" l="l" r="r" t="t"/>
              <a:pathLst>
                <a:path extrusionOk="0" h="10615" w="4413">
                  <a:moveTo>
                    <a:pt x="4412" y="1"/>
                  </a:moveTo>
                  <a:lnTo>
                    <a:pt x="0" y="5329"/>
                  </a:lnTo>
                  <a:lnTo>
                    <a:pt x="4412" y="10615"/>
                  </a:lnTo>
                  <a:lnTo>
                    <a:pt x="4412" y="1"/>
                  </a:lnTo>
                  <a:close/>
                </a:path>
              </a:pathLst>
            </a:custGeom>
            <a:solidFill>
              <a:srgbClr val="FC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56"/>
            <p:cNvSpPr/>
            <p:nvPr/>
          </p:nvSpPr>
          <p:spPr>
            <a:xfrm>
              <a:off x="8385984" y="955278"/>
              <a:ext cx="137660" cy="328004"/>
            </a:xfrm>
            <a:custGeom>
              <a:rect b="b" l="l" r="r" t="t"/>
              <a:pathLst>
                <a:path extrusionOk="0" h="10615" w="4455">
                  <a:moveTo>
                    <a:pt x="4455" y="1"/>
                  </a:moveTo>
                  <a:lnTo>
                    <a:pt x="1" y="5329"/>
                  </a:lnTo>
                  <a:lnTo>
                    <a:pt x="4455" y="10615"/>
                  </a:lnTo>
                  <a:lnTo>
                    <a:pt x="4455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56"/>
            <p:cNvSpPr/>
            <p:nvPr/>
          </p:nvSpPr>
          <p:spPr>
            <a:xfrm>
              <a:off x="8249653" y="955278"/>
              <a:ext cx="136362" cy="328004"/>
            </a:xfrm>
            <a:custGeom>
              <a:rect b="b" l="l" r="r" t="t"/>
              <a:pathLst>
                <a:path extrusionOk="0" h="10615" w="4413">
                  <a:moveTo>
                    <a:pt x="4413" y="1"/>
                  </a:moveTo>
                  <a:lnTo>
                    <a:pt x="1" y="5329"/>
                  </a:lnTo>
                  <a:lnTo>
                    <a:pt x="4413" y="10615"/>
                  </a:lnTo>
                  <a:lnTo>
                    <a:pt x="4413" y="1"/>
                  </a:lnTo>
                  <a:close/>
                </a:path>
              </a:pathLst>
            </a:custGeom>
            <a:solidFill>
              <a:srgbClr val="B972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4" name="Google Shape;804;p56"/>
          <p:cNvSpPr/>
          <p:nvPr/>
        </p:nvSpPr>
        <p:spPr>
          <a:xfrm>
            <a:off x="-2666" y="0"/>
            <a:ext cx="1446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5" name="Google Shape;805;p56"/>
          <p:cNvGrpSpPr/>
          <p:nvPr/>
        </p:nvGrpSpPr>
        <p:grpSpPr>
          <a:xfrm>
            <a:off x="-386262" y="2159543"/>
            <a:ext cx="1445999" cy="824414"/>
            <a:chOff x="7930703" y="227305"/>
            <a:chExt cx="972362" cy="554377"/>
          </a:xfrm>
        </p:grpSpPr>
        <p:sp>
          <p:nvSpPr>
            <p:cNvPr id="806" name="Google Shape;806;p56"/>
            <p:cNvSpPr/>
            <p:nvPr/>
          </p:nvSpPr>
          <p:spPr>
            <a:xfrm>
              <a:off x="8559642" y="227305"/>
              <a:ext cx="343423" cy="554377"/>
            </a:xfrm>
            <a:custGeom>
              <a:rect b="b" l="l" r="r" t="t"/>
              <a:pathLst>
                <a:path extrusionOk="0" h="17941" w="11114">
                  <a:moveTo>
                    <a:pt x="0" y="1"/>
                  </a:moveTo>
                  <a:lnTo>
                    <a:pt x="0" y="17941"/>
                  </a:lnTo>
                  <a:lnTo>
                    <a:pt x="11114" y="17941"/>
                  </a:lnTo>
                  <a:lnTo>
                    <a:pt x="111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56"/>
            <p:cNvSpPr/>
            <p:nvPr/>
          </p:nvSpPr>
          <p:spPr>
            <a:xfrm>
              <a:off x="7930703" y="429236"/>
              <a:ext cx="472059" cy="352445"/>
            </a:xfrm>
            <a:custGeom>
              <a:rect b="b" l="l" r="r" t="t"/>
              <a:pathLst>
                <a:path extrusionOk="0" h="11406" w="15277">
                  <a:moveTo>
                    <a:pt x="0" y="1"/>
                  </a:moveTo>
                  <a:lnTo>
                    <a:pt x="0" y="11406"/>
                  </a:lnTo>
                  <a:lnTo>
                    <a:pt x="15276" y="11406"/>
                  </a:lnTo>
                  <a:lnTo>
                    <a:pt x="152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56"/>
            <p:cNvSpPr/>
            <p:nvPr/>
          </p:nvSpPr>
          <p:spPr>
            <a:xfrm>
              <a:off x="8639364" y="280051"/>
              <a:ext cx="187841" cy="448915"/>
            </a:xfrm>
            <a:custGeom>
              <a:rect b="b" l="l" r="r" t="t"/>
              <a:pathLst>
                <a:path extrusionOk="0" h="14528" w="6079">
                  <a:moveTo>
                    <a:pt x="1" y="0"/>
                  </a:moveTo>
                  <a:lnTo>
                    <a:pt x="1" y="14527"/>
                  </a:lnTo>
                  <a:lnTo>
                    <a:pt x="251" y="14485"/>
                  </a:lnTo>
                  <a:lnTo>
                    <a:pt x="958" y="14319"/>
                  </a:lnTo>
                  <a:lnTo>
                    <a:pt x="1416" y="14194"/>
                  </a:lnTo>
                  <a:lnTo>
                    <a:pt x="1916" y="13986"/>
                  </a:lnTo>
                  <a:lnTo>
                    <a:pt x="2457" y="13736"/>
                  </a:lnTo>
                  <a:lnTo>
                    <a:pt x="3039" y="13403"/>
                  </a:lnTo>
                  <a:lnTo>
                    <a:pt x="3622" y="12987"/>
                  </a:lnTo>
                  <a:lnTo>
                    <a:pt x="4163" y="12487"/>
                  </a:lnTo>
                  <a:lnTo>
                    <a:pt x="4413" y="12238"/>
                  </a:lnTo>
                  <a:lnTo>
                    <a:pt x="4663" y="11905"/>
                  </a:lnTo>
                  <a:lnTo>
                    <a:pt x="4913" y="11572"/>
                  </a:lnTo>
                  <a:lnTo>
                    <a:pt x="5121" y="11239"/>
                  </a:lnTo>
                  <a:lnTo>
                    <a:pt x="5329" y="10822"/>
                  </a:lnTo>
                  <a:lnTo>
                    <a:pt x="5495" y="10406"/>
                  </a:lnTo>
                  <a:lnTo>
                    <a:pt x="5662" y="9990"/>
                  </a:lnTo>
                  <a:lnTo>
                    <a:pt x="5828" y="9491"/>
                  </a:lnTo>
                  <a:lnTo>
                    <a:pt x="5912" y="8991"/>
                  </a:lnTo>
                  <a:lnTo>
                    <a:pt x="5995" y="8450"/>
                  </a:lnTo>
                  <a:lnTo>
                    <a:pt x="6036" y="7867"/>
                  </a:lnTo>
                  <a:lnTo>
                    <a:pt x="6078" y="7284"/>
                  </a:lnTo>
                  <a:lnTo>
                    <a:pt x="6036" y="6660"/>
                  </a:lnTo>
                  <a:lnTo>
                    <a:pt x="5995" y="6077"/>
                  </a:lnTo>
                  <a:lnTo>
                    <a:pt x="5912" y="5536"/>
                  </a:lnTo>
                  <a:lnTo>
                    <a:pt x="5828" y="5037"/>
                  </a:lnTo>
                  <a:lnTo>
                    <a:pt x="5662" y="4537"/>
                  </a:lnTo>
                  <a:lnTo>
                    <a:pt x="5495" y="4121"/>
                  </a:lnTo>
                  <a:lnTo>
                    <a:pt x="5329" y="3705"/>
                  </a:lnTo>
                  <a:lnTo>
                    <a:pt x="5121" y="3289"/>
                  </a:lnTo>
                  <a:lnTo>
                    <a:pt x="4913" y="2956"/>
                  </a:lnTo>
                  <a:lnTo>
                    <a:pt x="4663" y="2623"/>
                  </a:lnTo>
                  <a:lnTo>
                    <a:pt x="4413" y="2290"/>
                  </a:lnTo>
                  <a:lnTo>
                    <a:pt x="4163" y="2040"/>
                  </a:lnTo>
                  <a:lnTo>
                    <a:pt x="3622" y="1540"/>
                  </a:lnTo>
                  <a:lnTo>
                    <a:pt x="3039" y="1124"/>
                  </a:lnTo>
                  <a:lnTo>
                    <a:pt x="2457" y="791"/>
                  </a:lnTo>
                  <a:lnTo>
                    <a:pt x="1916" y="541"/>
                  </a:lnTo>
                  <a:lnTo>
                    <a:pt x="1416" y="333"/>
                  </a:lnTo>
                  <a:lnTo>
                    <a:pt x="958" y="208"/>
                  </a:lnTo>
                  <a:lnTo>
                    <a:pt x="251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56"/>
            <p:cNvSpPr/>
            <p:nvPr/>
          </p:nvSpPr>
          <p:spPr>
            <a:xfrm>
              <a:off x="8002700" y="496135"/>
              <a:ext cx="164666" cy="218679"/>
            </a:xfrm>
            <a:custGeom>
              <a:rect b="b" l="l" r="r" t="t"/>
              <a:pathLst>
                <a:path extrusionOk="0" h="7077" w="5329">
                  <a:moveTo>
                    <a:pt x="3539" y="0"/>
                  </a:moveTo>
                  <a:lnTo>
                    <a:pt x="3206" y="42"/>
                  </a:lnTo>
                  <a:lnTo>
                    <a:pt x="2831" y="83"/>
                  </a:lnTo>
                  <a:lnTo>
                    <a:pt x="2498" y="167"/>
                  </a:lnTo>
                  <a:lnTo>
                    <a:pt x="2165" y="291"/>
                  </a:lnTo>
                  <a:lnTo>
                    <a:pt x="1874" y="458"/>
                  </a:lnTo>
                  <a:lnTo>
                    <a:pt x="1583" y="624"/>
                  </a:lnTo>
                  <a:lnTo>
                    <a:pt x="1291" y="833"/>
                  </a:lnTo>
                  <a:lnTo>
                    <a:pt x="1042" y="1041"/>
                  </a:lnTo>
                  <a:lnTo>
                    <a:pt x="833" y="1290"/>
                  </a:lnTo>
                  <a:lnTo>
                    <a:pt x="625" y="1582"/>
                  </a:lnTo>
                  <a:lnTo>
                    <a:pt x="459" y="1873"/>
                  </a:lnTo>
                  <a:lnTo>
                    <a:pt x="292" y="2165"/>
                  </a:lnTo>
                  <a:lnTo>
                    <a:pt x="167" y="2498"/>
                  </a:lnTo>
                  <a:lnTo>
                    <a:pt x="84" y="2831"/>
                  </a:lnTo>
                  <a:lnTo>
                    <a:pt x="43" y="3163"/>
                  </a:lnTo>
                  <a:lnTo>
                    <a:pt x="1" y="3538"/>
                  </a:lnTo>
                  <a:lnTo>
                    <a:pt x="43" y="3913"/>
                  </a:lnTo>
                  <a:lnTo>
                    <a:pt x="84" y="4246"/>
                  </a:lnTo>
                  <a:lnTo>
                    <a:pt x="167" y="4579"/>
                  </a:lnTo>
                  <a:lnTo>
                    <a:pt x="292" y="4912"/>
                  </a:lnTo>
                  <a:lnTo>
                    <a:pt x="459" y="5203"/>
                  </a:lnTo>
                  <a:lnTo>
                    <a:pt x="625" y="5494"/>
                  </a:lnTo>
                  <a:lnTo>
                    <a:pt x="833" y="5786"/>
                  </a:lnTo>
                  <a:lnTo>
                    <a:pt x="1042" y="6036"/>
                  </a:lnTo>
                  <a:lnTo>
                    <a:pt x="1291" y="6244"/>
                  </a:lnTo>
                  <a:lnTo>
                    <a:pt x="1583" y="6452"/>
                  </a:lnTo>
                  <a:lnTo>
                    <a:pt x="1874" y="6660"/>
                  </a:lnTo>
                  <a:lnTo>
                    <a:pt x="2165" y="6785"/>
                  </a:lnTo>
                  <a:lnTo>
                    <a:pt x="2498" y="6910"/>
                  </a:lnTo>
                  <a:lnTo>
                    <a:pt x="2831" y="6993"/>
                  </a:lnTo>
                  <a:lnTo>
                    <a:pt x="3206" y="7035"/>
                  </a:lnTo>
                  <a:lnTo>
                    <a:pt x="3539" y="7076"/>
                  </a:lnTo>
                  <a:lnTo>
                    <a:pt x="4039" y="7035"/>
                  </a:lnTo>
                  <a:lnTo>
                    <a:pt x="4496" y="6951"/>
                  </a:lnTo>
                  <a:lnTo>
                    <a:pt x="4913" y="6785"/>
                  </a:lnTo>
                  <a:lnTo>
                    <a:pt x="5329" y="6577"/>
                  </a:lnTo>
                  <a:lnTo>
                    <a:pt x="4954" y="6327"/>
                  </a:lnTo>
                  <a:lnTo>
                    <a:pt x="4580" y="6036"/>
                  </a:lnTo>
                  <a:lnTo>
                    <a:pt x="4288" y="5703"/>
                  </a:lnTo>
                  <a:lnTo>
                    <a:pt x="4039" y="5328"/>
                  </a:lnTo>
                  <a:lnTo>
                    <a:pt x="3830" y="4912"/>
                  </a:lnTo>
                  <a:lnTo>
                    <a:pt x="3664" y="4495"/>
                  </a:lnTo>
                  <a:lnTo>
                    <a:pt x="3581" y="4038"/>
                  </a:lnTo>
                  <a:lnTo>
                    <a:pt x="3539" y="3538"/>
                  </a:lnTo>
                  <a:lnTo>
                    <a:pt x="3581" y="3080"/>
                  </a:lnTo>
                  <a:lnTo>
                    <a:pt x="3664" y="2622"/>
                  </a:lnTo>
                  <a:lnTo>
                    <a:pt x="3830" y="2165"/>
                  </a:lnTo>
                  <a:lnTo>
                    <a:pt x="4039" y="1748"/>
                  </a:lnTo>
                  <a:lnTo>
                    <a:pt x="4288" y="1374"/>
                  </a:lnTo>
                  <a:lnTo>
                    <a:pt x="4580" y="1041"/>
                  </a:lnTo>
                  <a:lnTo>
                    <a:pt x="4954" y="749"/>
                  </a:lnTo>
                  <a:lnTo>
                    <a:pt x="5329" y="500"/>
                  </a:lnTo>
                  <a:lnTo>
                    <a:pt x="4913" y="291"/>
                  </a:lnTo>
                  <a:lnTo>
                    <a:pt x="4496" y="125"/>
                  </a:lnTo>
                  <a:lnTo>
                    <a:pt x="4039" y="42"/>
                  </a:lnTo>
                  <a:lnTo>
                    <a:pt x="3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56"/>
            <p:cNvSpPr/>
            <p:nvPr/>
          </p:nvSpPr>
          <p:spPr>
            <a:xfrm>
              <a:off x="8167336" y="496135"/>
              <a:ext cx="163399" cy="218679"/>
            </a:xfrm>
            <a:custGeom>
              <a:rect b="b" l="l" r="r" t="t"/>
              <a:pathLst>
                <a:path extrusionOk="0" h="7077" w="5288">
                  <a:moveTo>
                    <a:pt x="1749" y="0"/>
                  </a:moveTo>
                  <a:lnTo>
                    <a:pt x="1291" y="42"/>
                  </a:lnTo>
                  <a:lnTo>
                    <a:pt x="833" y="125"/>
                  </a:lnTo>
                  <a:lnTo>
                    <a:pt x="375" y="291"/>
                  </a:lnTo>
                  <a:lnTo>
                    <a:pt x="1" y="500"/>
                  </a:lnTo>
                  <a:lnTo>
                    <a:pt x="375" y="749"/>
                  </a:lnTo>
                  <a:lnTo>
                    <a:pt x="708" y="1041"/>
                  </a:lnTo>
                  <a:lnTo>
                    <a:pt x="1000" y="1374"/>
                  </a:lnTo>
                  <a:lnTo>
                    <a:pt x="1250" y="1748"/>
                  </a:lnTo>
                  <a:lnTo>
                    <a:pt x="1458" y="2165"/>
                  </a:lnTo>
                  <a:lnTo>
                    <a:pt x="1624" y="2622"/>
                  </a:lnTo>
                  <a:lnTo>
                    <a:pt x="1707" y="3080"/>
                  </a:lnTo>
                  <a:lnTo>
                    <a:pt x="1749" y="3538"/>
                  </a:lnTo>
                  <a:lnTo>
                    <a:pt x="1707" y="4038"/>
                  </a:lnTo>
                  <a:lnTo>
                    <a:pt x="1624" y="4495"/>
                  </a:lnTo>
                  <a:lnTo>
                    <a:pt x="1458" y="4912"/>
                  </a:lnTo>
                  <a:lnTo>
                    <a:pt x="1250" y="5328"/>
                  </a:lnTo>
                  <a:lnTo>
                    <a:pt x="1000" y="5703"/>
                  </a:lnTo>
                  <a:lnTo>
                    <a:pt x="708" y="6036"/>
                  </a:lnTo>
                  <a:lnTo>
                    <a:pt x="375" y="6327"/>
                  </a:lnTo>
                  <a:lnTo>
                    <a:pt x="1" y="6577"/>
                  </a:lnTo>
                  <a:lnTo>
                    <a:pt x="375" y="6785"/>
                  </a:lnTo>
                  <a:lnTo>
                    <a:pt x="833" y="6951"/>
                  </a:lnTo>
                  <a:lnTo>
                    <a:pt x="1291" y="7035"/>
                  </a:lnTo>
                  <a:lnTo>
                    <a:pt x="1749" y="7076"/>
                  </a:lnTo>
                  <a:lnTo>
                    <a:pt x="2124" y="7035"/>
                  </a:lnTo>
                  <a:lnTo>
                    <a:pt x="2457" y="6993"/>
                  </a:lnTo>
                  <a:lnTo>
                    <a:pt x="2790" y="6910"/>
                  </a:lnTo>
                  <a:lnTo>
                    <a:pt x="3123" y="6785"/>
                  </a:lnTo>
                  <a:lnTo>
                    <a:pt x="3414" y="6660"/>
                  </a:lnTo>
                  <a:lnTo>
                    <a:pt x="3705" y="6452"/>
                  </a:lnTo>
                  <a:lnTo>
                    <a:pt x="3997" y="6244"/>
                  </a:lnTo>
                  <a:lnTo>
                    <a:pt x="4247" y="6036"/>
                  </a:lnTo>
                  <a:lnTo>
                    <a:pt x="4455" y="5786"/>
                  </a:lnTo>
                  <a:lnTo>
                    <a:pt x="4663" y="5494"/>
                  </a:lnTo>
                  <a:lnTo>
                    <a:pt x="4871" y="5203"/>
                  </a:lnTo>
                  <a:lnTo>
                    <a:pt x="4996" y="4912"/>
                  </a:lnTo>
                  <a:lnTo>
                    <a:pt x="5121" y="4579"/>
                  </a:lnTo>
                  <a:lnTo>
                    <a:pt x="5204" y="4246"/>
                  </a:lnTo>
                  <a:lnTo>
                    <a:pt x="5245" y="3913"/>
                  </a:lnTo>
                  <a:lnTo>
                    <a:pt x="5287" y="3538"/>
                  </a:lnTo>
                  <a:lnTo>
                    <a:pt x="5245" y="3163"/>
                  </a:lnTo>
                  <a:lnTo>
                    <a:pt x="5204" y="2831"/>
                  </a:lnTo>
                  <a:lnTo>
                    <a:pt x="5121" y="2498"/>
                  </a:lnTo>
                  <a:lnTo>
                    <a:pt x="4996" y="2165"/>
                  </a:lnTo>
                  <a:lnTo>
                    <a:pt x="4871" y="1873"/>
                  </a:lnTo>
                  <a:lnTo>
                    <a:pt x="4663" y="1582"/>
                  </a:lnTo>
                  <a:lnTo>
                    <a:pt x="4455" y="1290"/>
                  </a:lnTo>
                  <a:lnTo>
                    <a:pt x="4247" y="1041"/>
                  </a:lnTo>
                  <a:lnTo>
                    <a:pt x="3997" y="833"/>
                  </a:lnTo>
                  <a:lnTo>
                    <a:pt x="3705" y="624"/>
                  </a:lnTo>
                  <a:lnTo>
                    <a:pt x="3414" y="458"/>
                  </a:lnTo>
                  <a:lnTo>
                    <a:pt x="3123" y="291"/>
                  </a:lnTo>
                  <a:lnTo>
                    <a:pt x="2790" y="167"/>
                  </a:lnTo>
                  <a:lnTo>
                    <a:pt x="2457" y="83"/>
                  </a:lnTo>
                  <a:lnTo>
                    <a:pt x="2124" y="42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56"/>
            <p:cNvSpPr/>
            <p:nvPr/>
          </p:nvSpPr>
          <p:spPr>
            <a:xfrm>
              <a:off x="8112055" y="511554"/>
              <a:ext cx="109355" cy="187810"/>
            </a:xfrm>
            <a:custGeom>
              <a:rect b="b" l="l" r="r" t="t"/>
              <a:pathLst>
                <a:path extrusionOk="0" h="6078" w="3539">
                  <a:moveTo>
                    <a:pt x="1790" y="1"/>
                  </a:moveTo>
                  <a:lnTo>
                    <a:pt x="1415" y="250"/>
                  </a:lnTo>
                  <a:lnTo>
                    <a:pt x="1041" y="542"/>
                  </a:lnTo>
                  <a:lnTo>
                    <a:pt x="749" y="875"/>
                  </a:lnTo>
                  <a:lnTo>
                    <a:pt x="500" y="1249"/>
                  </a:lnTo>
                  <a:lnTo>
                    <a:pt x="291" y="1666"/>
                  </a:lnTo>
                  <a:lnTo>
                    <a:pt x="125" y="2123"/>
                  </a:lnTo>
                  <a:lnTo>
                    <a:pt x="42" y="2581"/>
                  </a:lnTo>
                  <a:lnTo>
                    <a:pt x="0" y="3039"/>
                  </a:lnTo>
                  <a:lnTo>
                    <a:pt x="42" y="3539"/>
                  </a:lnTo>
                  <a:lnTo>
                    <a:pt x="125" y="3996"/>
                  </a:lnTo>
                  <a:lnTo>
                    <a:pt x="291" y="4413"/>
                  </a:lnTo>
                  <a:lnTo>
                    <a:pt x="500" y="4829"/>
                  </a:lnTo>
                  <a:lnTo>
                    <a:pt x="749" y="5204"/>
                  </a:lnTo>
                  <a:lnTo>
                    <a:pt x="1041" y="5537"/>
                  </a:lnTo>
                  <a:lnTo>
                    <a:pt x="1415" y="5828"/>
                  </a:lnTo>
                  <a:lnTo>
                    <a:pt x="1790" y="6078"/>
                  </a:lnTo>
                  <a:lnTo>
                    <a:pt x="2164" y="5828"/>
                  </a:lnTo>
                  <a:lnTo>
                    <a:pt x="2497" y="5537"/>
                  </a:lnTo>
                  <a:lnTo>
                    <a:pt x="2789" y="5204"/>
                  </a:lnTo>
                  <a:lnTo>
                    <a:pt x="3039" y="4829"/>
                  </a:lnTo>
                  <a:lnTo>
                    <a:pt x="3247" y="4413"/>
                  </a:lnTo>
                  <a:lnTo>
                    <a:pt x="3413" y="3996"/>
                  </a:lnTo>
                  <a:lnTo>
                    <a:pt x="3496" y="3539"/>
                  </a:lnTo>
                  <a:lnTo>
                    <a:pt x="3538" y="3039"/>
                  </a:lnTo>
                  <a:lnTo>
                    <a:pt x="3496" y="2581"/>
                  </a:lnTo>
                  <a:lnTo>
                    <a:pt x="3413" y="2123"/>
                  </a:lnTo>
                  <a:lnTo>
                    <a:pt x="3247" y="1666"/>
                  </a:lnTo>
                  <a:lnTo>
                    <a:pt x="3039" y="1249"/>
                  </a:lnTo>
                  <a:lnTo>
                    <a:pt x="2789" y="875"/>
                  </a:lnTo>
                  <a:lnTo>
                    <a:pt x="2497" y="542"/>
                  </a:lnTo>
                  <a:lnTo>
                    <a:pt x="2164" y="250"/>
                  </a:lnTo>
                  <a:lnTo>
                    <a:pt x="1790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2" name="Google Shape;812;p56"/>
          <p:cNvGrpSpPr/>
          <p:nvPr/>
        </p:nvGrpSpPr>
        <p:grpSpPr>
          <a:xfrm>
            <a:off x="-357799" y="3396422"/>
            <a:ext cx="2355029" cy="2214853"/>
            <a:chOff x="1499332" y="1763379"/>
            <a:chExt cx="910543" cy="856346"/>
          </a:xfrm>
        </p:grpSpPr>
        <p:sp>
          <p:nvSpPr>
            <p:cNvPr id="813" name="Google Shape;813;p56"/>
            <p:cNvSpPr/>
            <p:nvPr/>
          </p:nvSpPr>
          <p:spPr>
            <a:xfrm>
              <a:off x="1499332" y="1763379"/>
              <a:ext cx="909512" cy="467272"/>
            </a:xfrm>
            <a:custGeom>
              <a:rect b="b" l="l" r="r" t="t"/>
              <a:pathLst>
                <a:path extrusionOk="0" h="18648" w="36297">
                  <a:moveTo>
                    <a:pt x="16941" y="0"/>
                  </a:moveTo>
                  <a:lnTo>
                    <a:pt x="15734" y="84"/>
                  </a:lnTo>
                  <a:lnTo>
                    <a:pt x="14610" y="208"/>
                  </a:lnTo>
                  <a:lnTo>
                    <a:pt x="13528" y="375"/>
                  </a:lnTo>
                  <a:lnTo>
                    <a:pt x="12487" y="583"/>
                  </a:lnTo>
                  <a:lnTo>
                    <a:pt x="11488" y="833"/>
                  </a:lnTo>
                  <a:lnTo>
                    <a:pt x="10531" y="1124"/>
                  </a:lnTo>
                  <a:lnTo>
                    <a:pt x="9615" y="1457"/>
                  </a:lnTo>
                  <a:lnTo>
                    <a:pt x="8783" y="1790"/>
                  </a:lnTo>
                  <a:lnTo>
                    <a:pt x="7992" y="2123"/>
                  </a:lnTo>
                  <a:lnTo>
                    <a:pt x="7201" y="2539"/>
                  </a:lnTo>
                  <a:lnTo>
                    <a:pt x="6494" y="2914"/>
                  </a:lnTo>
                  <a:lnTo>
                    <a:pt x="5828" y="3330"/>
                  </a:lnTo>
                  <a:lnTo>
                    <a:pt x="5162" y="3788"/>
                  </a:lnTo>
                  <a:lnTo>
                    <a:pt x="4579" y="4204"/>
                  </a:lnTo>
                  <a:lnTo>
                    <a:pt x="4038" y="4621"/>
                  </a:lnTo>
                  <a:lnTo>
                    <a:pt x="3039" y="5495"/>
                  </a:lnTo>
                  <a:lnTo>
                    <a:pt x="2206" y="6327"/>
                  </a:lnTo>
                  <a:lnTo>
                    <a:pt x="1499" y="7118"/>
                  </a:lnTo>
                  <a:lnTo>
                    <a:pt x="957" y="7826"/>
                  </a:lnTo>
                  <a:lnTo>
                    <a:pt x="541" y="8450"/>
                  </a:lnTo>
                  <a:lnTo>
                    <a:pt x="250" y="8908"/>
                  </a:lnTo>
                  <a:lnTo>
                    <a:pt x="0" y="9283"/>
                  </a:lnTo>
                  <a:lnTo>
                    <a:pt x="624" y="9283"/>
                  </a:lnTo>
                  <a:lnTo>
                    <a:pt x="1082" y="9324"/>
                  </a:lnTo>
                  <a:lnTo>
                    <a:pt x="1582" y="9449"/>
                  </a:lnTo>
                  <a:lnTo>
                    <a:pt x="2123" y="9616"/>
                  </a:lnTo>
                  <a:lnTo>
                    <a:pt x="2747" y="9865"/>
                  </a:lnTo>
                  <a:lnTo>
                    <a:pt x="3372" y="10198"/>
                  </a:lnTo>
                  <a:lnTo>
                    <a:pt x="3705" y="10406"/>
                  </a:lnTo>
                  <a:lnTo>
                    <a:pt x="3996" y="10656"/>
                  </a:lnTo>
                  <a:lnTo>
                    <a:pt x="4287" y="10947"/>
                  </a:lnTo>
                  <a:lnTo>
                    <a:pt x="4620" y="11280"/>
                  </a:lnTo>
                  <a:lnTo>
                    <a:pt x="4912" y="11655"/>
                  </a:lnTo>
                  <a:lnTo>
                    <a:pt x="5162" y="12030"/>
                  </a:lnTo>
                  <a:lnTo>
                    <a:pt x="5453" y="12488"/>
                  </a:lnTo>
                  <a:lnTo>
                    <a:pt x="5661" y="12945"/>
                  </a:lnTo>
                  <a:lnTo>
                    <a:pt x="5911" y="13487"/>
                  </a:lnTo>
                  <a:lnTo>
                    <a:pt x="6119" y="14069"/>
                  </a:lnTo>
                  <a:lnTo>
                    <a:pt x="6285" y="14694"/>
                  </a:lnTo>
                  <a:lnTo>
                    <a:pt x="6452" y="15360"/>
                  </a:lnTo>
                  <a:lnTo>
                    <a:pt x="6577" y="16109"/>
                  </a:lnTo>
                  <a:lnTo>
                    <a:pt x="6660" y="16900"/>
                  </a:lnTo>
                  <a:lnTo>
                    <a:pt x="6702" y="17732"/>
                  </a:lnTo>
                  <a:lnTo>
                    <a:pt x="6743" y="18648"/>
                  </a:lnTo>
                  <a:lnTo>
                    <a:pt x="29595" y="18648"/>
                  </a:lnTo>
                  <a:lnTo>
                    <a:pt x="29637" y="17732"/>
                  </a:lnTo>
                  <a:lnTo>
                    <a:pt x="29678" y="16900"/>
                  </a:lnTo>
                  <a:lnTo>
                    <a:pt x="29761" y="16109"/>
                  </a:lnTo>
                  <a:lnTo>
                    <a:pt x="29886" y="15360"/>
                  </a:lnTo>
                  <a:lnTo>
                    <a:pt x="30053" y="14694"/>
                  </a:lnTo>
                  <a:lnTo>
                    <a:pt x="30219" y="14069"/>
                  </a:lnTo>
                  <a:lnTo>
                    <a:pt x="30427" y="13487"/>
                  </a:lnTo>
                  <a:lnTo>
                    <a:pt x="30636" y="12945"/>
                  </a:lnTo>
                  <a:lnTo>
                    <a:pt x="30885" y="12488"/>
                  </a:lnTo>
                  <a:lnTo>
                    <a:pt x="31135" y="12030"/>
                  </a:lnTo>
                  <a:lnTo>
                    <a:pt x="31426" y="11655"/>
                  </a:lnTo>
                  <a:lnTo>
                    <a:pt x="31718" y="11280"/>
                  </a:lnTo>
                  <a:lnTo>
                    <a:pt x="32009" y="10947"/>
                  </a:lnTo>
                  <a:lnTo>
                    <a:pt x="32342" y="10656"/>
                  </a:lnTo>
                  <a:lnTo>
                    <a:pt x="32633" y="10406"/>
                  </a:lnTo>
                  <a:lnTo>
                    <a:pt x="32966" y="10198"/>
                  </a:lnTo>
                  <a:lnTo>
                    <a:pt x="33591" y="9865"/>
                  </a:lnTo>
                  <a:lnTo>
                    <a:pt x="34174" y="9616"/>
                  </a:lnTo>
                  <a:lnTo>
                    <a:pt x="34756" y="9449"/>
                  </a:lnTo>
                  <a:lnTo>
                    <a:pt x="35256" y="9324"/>
                  </a:lnTo>
                  <a:lnTo>
                    <a:pt x="35714" y="9283"/>
                  </a:lnTo>
                  <a:lnTo>
                    <a:pt x="36296" y="9283"/>
                  </a:lnTo>
                  <a:lnTo>
                    <a:pt x="36088" y="8908"/>
                  </a:lnTo>
                  <a:lnTo>
                    <a:pt x="35797" y="8450"/>
                  </a:lnTo>
                  <a:lnTo>
                    <a:pt x="35381" y="7826"/>
                  </a:lnTo>
                  <a:lnTo>
                    <a:pt x="34840" y="7118"/>
                  </a:lnTo>
                  <a:lnTo>
                    <a:pt x="34132" y="6327"/>
                  </a:lnTo>
                  <a:lnTo>
                    <a:pt x="33299" y="5495"/>
                  </a:lnTo>
                  <a:lnTo>
                    <a:pt x="32300" y="4621"/>
                  </a:lnTo>
                  <a:lnTo>
                    <a:pt x="31759" y="4204"/>
                  </a:lnTo>
                  <a:lnTo>
                    <a:pt x="31135" y="3788"/>
                  </a:lnTo>
                  <a:lnTo>
                    <a:pt x="30511" y="3330"/>
                  </a:lnTo>
                  <a:lnTo>
                    <a:pt x="29845" y="2914"/>
                  </a:lnTo>
                  <a:lnTo>
                    <a:pt x="29137" y="2539"/>
                  </a:lnTo>
                  <a:lnTo>
                    <a:pt x="28346" y="2123"/>
                  </a:lnTo>
                  <a:lnTo>
                    <a:pt x="27555" y="1790"/>
                  </a:lnTo>
                  <a:lnTo>
                    <a:pt x="26681" y="1457"/>
                  </a:lnTo>
                  <a:lnTo>
                    <a:pt x="25807" y="1124"/>
                  </a:lnTo>
                  <a:lnTo>
                    <a:pt x="24850" y="833"/>
                  </a:lnTo>
                  <a:lnTo>
                    <a:pt x="23851" y="583"/>
                  </a:lnTo>
                  <a:lnTo>
                    <a:pt x="22810" y="375"/>
                  </a:lnTo>
                  <a:lnTo>
                    <a:pt x="21728" y="208"/>
                  </a:lnTo>
                  <a:lnTo>
                    <a:pt x="20604" y="84"/>
                  </a:lnTo>
                  <a:lnTo>
                    <a:pt x="193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56"/>
            <p:cNvSpPr/>
            <p:nvPr/>
          </p:nvSpPr>
          <p:spPr>
            <a:xfrm>
              <a:off x="1502450" y="1991175"/>
              <a:ext cx="907425" cy="628550"/>
            </a:xfrm>
            <a:custGeom>
              <a:rect b="b" l="l" r="r" t="t"/>
              <a:pathLst>
                <a:path extrusionOk="0" h="25142" w="36297">
                  <a:moveTo>
                    <a:pt x="0" y="1"/>
                  </a:moveTo>
                  <a:lnTo>
                    <a:pt x="2498" y="25141"/>
                  </a:lnTo>
                  <a:lnTo>
                    <a:pt x="33758" y="25141"/>
                  </a:lnTo>
                  <a:lnTo>
                    <a:pt x="36297" y="1"/>
                  </a:lnTo>
                  <a:lnTo>
                    <a:pt x="35672" y="1"/>
                  </a:lnTo>
                  <a:lnTo>
                    <a:pt x="35256" y="42"/>
                  </a:lnTo>
                  <a:lnTo>
                    <a:pt x="34715" y="167"/>
                  </a:lnTo>
                  <a:lnTo>
                    <a:pt x="34174" y="334"/>
                  </a:lnTo>
                  <a:lnTo>
                    <a:pt x="33549" y="583"/>
                  </a:lnTo>
                  <a:lnTo>
                    <a:pt x="32925" y="916"/>
                  </a:lnTo>
                  <a:lnTo>
                    <a:pt x="32634" y="1124"/>
                  </a:lnTo>
                  <a:lnTo>
                    <a:pt x="32301" y="1374"/>
                  </a:lnTo>
                  <a:lnTo>
                    <a:pt x="32009" y="1665"/>
                  </a:lnTo>
                  <a:lnTo>
                    <a:pt x="31676" y="1998"/>
                  </a:lnTo>
                  <a:lnTo>
                    <a:pt x="31385" y="2331"/>
                  </a:lnTo>
                  <a:lnTo>
                    <a:pt x="31135" y="2748"/>
                  </a:lnTo>
                  <a:lnTo>
                    <a:pt x="30886" y="3164"/>
                  </a:lnTo>
                  <a:lnTo>
                    <a:pt x="30636" y="3663"/>
                  </a:lnTo>
                  <a:lnTo>
                    <a:pt x="30386" y="4205"/>
                  </a:lnTo>
                  <a:lnTo>
                    <a:pt x="30178" y="4746"/>
                  </a:lnTo>
                  <a:lnTo>
                    <a:pt x="30011" y="5412"/>
                  </a:lnTo>
                  <a:lnTo>
                    <a:pt x="29845" y="6078"/>
                  </a:lnTo>
                  <a:lnTo>
                    <a:pt x="29720" y="6827"/>
                  </a:lnTo>
                  <a:lnTo>
                    <a:pt x="29637" y="7576"/>
                  </a:lnTo>
                  <a:lnTo>
                    <a:pt x="29595" y="8450"/>
                  </a:lnTo>
                  <a:lnTo>
                    <a:pt x="29554" y="9366"/>
                  </a:lnTo>
                  <a:lnTo>
                    <a:pt x="6702" y="9366"/>
                  </a:lnTo>
                  <a:lnTo>
                    <a:pt x="6702" y="8450"/>
                  </a:lnTo>
                  <a:lnTo>
                    <a:pt x="6619" y="7576"/>
                  </a:lnTo>
                  <a:lnTo>
                    <a:pt x="6535" y="6827"/>
                  </a:lnTo>
                  <a:lnTo>
                    <a:pt x="6411" y="6078"/>
                  </a:lnTo>
                  <a:lnTo>
                    <a:pt x="6244" y="5412"/>
                  </a:lnTo>
                  <a:lnTo>
                    <a:pt x="6078" y="4746"/>
                  </a:lnTo>
                  <a:lnTo>
                    <a:pt x="5869" y="4205"/>
                  </a:lnTo>
                  <a:lnTo>
                    <a:pt x="5661" y="3663"/>
                  </a:lnTo>
                  <a:lnTo>
                    <a:pt x="5412" y="3164"/>
                  </a:lnTo>
                  <a:lnTo>
                    <a:pt x="5162" y="2748"/>
                  </a:lnTo>
                  <a:lnTo>
                    <a:pt x="4870" y="2331"/>
                  </a:lnTo>
                  <a:lnTo>
                    <a:pt x="4579" y="1998"/>
                  </a:lnTo>
                  <a:lnTo>
                    <a:pt x="4288" y="1665"/>
                  </a:lnTo>
                  <a:lnTo>
                    <a:pt x="3955" y="1374"/>
                  </a:lnTo>
                  <a:lnTo>
                    <a:pt x="3663" y="1124"/>
                  </a:lnTo>
                  <a:lnTo>
                    <a:pt x="3330" y="916"/>
                  </a:lnTo>
                  <a:lnTo>
                    <a:pt x="2706" y="583"/>
                  </a:lnTo>
                  <a:lnTo>
                    <a:pt x="2123" y="334"/>
                  </a:lnTo>
                  <a:lnTo>
                    <a:pt x="1540" y="167"/>
                  </a:lnTo>
                  <a:lnTo>
                    <a:pt x="1041" y="42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56"/>
            <p:cNvSpPr/>
            <p:nvPr/>
          </p:nvSpPr>
          <p:spPr>
            <a:xfrm>
              <a:off x="1669975" y="2225300"/>
              <a:ext cx="571325" cy="111375"/>
            </a:xfrm>
            <a:custGeom>
              <a:rect b="b" l="l" r="r" t="t"/>
              <a:pathLst>
                <a:path extrusionOk="0" h="4455" w="22853">
                  <a:moveTo>
                    <a:pt x="1" y="1"/>
                  </a:moveTo>
                  <a:lnTo>
                    <a:pt x="43" y="459"/>
                  </a:lnTo>
                  <a:lnTo>
                    <a:pt x="84" y="875"/>
                  </a:lnTo>
                  <a:lnTo>
                    <a:pt x="209" y="1333"/>
                  </a:lnTo>
                  <a:lnTo>
                    <a:pt x="334" y="1708"/>
                  </a:lnTo>
                  <a:lnTo>
                    <a:pt x="542" y="2124"/>
                  </a:lnTo>
                  <a:lnTo>
                    <a:pt x="750" y="2498"/>
                  </a:lnTo>
                  <a:lnTo>
                    <a:pt x="1000" y="2831"/>
                  </a:lnTo>
                  <a:lnTo>
                    <a:pt x="1291" y="3123"/>
                  </a:lnTo>
                  <a:lnTo>
                    <a:pt x="1624" y="3414"/>
                  </a:lnTo>
                  <a:lnTo>
                    <a:pt x="1957" y="3705"/>
                  </a:lnTo>
                  <a:lnTo>
                    <a:pt x="2332" y="3914"/>
                  </a:lnTo>
                  <a:lnTo>
                    <a:pt x="2706" y="4080"/>
                  </a:lnTo>
                  <a:lnTo>
                    <a:pt x="3123" y="4247"/>
                  </a:lnTo>
                  <a:lnTo>
                    <a:pt x="3539" y="4371"/>
                  </a:lnTo>
                  <a:lnTo>
                    <a:pt x="3997" y="4413"/>
                  </a:lnTo>
                  <a:lnTo>
                    <a:pt x="4455" y="4455"/>
                  </a:lnTo>
                  <a:lnTo>
                    <a:pt x="18399" y="4455"/>
                  </a:lnTo>
                  <a:lnTo>
                    <a:pt x="18857" y="4413"/>
                  </a:lnTo>
                  <a:lnTo>
                    <a:pt x="19314" y="4371"/>
                  </a:lnTo>
                  <a:lnTo>
                    <a:pt x="19731" y="4247"/>
                  </a:lnTo>
                  <a:lnTo>
                    <a:pt x="20147" y="4080"/>
                  </a:lnTo>
                  <a:lnTo>
                    <a:pt x="20522" y="3914"/>
                  </a:lnTo>
                  <a:lnTo>
                    <a:pt x="20896" y="3705"/>
                  </a:lnTo>
                  <a:lnTo>
                    <a:pt x="21229" y="3414"/>
                  </a:lnTo>
                  <a:lnTo>
                    <a:pt x="21562" y="3123"/>
                  </a:lnTo>
                  <a:lnTo>
                    <a:pt x="21854" y="2831"/>
                  </a:lnTo>
                  <a:lnTo>
                    <a:pt x="22103" y="2498"/>
                  </a:lnTo>
                  <a:lnTo>
                    <a:pt x="22311" y="2124"/>
                  </a:lnTo>
                  <a:lnTo>
                    <a:pt x="22520" y="1708"/>
                  </a:lnTo>
                  <a:lnTo>
                    <a:pt x="22686" y="1333"/>
                  </a:lnTo>
                  <a:lnTo>
                    <a:pt x="22769" y="875"/>
                  </a:lnTo>
                  <a:lnTo>
                    <a:pt x="22853" y="459"/>
                  </a:lnTo>
                  <a:lnTo>
                    <a:pt x="22853" y="1"/>
                  </a:lnTo>
                  <a:close/>
                </a:path>
              </a:pathLst>
            </a:custGeom>
            <a:solidFill>
              <a:srgbClr val="3823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58"/>
          <p:cNvSpPr/>
          <p:nvPr/>
        </p:nvSpPr>
        <p:spPr>
          <a:xfrm>
            <a:off x="6800" y="0"/>
            <a:ext cx="9144000" cy="4265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58"/>
          <p:cNvSpPr txBox="1"/>
          <p:nvPr>
            <p:ph type="title"/>
          </p:nvPr>
        </p:nvSpPr>
        <p:spPr>
          <a:xfrm>
            <a:off x="2162050" y="527950"/>
            <a:ext cx="4819800" cy="14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19" name="Google Shape;819;p58"/>
          <p:cNvSpPr/>
          <p:nvPr/>
        </p:nvSpPr>
        <p:spPr>
          <a:xfrm>
            <a:off x="0" y="4006900"/>
            <a:ext cx="9157500" cy="11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58"/>
          <p:cNvSpPr/>
          <p:nvPr/>
        </p:nvSpPr>
        <p:spPr>
          <a:xfrm>
            <a:off x="-327950" y="2738797"/>
            <a:ext cx="812526" cy="1666932"/>
          </a:xfrm>
          <a:custGeom>
            <a:rect b="b" l="l" r="r" t="t"/>
            <a:pathLst>
              <a:path extrusionOk="0" h="36380" w="17733">
                <a:moveTo>
                  <a:pt x="3289" y="9282"/>
                </a:moveTo>
                <a:lnTo>
                  <a:pt x="3705" y="9324"/>
                </a:lnTo>
                <a:lnTo>
                  <a:pt x="4080" y="9366"/>
                </a:lnTo>
                <a:lnTo>
                  <a:pt x="4496" y="9491"/>
                </a:lnTo>
                <a:lnTo>
                  <a:pt x="4829" y="9657"/>
                </a:lnTo>
                <a:lnTo>
                  <a:pt x="4579" y="10281"/>
                </a:lnTo>
                <a:lnTo>
                  <a:pt x="4288" y="10906"/>
                </a:lnTo>
                <a:lnTo>
                  <a:pt x="3955" y="11530"/>
                </a:lnTo>
                <a:lnTo>
                  <a:pt x="3580" y="12113"/>
                </a:lnTo>
                <a:lnTo>
                  <a:pt x="3123" y="12779"/>
                </a:lnTo>
                <a:lnTo>
                  <a:pt x="2706" y="13445"/>
                </a:lnTo>
                <a:lnTo>
                  <a:pt x="2290" y="14111"/>
                </a:lnTo>
                <a:lnTo>
                  <a:pt x="1957" y="14818"/>
                </a:lnTo>
                <a:lnTo>
                  <a:pt x="1499" y="14152"/>
                </a:lnTo>
                <a:lnTo>
                  <a:pt x="1291" y="13819"/>
                </a:lnTo>
                <a:lnTo>
                  <a:pt x="1083" y="13445"/>
                </a:lnTo>
                <a:lnTo>
                  <a:pt x="958" y="13070"/>
                </a:lnTo>
                <a:lnTo>
                  <a:pt x="833" y="12654"/>
                </a:lnTo>
                <a:lnTo>
                  <a:pt x="750" y="12279"/>
                </a:lnTo>
                <a:lnTo>
                  <a:pt x="750" y="11905"/>
                </a:lnTo>
                <a:lnTo>
                  <a:pt x="750" y="11613"/>
                </a:lnTo>
                <a:lnTo>
                  <a:pt x="792" y="11364"/>
                </a:lnTo>
                <a:lnTo>
                  <a:pt x="875" y="11072"/>
                </a:lnTo>
                <a:lnTo>
                  <a:pt x="958" y="10864"/>
                </a:lnTo>
                <a:lnTo>
                  <a:pt x="1125" y="10614"/>
                </a:lnTo>
                <a:lnTo>
                  <a:pt x="1291" y="10365"/>
                </a:lnTo>
                <a:lnTo>
                  <a:pt x="1458" y="10157"/>
                </a:lnTo>
                <a:lnTo>
                  <a:pt x="1707" y="9948"/>
                </a:lnTo>
                <a:lnTo>
                  <a:pt x="2082" y="9657"/>
                </a:lnTo>
                <a:lnTo>
                  <a:pt x="2498" y="9449"/>
                </a:lnTo>
                <a:lnTo>
                  <a:pt x="2914" y="9324"/>
                </a:lnTo>
                <a:lnTo>
                  <a:pt x="3289" y="9282"/>
                </a:lnTo>
                <a:close/>
                <a:moveTo>
                  <a:pt x="14486" y="9282"/>
                </a:moveTo>
                <a:lnTo>
                  <a:pt x="14861" y="9324"/>
                </a:lnTo>
                <a:lnTo>
                  <a:pt x="15277" y="9449"/>
                </a:lnTo>
                <a:lnTo>
                  <a:pt x="15693" y="9657"/>
                </a:lnTo>
                <a:lnTo>
                  <a:pt x="16068" y="9948"/>
                </a:lnTo>
                <a:lnTo>
                  <a:pt x="16317" y="10157"/>
                </a:lnTo>
                <a:lnTo>
                  <a:pt x="16484" y="10365"/>
                </a:lnTo>
                <a:lnTo>
                  <a:pt x="16650" y="10614"/>
                </a:lnTo>
                <a:lnTo>
                  <a:pt x="16775" y="10864"/>
                </a:lnTo>
                <a:lnTo>
                  <a:pt x="16900" y="11072"/>
                </a:lnTo>
                <a:lnTo>
                  <a:pt x="16983" y="11364"/>
                </a:lnTo>
                <a:lnTo>
                  <a:pt x="17025" y="11613"/>
                </a:lnTo>
                <a:lnTo>
                  <a:pt x="17025" y="11905"/>
                </a:lnTo>
                <a:lnTo>
                  <a:pt x="17025" y="12279"/>
                </a:lnTo>
                <a:lnTo>
                  <a:pt x="16942" y="12654"/>
                </a:lnTo>
                <a:lnTo>
                  <a:pt x="16817" y="13070"/>
                </a:lnTo>
                <a:lnTo>
                  <a:pt x="16650" y="13445"/>
                </a:lnTo>
                <a:lnTo>
                  <a:pt x="16484" y="13819"/>
                </a:lnTo>
                <a:lnTo>
                  <a:pt x="16276" y="14152"/>
                </a:lnTo>
                <a:lnTo>
                  <a:pt x="15818" y="14818"/>
                </a:lnTo>
                <a:lnTo>
                  <a:pt x="15443" y="14111"/>
                </a:lnTo>
                <a:lnTo>
                  <a:pt x="15069" y="13445"/>
                </a:lnTo>
                <a:lnTo>
                  <a:pt x="14652" y="12779"/>
                </a:lnTo>
                <a:lnTo>
                  <a:pt x="14195" y="12113"/>
                </a:lnTo>
                <a:lnTo>
                  <a:pt x="13820" y="11530"/>
                </a:lnTo>
                <a:lnTo>
                  <a:pt x="13487" y="10906"/>
                </a:lnTo>
                <a:lnTo>
                  <a:pt x="13196" y="10281"/>
                </a:lnTo>
                <a:lnTo>
                  <a:pt x="12946" y="9657"/>
                </a:lnTo>
                <a:lnTo>
                  <a:pt x="13279" y="9491"/>
                </a:lnTo>
                <a:lnTo>
                  <a:pt x="13695" y="9407"/>
                </a:lnTo>
                <a:lnTo>
                  <a:pt x="14070" y="9324"/>
                </a:lnTo>
                <a:lnTo>
                  <a:pt x="14486" y="9282"/>
                </a:lnTo>
                <a:close/>
                <a:moveTo>
                  <a:pt x="5287" y="0"/>
                </a:moveTo>
                <a:lnTo>
                  <a:pt x="5454" y="750"/>
                </a:lnTo>
                <a:lnTo>
                  <a:pt x="5578" y="1665"/>
                </a:lnTo>
                <a:lnTo>
                  <a:pt x="5703" y="2789"/>
                </a:lnTo>
                <a:lnTo>
                  <a:pt x="5745" y="3455"/>
                </a:lnTo>
                <a:lnTo>
                  <a:pt x="5787" y="4163"/>
                </a:lnTo>
                <a:lnTo>
                  <a:pt x="5745" y="4912"/>
                </a:lnTo>
                <a:lnTo>
                  <a:pt x="5703" y="5703"/>
                </a:lnTo>
                <a:lnTo>
                  <a:pt x="5620" y="6494"/>
                </a:lnTo>
                <a:lnTo>
                  <a:pt x="5495" y="7284"/>
                </a:lnTo>
                <a:lnTo>
                  <a:pt x="5329" y="8117"/>
                </a:lnTo>
                <a:lnTo>
                  <a:pt x="5079" y="8991"/>
                </a:lnTo>
                <a:lnTo>
                  <a:pt x="4621" y="8783"/>
                </a:lnTo>
                <a:lnTo>
                  <a:pt x="4163" y="8658"/>
                </a:lnTo>
                <a:lnTo>
                  <a:pt x="3664" y="8575"/>
                </a:lnTo>
                <a:lnTo>
                  <a:pt x="3164" y="8575"/>
                </a:lnTo>
                <a:lnTo>
                  <a:pt x="2665" y="8658"/>
                </a:lnTo>
                <a:lnTo>
                  <a:pt x="2165" y="8825"/>
                </a:lnTo>
                <a:lnTo>
                  <a:pt x="1707" y="9033"/>
                </a:lnTo>
                <a:lnTo>
                  <a:pt x="1208" y="9407"/>
                </a:lnTo>
                <a:lnTo>
                  <a:pt x="958" y="9657"/>
                </a:lnTo>
                <a:lnTo>
                  <a:pt x="708" y="9948"/>
                </a:lnTo>
                <a:lnTo>
                  <a:pt x="500" y="10240"/>
                </a:lnTo>
                <a:lnTo>
                  <a:pt x="334" y="10531"/>
                </a:lnTo>
                <a:lnTo>
                  <a:pt x="167" y="10864"/>
                </a:lnTo>
                <a:lnTo>
                  <a:pt x="84" y="11197"/>
                </a:lnTo>
                <a:lnTo>
                  <a:pt x="42" y="11530"/>
                </a:lnTo>
                <a:lnTo>
                  <a:pt x="1" y="11905"/>
                </a:lnTo>
                <a:lnTo>
                  <a:pt x="42" y="12404"/>
                </a:lnTo>
                <a:lnTo>
                  <a:pt x="167" y="12904"/>
                </a:lnTo>
                <a:lnTo>
                  <a:pt x="334" y="13403"/>
                </a:lnTo>
                <a:lnTo>
                  <a:pt x="500" y="13861"/>
                </a:lnTo>
                <a:lnTo>
                  <a:pt x="750" y="14319"/>
                </a:lnTo>
                <a:lnTo>
                  <a:pt x="1041" y="14777"/>
                </a:lnTo>
                <a:lnTo>
                  <a:pt x="1583" y="15568"/>
                </a:lnTo>
                <a:lnTo>
                  <a:pt x="1250" y="16400"/>
                </a:lnTo>
                <a:lnTo>
                  <a:pt x="958" y="17316"/>
                </a:lnTo>
                <a:lnTo>
                  <a:pt x="708" y="18232"/>
                </a:lnTo>
                <a:lnTo>
                  <a:pt x="542" y="19189"/>
                </a:lnTo>
                <a:lnTo>
                  <a:pt x="417" y="20230"/>
                </a:lnTo>
                <a:lnTo>
                  <a:pt x="375" y="21312"/>
                </a:lnTo>
                <a:lnTo>
                  <a:pt x="375" y="22436"/>
                </a:lnTo>
                <a:lnTo>
                  <a:pt x="459" y="23643"/>
                </a:lnTo>
                <a:lnTo>
                  <a:pt x="584" y="24933"/>
                </a:lnTo>
                <a:lnTo>
                  <a:pt x="833" y="26307"/>
                </a:lnTo>
                <a:lnTo>
                  <a:pt x="1125" y="27722"/>
                </a:lnTo>
                <a:lnTo>
                  <a:pt x="1541" y="29262"/>
                </a:lnTo>
                <a:lnTo>
                  <a:pt x="1999" y="30885"/>
                </a:lnTo>
                <a:lnTo>
                  <a:pt x="2581" y="32592"/>
                </a:lnTo>
                <a:lnTo>
                  <a:pt x="3247" y="34423"/>
                </a:lnTo>
                <a:lnTo>
                  <a:pt x="3997" y="36380"/>
                </a:lnTo>
                <a:lnTo>
                  <a:pt x="13778" y="36380"/>
                </a:lnTo>
                <a:lnTo>
                  <a:pt x="14528" y="34423"/>
                </a:lnTo>
                <a:lnTo>
                  <a:pt x="15194" y="32592"/>
                </a:lnTo>
                <a:lnTo>
                  <a:pt x="15776" y="30885"/>
                </a:lnTo>
                <a:lnTo>
                  <a:pt x="16234" y="29262"/>
                </a:lnTo>
                <a:lnTo>
                  <a:pt x="16650" y="27722"/>
                </a:lnTo>
                <a:lnTo>
                  <a:pt x="16942" y="26307"/>
                </a:lnTo>
                <a:lnTo>
                  <a:pt x="17192" y="24933"/>
                </a:lnTo>
                <a:lnTo>
                  <a:pt x="17316" y="23643"/>
                </a:lnTo>
                <a:lnTo>
                  <a:pt x="17400" y="22436"/>
                </a:lnTo>
                <a:lnTo>
                  <a:pt x="17400" y="21312"/>
                </a:lnTo>
                <a:lnTo>
                  <a:pt x="17358" y="20230"/>
                </a:lnTo>
                <a:lnTo>
                  <a:pt x="17233" y="19189"/>
                </a:lnTo>
                <a:lnTo>
                  <a:pt x="17025" y="18232"/>
                </a:lnTo>
                <a:lnTo>
                  <a:pt x="16817" y="17316"/>
                </a:lnTo>
                <a:lnTo>
                  <a:pt x="16526" y="16400"/>
                </a:lnTo>
                <a:lnTo>
                  <a:pt x="16151" y="15568"/>
                </a:lnTo>
                <a:lnTo>
                  <a:pt x="16734" y="14777"/>
                </a:lnTo>
                <a:lnTo>
                  <a:pt x="17025" y="14319"/>
                </a:lnTo>
                <a:lnTo>
                  <a:pt x="17233" y="13861"/>
                </a:lnTo>
                <a:lnTo>
                  <a:pt x="17441" y="13403"/>
                </a:lnTo>
                <a:lnTo>
                  <a:pt x="17608" y="12904"/>
                </a:lnTo>
                <a:lnTo>
                  <a:pt x="17733" y="12404"/>
                </a:lnTo>
                <a:lnTo>
                  <a:pt x="17733" y="11905"/>
                </a:lnTo>
                <a:lnTo>
                  <a:pt x="17733" y="11530"/>
                </a:lnTo>
                <a:lnTo>
                  <a:pt x="17691" y="11197"/>
                </a:lnTo>
                <a:lnTo>
                  <a:pt x="17566" y="10864"/>
                </a:lnTo>
                <a:lnTo>
                  <a:pt x="17441" y="10531"/>
                </a:lnTo>
                <a:lnTo>
                  <a:pt x="17275" y="10240"/>
                </a:lnTo>
                <a:lnTo>
                  <a:pt x="17067" y="9948"/>
                </a:lnTo>
                <a:lnTo>
                  <a:pt x="16817" y="9657"/>
                </a:lnTo>
                <a:lnTo>
                  <a:pt x="16526" y="9407"/>
                </a:lnTo>
                <a:lnTo>
                  <a:pt x="16068" y="9033"/>
                </a:lnTo>
                <a:lnTo>
                  <a:pt x="15568" y="8825"/>
                </a:lnTo>
                <a:lnTo>
                  <a:pt x="15110" y="8658"/>
                </a:lnTo>
                <a:lnTo>
                  <a:pt x="14611" y="8575"/>
                </a:lnTo>
                <a:lnTo>
                  <a:pt x="14111" y="8575"/>
                </a:lnTo>
                <a:lnTo>
                  <a:pt x="13612" y="8658"/>
                </a:lnTo>
                <a:lnTo>
                  <a:pt x="13154" y="8783"/>
                </a:lnTo>
                <a:lnTo>
                  <a:pt x="12696" y="8991"/>
                </a:lnTo>
                <a:lnTo>
                  <a:pt x="12446" y="8117"/>
                </a:lnTo>
                <a:lnTo>
                  <a:pt x="12280" y="7284"/>
                </a:lnTo>
                <a:lnTo>
                  <a:pt x="12113" y="6494"/>
                </a:lnTo>
                <a:lnTo>
                  <a:pt x="12030" y="5661"/>
                </a:lnTo>
                <a:lnTo>
                  <a:pt x="11989" y="4912"/>
                </a:lnTo>
                <a:lnTo>
                  <a:pt x="11989" y="4163"/>
                </a:lnTo>
                <a:lnTo>
                  <a:pt x="12030" y="3455"/>
                </a:lnTo>
                <a:lnTo>
                  <a:pt x="12072" y="2789"/>
                </a:lnTo>
                <a:lnTo>
                  <a:pt x="12197" y="1665"/>
                </a:lnTo>
                <a:lnTo>
                  <a:pt x="12322" y="750"/>
                </a:lnTo>
                <a:lnTo>
                  <a:pt x="124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58"/>
          <p:cNvSpPr txBox="1"/>
          <p:nvPr>
            <p:ph idx="1" type="subTitle"/>
          </p:nvPr>
        </p:nvSpPr>
        <p:spPr>
          <a:xfrm>
            <a:off x="2275675" y="1873800"/>
            <a:ext cx="45927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3"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61"/>
          <p:cNvSpPr txBox="1"/>
          <p:nvPr>
            <p:ph type="title"/>
          </p:nvPr>
        </p:nvSpPr>
        <p:spPr>
          <a:xfrm>
            <a:off x="4918100" y="1208738"/>
            <a:ext cx="24399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24" name="Google Shape;824;p61"/>
          <p:cNvSpPr txBox="1"/>
          <p:nvPr>
            <p:ph idx="1" type="subTitle"/>
          </p:nvPr>
        </p:nvSpPr>
        <p:spPr>
          <a:xfrm>
            <a:off x="4918100" y="1781603"/>
            <a:ext cx="3348000" cy="11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5" name="Google Shape;825;p61"/>
          <p:cNvSpPr/>
          <p:nvPr/>
        </p:nvSpPr>
        <p:spPr>
          <a:xfrm>
            <a:off x="0" y="0"/>
            <a:ext cx="13014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6" name="Google Shape;826;p61"/>
          <p:cNvGrpSpPr/>
          <p:nvPr/>
        </p:nvGrpSpPr>
        <p:grpSpPr>
          <a:xfrm>
            <a:off x="2083342" y="6431"/>
            <a:ext cx="657904" cy="1061290"/>
            <a:chOff x="1180550" y="912500"/>
            <a:chExt cx="281625" cy="454300"/>
          </a:xfrm>
        </p:grpSpPr>
        <p:sp>
          <p:nvSpPr>
            <p:cNvPr id="827" name="Google Shape;827;p61"/>
            <p:cNvSpPr/>
            <p:nvPr/>
          </p:nvSpPr>
          <p:spPr>
            <a:xfrm>
              <a:off x="1319275" y="912500"/>
              <a:ext cx="3125" cy="366925"/>
            </a:xfrm>
            <a:custGeom>
              <a:rect b="b" l="l" r="r" t="t"/>
              <a:pathLst>
                <a:path extrusionOk="0" h="14677" w="125">
                  <a:moveTo>
                    <a:pt x="83" y="1"/>
                  </a:moveTo>
                  <a:lnTo>
                    <a:pt x="42" y="42"/>
                  </a:lnTo>
                  <a:lnTo>
                    <a:pt x="1" y="83"/>
                  </a:lnTo>
                  <a:lnTo>
                    <a:pt x="1" y="14595"/>
                  </a:lnTo>
                  <a:lnTo>
                    <a:pt x="42" y="14636"/>
                  </a:lnTo>
                  <a:lnTo>
                    <a:pt x="83" y="14677"/>
                  </a:lnTo>
                  <a:lnTo>
                    <a:pt x="124" y="14636"/>
                  </a:lnTo>
                  <a:lnTo>
                    <a:pt x="124" y="14595"/>
                  </a:lnTo>
                  <a:lnTo>
                    <a:pt x="124" y="83"/>
                  </a:lnTo>
                  <a:lnTo>
                    <a:pt x="124" y="42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61"/>
            <p:cNvSpPr/>
            <p:nvPr/>
          </p:nvSpPr>
          <p:spPr>
            <a:xfrm>
              <a:off x="1180550" y="1285575"/>
              <a:ext cx="281625" cy="81225"/>
            </a:xfrm>
            <a:custGeom>
              <a:rect b="b" l="l" r="r" t="t"/>
              <a:pathLst>
                <a:path extrusionOk="0" h="3249" w="11265">
                  <a:moveTo>
                    <a:pt x="5632" y="1"/>
                  </a:moveTo>
                  <a:lnTo>
                    <a:pt x="4728" y="42"/>
                  </a:lnTo>
                  <a:lnTo>
                    <a:pt x="3947" y="165"/>
                  </a:lnTo>
                  <a:lnTo>
                    <a:pt x="3207" y="329"/>
                  </a:lnTo>
                  <a:lnTo>
                    <a:pt x="2590" y="535"/>
                  </a:lnTo>
                  <a:lnTo>
                    <a:pt x="2097" y="782"/>
                  </a:lnTo>
                  <a:lnTo>
                    <a:pt x="1603" y="1028"/>
                  </a:lnTo>
                  <a:lnTo>
                    <a:pt x="1233" y="1316"/>
                  </a:lnTo>
                  <a:lnTo>
                    <a:pt x="905" y="1645"/>
                  </a:lnTo>
                  <a:lnTo>
                    <a:pt x="658" y="1933"/>
                  </a:lnTo>
                  <a:lnTo>
                    <a:pt x="452" y="2220"/>
                  </a:lnTo>
                  <a:lnTo>
                    <a:pt x="288" y="2508"/>
                  </a:lnTo>
                  <a:lnTo>
                    <a:pt x="165" y="2755"/>
                  </a:lnTo>
                  <a:lnTo>
                    <a:pt x="0" y="3125"/>
                  </a:lnTo>
                  <a:lnTo>
                    <a:pt x="0" y="3248"/>
                  </a:lnTo>
                  <a:lnTo>
                    <a:pt x="11264" y="3248"/>
                  </a:lnTo>
                  <a:lnTo>
                    <a:pt x="11223" y="3125"/>
                  </a:lnTo>
                  <a:lnTo>
                    <a:pt x="11059" y="2755"/>
                  </a:lnTo>
                  <a:lnTo>
                    <a:pt x="10976" y="2508"/>
                  </a:lnTo>
                  <a:lnTo>
                    <a:pt x="10812" y="2220"/>
                  </a:lnTo>
                  <a:lnTo>
                    <a:pt x="10565" y="1933"/>
                  </a:lnTo>
                  <a:lnTo>
                    <a:pt x="10319" y="1645"/>
                  </a:lnTo>
                  <a:lnTo>
                    <a:pt x="9990" y="1316"/>
                  </a:lnTo>
                  <a:lnTo>
                    <a:pt x="9620" y="1028"/>
                  </a:lnTo>
                  <a:lnTo>
                    <a:pt x="9167" y="782"/>
                  </a:lnTo>
                  <a:lnTo>
                    <a:pt x="8633" y="535"/>
                  </a:lnTo>
                  <a:lnTo>
                    <a:pt x="8016" y="329"/>
                  </a:lnTo>
                  <a:lnTo>
                    <a:pt x="7318" y="165"/>
                  </a:lnTo>
                  <a:lnTo>
                    <a:pt x="6495" y="42"/>
                  </a:lnTo>
                  <a:lnTo>
                    <a:pt x="5632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61"/>
            <p:cNvSpPr/>
            <p:nvPr/>
          </p:nvSpPr>
          <p:spPr>
            <a:xfrm>
              <a:off x="1248375" y="1144775"/>
              <a:ext cx="144925" cy="167550"/>
            </a:xfrm>
            <a:custGeom>
              <a:rect b="b" l="l" r="r" t="t"/>
              <a:pathLst>
                <a:path extrusionOk="0" h="6702" w="5797">
                  <a:moveTo>
                    <a:pt x="2919" y="1"/>
                  </a:moveTo>
                  <a:lnTo>
                    <a:pt x="0" y="6701"/>
                  </a:lnTo>
                  <a:lnTo>
                    <a:pt x="5797" y="6701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0" name="Google Shape;830;p61"/>
          <p:cNvSpPr/>
          <p:nvPr/>
        </p:nvSpPr>
        <p:spPr>
          <a:xfrm>
            <a:off x="0" y="4006900"/>
            <a:ext cx="9157500" cy="11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1" name="Google Shape;831;p61"/>
          <p:cNvGrpSpPr/>
          <p:nvPr/>
        </p:nvGrpSpPr>
        <p:grpSpPr>
          <a:xfrm>
            <a:off x="-1746897" y="875877"/>
            <a:ext cx="2126610" cy="736113"/>
            <a:chOff x="6082150" y="1677950"/>
            <a:chExt cx="787750" cy="272675"/>
          </a:xfrm>
        </p:grpSpPr>
        <p:sp>
          <p:nvSpPr>
            <p:cNvPr id="832" name="Google Shape;832;p61"/>
            <p:cNvSpPr/>
            <p:nvPr/>
          </p:nvSpPr>
          <p:spPr>
            <a:xfrm>
              <a:off x="6082150" y="1677950"/>
              <a:ext cx="787750" cy="272675"/>
            </a:xfrm>
            <a:custGeom>
              <a:rect b="b" l="l" r="r" t="t"/>
              <a:pathLst>
                <a:path extrusionOk="0" h="10907" w="31510">
                  <a:moveTo>
                    <a:pt x="42" y="1"/>
                  </a:moveTo>
                  <a:lnTo>
                    <a:pt x="0" y="10865"/>
                  </a:lnTo>
                  <a:lnTo>
                    <a:pt x="31510" y="10906"/>
                  </a:lnTo>
                  <a:lnTo>
                    <a:pt x="31510" y="42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FCE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61"/>
            <p:cNvSpPr/>
            <p:nvPr/>
          </p:nvSpPr>
          <p:spPr>
            <a:xfrm>
              <a:off x="6092550" y="1686275"/>
              <a:ext cx="768000" cy="256025"/>
            </a:xfrm>
            <a:custGeom>
              <a:rect b="b" l="l" r="r" t="t"/>
              <a:pathLst>
                <a:path extrusionOk="0" h="10241" w="30720">
                  <a:moveTo>
                    <a:pt x="1" y="1"/>
                  </a:moveTo>
                  <a:lnTo>
                    <a:pt x="1" y="10199"/>
                  </a:lnTo>
                  <a:lnTo>
                    <a:pt x="30719" y="10240"/>
                  </a:lnTo>
                  <a:lnTo>
                    <a:pt x="30719" y="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BC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61"/>
            <p:cNvSpPr/>
            <p:nvPr/>
          </p:nvSpPr>
          <p:spPr>
            <a:xfrm>
              <a:off x="6092550" y="1687325"/>
              <a:ext cx="768000" cy="253925"/>
            </a:xfrm>
            <a:custGeom>
              <a:rect b="b" l="l" r="r" t="t"/>
              <a:pathLst>
                <a:path extrusionOk="0" h="10157" w="30720">
                  <a:moveTo>
                    <a:pt x="25933" y="0"/>
                  </a:moveTo>
                  <a:lnTo>
                    <a:pt x="25391" y="500"/>
                  </a:lnTo>
                  <a:lnTo>
                    <a:pt x="24809" y="999"/>
                  </a:lnTo>
                  <a:lnTo>
                    <a:pt x="24184" y="1499"/>
                  </a:lnTo>
                  <a:lnTo>
                    <a:pt x="23518" y="1957"/>
                  </a:lnTo>
                  <a:lnTo>
                    <a:pt x="22811" y="2415"/>
                  </a:lnTo>
                  <a:lnTo>
                    <a:pt x="22020" y="2831"/>
                  </a:lnTo>
                  <a:lnTo>
                    <a:pt x="21187" y="3205"/>
                  </a:lnTo>
                  <a:lnTo>
                    <a:pt x="20313" y="3538"/>
                  </a:lnTo>
                  <a:lnTo>
                    <a:pt x="19356" y="3830"/>
                  </a:lnTo>
                  <a:lnTo>
                    <a:pt x="18357" y="4079"/>
                  </a:lnTo>
                  <a:lnTo>
                    <a:pt x="17275" y="4246"/>
                  </a:lnTo>
                  <a:lnTo>
                    <a:pt x="16109" y="4329"/>
                  </a:lnTo>
                  <a:lnTo>
                    <a:pt x="14860" y="4371"/>
                  </a:lnTo>
                  <a:lnTo>
                    <a:pt x="13570" y="4288"/>
                  </a:lnTo>
                  <a:lnTo>
                    <a:pt x="12197" y="4163"/>
                  </a:lnTo>
                  <a:lnTo>
                    <a:pt x="10740" y="3913"/>
                  </a:lnTo>
                  <a:lnTo>
                    <a:pt x="9699" y="3746"/>
                  </a:lnTo>
                  <a:lnTo>
                    <a:pt x="8658" y="3622"/>
                  </a:lnTo>
                  <a:lnTo>
                    <a:pt x="7743" y="3580"/>
                  </a:lnTo>
                  <a:lnTo>
                    <a:pt x="6827" y="3580"/>
                  </a:lnTo>
                  <a:lnTo>
                    <a:pt x="5995" y="3622"/>
                  </a:lnTo>
                  <a:lnTo>
                    <a:pt x="5204" y="3705"/>
                  </a:lnTo>
                  <a:lnTo>
                    <a:pt x="4496" y="3830"/>
                  </a:lnTo>
                  <a:lnTo>
                    <a:pt x="3788" y="3955"/>
                  </a:lnTo>
                  <a:lnTo>
                    <a:pt x="3164" y="4163"/>
                  </a:lnTo>
                  <a:lnTo>
                    <a:pt x="2581" y="4371"/>
                  </a:lnTo>
                  <a:lnTo>
                    <a:pt x="2040" y="4621"/>
                  </a:lnTo>
                  <a:lnTo>
                    <a:pt x="1541" y="4870"/>
                  </a:lnTo>
                  <a:lnTo>
                    <a:pt x="1083" y="5120"/>
                  </a:lnTo>
                  <a:lnTo>
                    <a:pt x="667" y="5411"/>
                  </a:lnTo>
                  <a:lnTo>
                    <a:pt x="1" y="5953"/>
                  </a:lnTo>
                  <a:lnTo>
                    <a:pt x="1" y="10157"/>
                  </a:lnTo>
                  <a:lnTo>
                    <a:pt x="5662" y="10157"/>
                  </a:lnTo>
                  <a:lnTo>
                    <a:pt x="6119" y="9824"/>
                  </a:lnTo>
                  <a:lnTo>
                    <a:pt x="6661" y="9449"/>
                  </a:lnTo>
                  <a:lnTo>
                    <a:pt x="7243" y="9074"/>
                  </a:lnTo>
                  <a:lnTo>
                    <a:pt x="7868" y="8741"/>
                  </a:lnTo>
                  <a:lnTo>
                    <a:pt x="8575" y="8367"/>
                  </a:lnTo>
                  <a:lnTo>
                    <a:pt x="9324" y="8034"/>
                  </a:lnTo>
                  <a:lnTo>
                    <a:pt x="10157" y="7701"/>
                  </a:lnTo>
                  <a:lnTo>
                    <a:pt x="11031" y="7368"/>
                  </a:lnTo>
                  <a:lnTo>
                    <a:pt x="11988" y="7076"/>
                  </a:lnTo>
                  <a:lnTo>
                    <a:pt x="13029" y="6827"/>
                  </a:lnTo>
                  <a:lnTo>
                    <a:pt x="14111" y="6577"/>
                  </a:lnTo>
                  <a:lnTo>
                    <a:pt x="15235" y="6410"/>
                  </a:lnTo>
                  <a:lnTo>
                    <a:pt x="16484" y="6244"/>
                  </a:lnTo>
                  <a:lnTo>
                    <a:pt x="17774" y="6119"/>
                  </a:lnTo>
                  <a:lnTo>
                    <a:pt x="19148" y="6036"/>
                  </a:lnTo>
                  <a:lnTo>
                    <a:pt x="20605" y="5994"/>
                  </a:lnTo>
                  <a:lnTo>
                    <a:pt x="21562" y="5994"/>
                  </a:lnTo>
                  <a:lnTo>
                    <a:pt x="22478" y="5953"/>
                  </a:lnTo>
                  <a:lnTo>
                    <a:pt x="23352" y="5911"/>
                  </a:lnTo>
                  <a:lnTo>
                    <a:pt x="24184" y="5786"/>
                  </a:lnTo>
                  <a:lnTo>
                    <a:pt x="24975" y="5703"/>
                  </a:lnTo>
                  <a:lnTo>
                    <a:pt x="25683" y="5578"/>
                  </a:lnTo>
                  <a:lnTo>
                    <a:pt x="26349" y="5411"/>
                  </a:lnTo>
                  <a:lnTo>
                    <a:pt x="27015" y="5245"/>
                  </a:lnTo>
                  <a:lnTo>
                    <a:pt x="27597" y="5078"/>
                  </a:lnTo>
                  <a:lnTo>
                    <a:pt x="28139" y="4870"/>
                  </a:lnTo>
                  <a:lnTo>
                    <a:pt x="28680" y="4662"/>
                  </a:lnTo>
                  <a:lnTo>
                    <a:pt x="29138" y="4454"/>
                  </a:lnTo>
                  <a:lnTo>
                    <a:pt x="29595" y="4204"/>
                  </a:lnTo>
                  <a:lnTo>
                    <a:pt x="30012" y="3955"/>
                  </a:lnTo>
                  <a:lnTo>
                    <a:pt x="30719" y="3455"/>
                  </a:lnTo>
                  <a:lnTo>
                    <a:pt x="30719" y="0"/>
                  </a:lnTo>
                  <a:close/>
                </a:path>
              </a:pathLst>
            </a:custGeom>
            <a:solidFill>
              <a:srgbClr val="B972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6"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66"/>
          <p:cNvSpPr txBox="1"/>
          <p:nvPr>
            <p:ph type="title"/>
          </p:nvPr>
        </p:nvSpPr>
        <p:spPr>
          <a:xfrm>
            <a:off x="712650" y="445025"/>
            <a:ext cx="771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7" name="Google Shape;837;p66"/>
          <p:cNvSpPr txBox="1"/>
          <p:nvPr>
            <p:ph idx="1" type="subTitle"/>
          </p:nvPr>
        </p:nvSpPr>
        <p:spPr>
          <a:xfrm>
            <a:off x="1031700" y="1859050"/>
            <a:ext cx="200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8" name="Google Shape;838;p66"/>
          <p:cNvSpPr txBox="1"/>
          <p:nvPr>
            <p:ph idx="2" type="subTitle"/>
          </p:nvPr>
        </p:nvSpPr>
        <p:spPr>
          <a:xfrm>
            <a:off x="3585925" y="1859047"/>
            <a:ext cx="200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9" name="Google Shape;839;p66"/>
          <p:cNvSpPr txBox="1"/>
          <p:nvPr>
            <p:ph idx="3" type="subTitle"/>
          </p:nvPr>
        </p:nvSpPr>
        <p:spPr>
          <a:xfrm>
            <a:off x="1178388" y="1386025"/>
            <a:ext cx="1693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40" name="Google Shape;840;p66"/>
          <p:cNvSpPr txBox="1"/>
          <p:nvPr>
            <p:ph idx="4" type="subTitle"/>
          </p:nvPr>
        </p:nvSpPr>
        <p:spPr>
          <a:xfrm>
            <a:off x="3748664" y="1386025"/>
            <a:ext cx="16779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41" name="Google Shape;841;p66"/>
          <p:cNvSpPr txBox="1"/>
          <p:nvPr>
            <p:ph idx="5" type="subTitle"/>
          </p:nvPr>
        </p:nvSpPr>
        <p:spPr>
          <a:xfrm>
            <a:off x="6124950" y="1859047"/>
            <a:ext cx="200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2" name="Google Shape;842;p66"/>
          <p:cNvSpPr txBox="1"/>
          <p:nvPr>
            <p:ph idx="6" type="subTitle"/>
          </p:nvPr>
        </p:nvSpPr>
        <p:spPr>
          <a:xfrm>
            <a:off x="6295280" y="1386025"/>
            <a:ext cx="16626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43" name="Google Shape;843;p66"/>
          <p:cNvSpPr txBox="1"/>
          <p:nvPr>
            <p:ph idx="7" type="subTitle"/>
          </p:nvPr>
        </p:nvSpPr>
        <p:spPr>
          <a:xfrm>
            <a:off x="1023675" y="3168278"/>
            <a:ext cx="200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4" name="Google Shape;844;p66"/>
          <p:cNvSpPr txBox="1"/>
          <p:nvPr>
            <p:ph idx="8" type="subTitle"/>
          </p:nvPr>
        </p:nvSpPr>
        <p:spPr>
          <a:xfrm>
            <a:off x="3577900" y="3168278"/>
            <a:ext cx="200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5" name="Google Shape;845;p66"/>
          <p:cNvSpPr txBox="1"/>
          <p:nvPr>
            <p:ph idx="9" type="subTitle"/>
          </p:nvPr>
        </p:nvSpPr>
        <p:spPr>
          <a:xfrm>
            <a:off x="1178388" y="2692100"/>
            <a:ext cx="1693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46" name="Google Shape;846;p66"/>
          <p:cNvSpPr txBox="1"/>
          <p:nvPr>
            <p:ph idx="13" type="subTitle"/>
          </p:nvPr>
        </p:nvSpPr>
        <p:spPr>
          <a:xfrm>
            <a:off x="3748664" y="2692100"/>
            <a:ext cx="16779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47" name="Google Shape;847;p66"/>
          <p:cNvSpPr txBox="1"/>
          <p:nvPr>
            <p:ph idx="14" type="subTitle"/>
          </p:nvPr>
        </p:nvSpPr>
        <p:spPr>
          <a:xfrm>
            <a:off x="6116925" y="3168278"/>
            <a:ext cx="200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8" name="Google Shape;848;p66"/>
          <p:cNvSpPr txBox="1"/>
          <p:nvPr>
            <p:ph idx="15" type="subTitle"/>
          </p:nvPr>
        </p:nvSpPr>
        <p:spPr>
          <a:xfrm>
            <a:off x="6295280" y="2692100"/>
            <a:ext cx="16626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49" name="Google Shape;849;p66"/>
          <p:cNvSpPr/>
          <p:nvPr/>
        </p:nvSpPr>
        <p:spPr>
          <a:xfrm>
            <a:off x="0" y="4006900"/>
            <a:ext cx="9157500" cy="11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0" name="Google Shape;850;p66"/>
          <p:cNvGrpSpPr/>
          <p:nvPr/>
        </p:nvGrpSpPr>
        <p:grpSpPr>
          <a:xfrm>
            <a:off x="8443406" y="1175865"/>
            <a:ext cx="1342735" cy="3492527"/>
            <a:chOff x="5071525" y="1113950"/>
            <a:chExt cx="559100" cy="1454250"/>
          </a:xfrm>
        </p:grpSpPr>
        <p:sp>
          <p:nvSpPr>
            <p:cNvPr id="851" name="Google Shape;851;p66"/>
            <p:cNvSpPr/>
            <p:nvPr/>
          </p:nvSpPr>
          <p:spPr>
            <a:xfrm>
              <a:off x="5071525" y="1730575"/>
              <a:ext cx="161375" cy="837625"/>
            </a:xfrm>
            <a:custGeom>
              <a:rect b="b" l="l" r="r" t="t"/>
              <a:pathLst>
                <a:path extrusionOk="0" h="33505" w="6455">
                  <a:moveTo>
                    <a:pt x="2097" y="1"/>
                  </a:moveTo>
                  <a:lnTo>
                    <a:pt x="2015" y="330"/>
                  </a:lnTo>
                  <a:lnTo>
                    <a:pt x="1768" y="1275"/>
                  </a:lnTo>
                  <a:lnTo>
                    <a:pt x="1439" y="2837"/>
                  </a:lnTo>
                  <a:lnTo>
                    <a:pt x="1069" y="4893"/>
                  </a:lnTo>
                  <a:lnTo>
                    <a:pt x="864" y="6126"/>
                  </a:lnTo>
                  <a:lnTo>
                    <a:pt x="658" y="7483"/>
                  </a:lnTo>
                  <a:lnTo>
                    <a:pt x="494" y="8963"/>
                  </a:lnTo>
                  <a:lnTo>
                    <a:pt x="329" y="10525"/>
                  </a:lnTo>
                  <a:lnTo>
                    <a:pt x="206" y="12210"/>
                  </a:lnTo>
                  <a:lnTo>
                    <a:pt x="83" y="13978"/>
                  </a:lnTo>
                  <a:lnTo>
                    <a:pt x="1" y="15869"/>
                  </a:lnTo>
                  <a:lnTo>
                    <a:pt x="1" y="17801"/>
                  </a:lnTo>
                  <a:lnTo>
                    <a:pt x="1" y="19733"/>
                  </a:lnTo>
                  <a:lnTo>
                    <a:pt x="42" y="21542"/>
                  </a:lnTo>
                  <a:lnTo>
                    <a:pt x="124" y="23228"/>
                  </a:lnTo>
                  <a:lnTo>
                    <a:pt x="247" y="24749"/>
                  </a:lnTo>
                  <a:lnTo>
                    <a:pt x="329" y="26187"/>
                  </a:lnTo>
                  <a:lnTo>
                    <a:pt x="494" y="27462"/>
                  </a:lnTo>
                  <a:lnTo>
                    <a:pt x="741" y="29682"/>
                  </a:lnTo>
                  <a:lnTo>
                    <a:pt x="1028" y="31367"/>
                  </a:lnTo>
                  <a:lnTo>
                    <a:pt x="1275" y="32559"/>
                  </a:lnTo>
                  <a:lnTo>
                    <a:pt x="1522" y="33505"/>
                  </a:lnTo>
                  <a:lnTo>
                    <a:pt x="4934" y="33505"/>
                  </a:lnTo>
                  <a:lnTo>
                    <a:pt x="5180" y="32559"/>
                  </a:lnTo>
                  <a:lnTo>
                    <a:pt x="5427" y="31367"/>
                  </a:lnTo>
                  <a:lnTo>
                    <a:pt x="5715" y="29682"/>
                  </a:lnTo>
                  <a:lnTo>
                    <a:pt x="5961" y="27462"/>
                  </a:lnTo>
                  <a:lnTo>
                    <a:pt x="6126" y="26187"/>
                  </a:lnTo>
                  <a:lnTo>
                    <a:pt x="6208" y="24749"/>
                  </a:lnTo>
                  <a:lnTo>
                    <a:pt x="6331" y="23228"/>
                  </a:lnTo>
                  <a:lnTo>
                    <a:pt x="6414" y="21542"/>
                  </a:lnTo>
                  <a:lnTo>
                    <a:pt x="6455" y="19733"/>
                  </a:lnTo>
                  <a:lnTo>
                    <a:pt x="6455" y="17801"/>
                  </a:lnTo>
                  <a:lnTo>
                    <a:pt x="6455" y="15869"/>
                  </a:lnTo>
                  <a:lnTo>
                    <a:pt x="6372" y="13978"/>
                  </a:lnTo>
                  <a:lnTo>
                    <a:pt x="6249" y="12210"/>
                  </a:lnTo>
                  <a:lnTo>
                    <a:pt x="6126" y="10525"/>
                  </a:lnTo>
                  <a:lnTo>
                    <a:pt x="5961" y="8963"/>
                  </a:lnTo>
                  <a:lnTo>
                    <a:pt x="5797" y="7483"/>
                  </a:lnTo>
                  <a:lnTo>
                    <a:pt x="5591" y="6126"/>
                  </a:lnTo>
                  <a:lnTo>
                    <a:pt x="5386" y="4893"/>
                  </a:lnTo>
                  <a:lnTo>
                    <a:pt x="5016" y="2837"/>
                  </a:lnTo>
                  <a:lnTo>
                    <a:pt x="4687" y="1275"/>
                  </a:lnTo>
                  <a:lnTo>
                    <a:pt x="4440" y="330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66"/>
            <p:cNvSpPr/>
            <p:nvPr/>
          </p:nvSpPr>
          <p:spPr>
            <a:xfrm>
              <a:off x="5244175" y="1530175"/>
              <a:ext cx="133650" cy="388500"/>
            </a:xfrm>
            <a:custGeom>
              <a:rect b="b" l="l" r="r" t="t"/>
              <a:pathLst>
                <a:path extrusionOk="0" h="15540" w="5346">
                  <a:moveTo>
                    <a:pt x="42" y="1"/>
                  </a:moveTo>
                  <a:lnTo>
                    <a:pt x="1" y="42"/>
                  </a:lnTo>
                  <a:lnTo>
                    <a:pt x="1" y="83"/>
                  </a:lnTo>
                  <a:lnTo>
                    <a:pt x="1" y="124"/>
                  </a:lnTo>
                  <a:lnTo>
                    <a:pt x="864" y="1604"/>
                  </a:lnTo>
                  <a:lnTo>
                    <a:pt x="1645" y="3043"/>
                  </a:lnTo>
                  <a:lnTo>
                    <a:pt x="2303" y="4440"/>
                  </a:lnTo>
                  <a:lnTo>
                    <a:pt x="2920" y="5838"/>
                  </a:lnTo>
                  <a:lnTo>
                    <a:pt x="3413" y="7154"/>
                  </a:lnTo>
                  <a:lnTo>
                    <a:pt x="3824" y="8428"/>
                  </a:lnTo>
                  <a:lnTo>
                    <a:pt x="4194" y="9620"/>
                  </a:lnTo>
                  <a:lnTo>
                    <a:pt x="4482" y="10730"/>
                  </a:lnTo>
                  <a:lnTo>
                    <a:pt x="4687" y="11758"/>
                  </a:lnTo>
                  <a:lnTo>
                    <a:pt x="4893" y="12662"/>
                  </a:lnTo>
                  <a:lnTo>
                    <a:pt x="5098" y="14142"/>
                  </a:lnTo>
                  <a:lnTo>
                    <a:pt x="5222" y="15088"/>
                  </a:lnTo>
                  <a:lnTo>
                    <a:pt x="5222" y="15458"/>
                  </a:lnTo>
                  <a:lnTo>
                    <a:pt x="5263" y="15499"/>
                  </a:lnTo>
                  <a:lnTo>
                    <a:pt x="5304" y="15540"/>
                  </a:lnTo>
                  <a:lnTo>
                    <a:pt x="5345" y="15499"/>
                  </a:lnTo>
                  <a:lnTo>
                    <a:pt x="5345" y="15458"/>
                  </a:lnTo>
                  <a:lnTo>
                    <a:pt x="5345" y="15088"/>
                  </a:lnTo>
                  <a:lnTo>
                    <a:pt x="5222" y="14142"/>
                  </a:lnTo>
                  <a:lnTo>
                    <a:pt x="5016" y="12621"/>
                  </a:lnTo>
                  <a:lnTo>
                    <a:pt x="4811" y="11717"/>
                  </a:lnTo>
                  <a:lnTo>
                    <a:pt x="4605" y="10689"/>
                  </a:lnTo>
                  <a:lnTo>
                    <a:pt x="4317" y="9579"/>
                  </a:lnTo>
                  <a:lnTo>
                    <a:pt x="3947" y="8387"/>
                  </a:lnTo>
                  <a:lnTo>
                    <a:pt x="3536" y="7112"/>
                  </a:lnTo>
                  <a:lnTo>
                    <a:pt x="3043" y="5797"/>
                  </a:lnTo>
                  <a:lnTo>
                    <a:pt x="2426" y="4399"/>
                  </a:lnTo>
                  <a:lnTo>
                    <a:pt x="1769" y="2960"/>
                  </a:lnTo>
                  <a:lnTo>
                    <a:pt x="988" y="1522"/>
                  </a:lnTo>
                  <a:lnTo>
                    <a:pt x="83" y="42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66"/>
            <p:cNvSpPr/>
            <p:nvPr/>
          </p:nvSpPr>
          <p:spPr>
            <a:xfrm>
              <a:off x="5233900" y="1309225"/>
              <a:ext cx="185025" cy="609450"/>
            </a:xfrm>
            <a:custGeom>
              <a:rect b="b" l="l" r="r" t="t"/>
              <a:pathLst>
                <a:path extrusionOk="0" h="24378" w="7401">
                  <a:moveTo>
                    <a:pt x="42" y="0"/>
                  </a:moveTo>
                  <a:lnTo>
                    <a:pt x="1" y="41"/>
                  </a:lnTo>
                  <a:lnTo>
                    <a:pt x="1" y="82"/>
                  </a:lnTo>
                  <a:lnTo>
                    <a:pt x="782" y="1727"/>
                  </a:lnTo>
                  <a:lnTo>
                    <a:pt x="1440" y="3412"/>
                  </a:lnTo>
                  <a:lnTo>
                    <a:pt x="2056" y="5098"/>
                  </a:lnTo>
                  <a:lnTo>
                    <a:pt x="2632" y="6783"/>
                  </a:lnTo>
                  <a:lnTo>
                    <a:pt x="3125" y="8469"/>
                  </a:lnTo>
                  <a:lnTo>
                    <a:pt x="3536" y="10113"/>
                  </a:lnTo>
                  <a:lnTo>
                    <a:pt x="3906" y="11757"/>
                  </a:lnTo>
                  <a:lnTo>
                    <a:pt x="4235" y="13361"/>
                  </a:lnTo>
                  <a:lnTo>
                    <a:pt x="4523" y="14882"/>
                  </a:lnTo>
                  <a:lnTo>
                    <a:pt x="4769" y="16320"/>
                  </a:lnTo>
                  <a:lnTo>
                    <a:pt x="4934" y="17677"/>
                  </a:lnTo>
                  <a:lnTo>
                    <a:pt x="5098" y="18993"/>
                  </a:lnTo>
                  <a:lnTo>
                    <a:pt x="5345" y="21212"/>
                  </a:lnTo>
                  <a:lnTo>
                    <a:pt x="5468" y="22898"/>
                  </a:lnTo>
                  <a:lnTo>
                    <a:pt x="5509" y="24296"/>
                  </a:lnTo>
                  <a:lnTo>
                    <a:pt x="5551" y="24337"/>
                  </a:lnTo>
                  <a:lnTo>
                    <a:pt x="5592" y="24378"/>
                  </a:lnTo>
                  <a:lnTo>
                    <a:pt x="5633" y="24337"/>
                  </a:lnTo>
                  <a:lnTo>
                    <a:pt x="5633" y="24296"/>
                  </a:lnTo>
                  <a:lnTo>
                    <a:pt x="5592" y="22898"/>
                  </a:lnTo>
                  <a:lnTo>
                    <a:pt x="5509" y="20308"/>
                  </a:lnTo>
                  <a:lnTo>
                    <a:pt x="5509" y="17924"/>
                  </a:lnTo>
                  <a:lnTo>
                    <a:pt x="5551" y="15745"/>
                  </a:lnTo>
                  <a:lnTo>
                    <a:pt x="5633" y="13689"/>
                  </a:lnTo>
                  <a:lnTo>
                    <a:pt x="5756" y="11881"/>
                  </a:lnTo>
                  <a:lnTo>
                    <a:pt x="5921" y="10195"/>
                  </a:lnTo>
                  <a:lnTo>
                    <a:pt x="6085" y="8674"/>
                  </a:lnTo>
                  <a:lnTo>
                    <a:pt x="6291" y="7359"/>
                  </a:lnTo>
                  <a:lnTo>
                    <a:pt x="6496" y="6166"/>
                  </a:lnTo>
                  <a:lnTo>
                    <a:pt x="6702" y="5180"/>
                  </a:lnTo>
                  <a:lnTo>
                    <a:pt x="7030" y="3659"/>
                  </a:lnTo>
                  <a:lnTo>
                    <a:pt x="7318" y="2713"/>
                  </a:lnTo>
                  <a:lnTo>
                    <a:pt x="7400" y="2426"/>
                  </a:lnTo>
                  <a:lnTo>
                    <a:pt x="7400" y="2384"/>
                  </a:lnTo>
                  <a:lnTo>
                    <a:pt x="7400" y="2343"/>
                  </a:lnTo>
                  <a:lnTo>
                    <a:pt x="7318" y="2343"/>
                  </a:lnTo>
                  <a:lnTo>
                    <a:pt x="7318" y="2384"/>
                  </a:lnTo>
                  <a:lnTo>
                    <a:pt x="7195" y="2713"/>
                  </a:lnTo>
                  <a:lnTo>
                    <a:pt x="6907" y="3659"/>
                  </a:lnTo>
                  <a:lnTo>
                    <a:pt x="6743" y="4399"/>
                  </a:lnTo>
                  <a:lnTo>
                    <a:pt x="6537" y="5262"/>
                  </a:lnTo>
                  <a:lnTo>
                    <a:pt x="6332" y="6331"/>
                  </a:lnTo>
                  <a:lnTo>
                    <a:pt x="6126" y="7564"/>
                  </a:lnTo>
                  <a:lnTo>
                    <a:pt x="5962" y="8633"/>
                  </a:lnTo>
                  <a:lnTo>
                    <a:pt x="5838" y="9866"/>
                  </a:lnTo>
                  <a:lnTo>
                    <a:pt x="5674" y="11264"/>
                  </a:lnTo>
                  <a:lnTo>
                    <a:pt x="5551" y="12785"/>
                  </a:lnTo>
                  <a:lnTo>
                    <a:pt x="5468" y="14471"/>
                  </a:lnTo>
                  <a:lnTo>
                    <a:pt x="5427" y="16320"/>
                  </a:lnTo>
                  <a:lnTo>
                    <a:pt x="5386" y="18294"/>
                  </a:lnTo>
                  <a:lnTo>
                    <a:pt x="5386" y="20472"/>
                  </a:lnTo>
                  <a:lnTo>
                    <a:pt x="5181" y="18499"/>
                  </a:lnTo>
                  <a:lnTo>
                    <a:pt x="4893" y="16279"/>
                  </a:lnTo>
                  <a:lnTo>
                    <a:pt x="4441" y="13772"/>
                  </a:lnTo>
                  <a:lnTo>
                    <a:pt x="4194" y="12497"/>
                  </a:lnTo>
                  <a:lnTo>
                    <a:pt x="3906" y="11141"/>
                  </a:lnTo>
                  <a:lnTo>
                    <a:pt x="3577" y="9784"/>
                  </a:lnTo>
                  <a:lnTo>
                    <a:pt x="3207" y="8386"/>
                  </a:lnTo>
                  <a:lnTo>
                    <a:pt x="2796" y="6989"/>
                  </a:lnTo>
                  <a:lnTo>
                    <a:pt x="2385" y="5591"/>
                  </a:lnTo>
                  <a:lnTo>
                    <a:pt x="1892" y="4193"/>
                  </a:lnTo>
                  <a:lnTo>
                    <a:pt x="1357" y="2796"/>
                  </a:lnTo>
                  <a:lnTo>
                    <a:pt x="741" y="1398"/>
                  </a:lnTo>
                  <a:lnTo>
                    <a:pt x="124" y="4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66"/>
            <p:cNvSpPr/>
            <p:nvPr/>
          </p:nvSpPr>
          <p:spPr>
            <a:xfrm>
              <a:off x="5328450" y="1323600"/>
              <a:ext cx="215850" cy="595075"/>
            </a:xfrm>
            <a:custGeom>
              <a:rect b="b" l="l" r="r" t="t"/>
              <a:pathLst>
                <a:path extrusionOk="0" h="23803" w="8634">
                  <a:moveTo>
                    <a:pt x="1" y="1"/>
                  </a:moveTo>
                  <a:lnTo>
                    <a:pt x="1" y="83"/>
                  </a:lnTo>
                  <a:lnTo>
                    <a:pt x="124" y="494"/>
                  </a:lnTo>
                  <a:lnTo>
                    <a:pt x="453" y="1768"/>
                  </a:lnTo>
                  <a:lnTo>
                    <a:pt x="864" y="3742"/>
                  </a:lnTo>
                  <a:lnTo>
                    <a:pt x="1070" y="5016"/>
                  </a:lnTo>
                  <a:lnTo>
                    <a:pt x="1316" y="6455"/>
                  </a:lnTo>
                  <a:lnTo>
                    <a:pt x="1481" y="7852"/>
                  </a:lnTo>
                  <a:lnTo>
                    <a:pt x="1645" y="9415"/>
                  </a:lnTo>
                  <a:lnTo>
                    <a:pt x="1810" y="11100"/>
                  </a:lnTo>
                  <a:lnTo>
                    <a:pt x="1933" y="12991"/>
                  </a:lnTo>
                  <a:lnTo>
                    <a:pt x="2015" y="15005"/>
                  </a:lnTo>
                  <a:lnTo>
                    <a:pt x="2056" y="17143"/>
                  </a:lnTo>
                  <a:lnTo>
                    <a:pt x="2056" y="19445"/>
                  </a:lnTo>
                  <a:lnTo>
                    <a:pt x="1974" y="21871"/>
                  </a:lnTo>
                  <a:lnTo>
                    <a:pt x="1892" y="23227"/>
                  </a:lnTo>
                  <a:lnTo>
                    <a:pt x="1851" y="23721"/>
                  </a:lnTo>
                  <a:lnTo>
                    <a:pt x="1851" y="23762"/>
                  </a:lnTo>
                  <a:lnTo>
                    <a:pt x="1892" y="23803"/>
                  </a:lnTo>
                  <a:lnTo>
                    <a:pt x="1933" y="23803"/>
                  </a:lnTo>
                  <a:lnTo>
                    <a:pt x="1974" y="23762"/>
                  </a:lnTo>
                  <a:lnTo>
                    <a:pt x="1974" y="23721"/>
                  </a:lnTo>
                  <a:lnTo>
                    <a:pt x="2097" y="21788"/>
                  </a:lnTo>
                  <a:lnTo>
                    <a:pt x="2221" y="20473"/>
                  </a:lnTo>
                  <a:lnTo>
                    <a:pt x="2385" y="18952"/>
                  </a:lnTo>
                  <a:lnTo>
                    <a:pt x="2632" y="17225"/>
                  </a:lnTo>
                  <a:lnTo>
                    <a:pt x="2920" y="15375"/>
                  </a:lnTo>
                  <a:lnTo>
                    <a:pt x="3207" y="13978"/>
                  </a:lnTo>
                  <a:lnTo>
                    <a:pt x="3536" y="12703"/>
                  </a:lnTo>
                  <a:lnTo>
                    <a:pt x="3865" y="11511"/>
                  </a:lnTo>
                  <a:lnTo>
                    <a:pt x="4194" y="10401"/>
                  </a:lnTo>
                  <a:lnTo>
                    <a:pt x="4523" y="9332"/>
                  </a:lnTo>
                  <a:lnTo>
                    <a:pt x="4893" y="8387"/>
                  </a:lnTo>
                  <a:lnTo>
                    <a:pt x="5263" y="7482"/>
                  </a:lnTo>
                  <a:lnTo>
                    <a:pt x="5633" y="6660"/>
                  </a:lnTo>
                  <a:lnTo>
                    <a:pt x="6044" y="5920"/>
                  </a:lnTo>
                  <a:lnTo>
                    <a:pt x="6414" y="5221"/>
                  </a:lnTo>
                  <a:lnTo>
                    <a:pt x="6784" y="4605"/>
                  </a:lnTo>
                  <a:lnTo>
                    <a:pt x="7195" y="4029"/>
                  </a:lnTo>
                  <a:lnTo>
                    <a:pt x="7565" y="3495"/>
                  </a:lnTo>
                  <a:lnTo>
                    <a:pt x="7935" y="3043"/>
                  </a:lnTo>
                  <a:lnTo>
                    <a:pt x="8634" y="2303"/>
                  </a:lnTo>
                  <a:lnTo>
                    <a:pt x="8634" y="2262"/>
                  </a:lnTo>
                  <a:lnTo>
                    <a:pt x="8634" y="2179"/>
                  </a:lnTo>
                  <a:lnTo>
                    <a:pt x="8552" y="2179"/>
                  </a:lnTo>
                  <a:lnTo>
                    <a:pt x="8140" y="2591"/>
                  </a:lnTo>
                  <a:lnTo>
                    <a:pt x="7770" y="3043"/>
                  </a:lnTo>
                  <a:lnTo>
                    <a:pt x="7072" y="3988"/>
                  </a:lnTo>
                  <a:lnTo>
                    <a:pt x="6414" y="4975"/>
                  </a:lnTo>
                  <a:lnTo>
                    <a:pt x="5797" y="6044"/>
                  </a:lnTo>
                  <a:lnTo>
                    <a:pt x="5263" y="7154"/>
                  </a:lnTo>
                  <a:lnTo>
                    <a:pt x="4811" y="8346"/>
                  </a:lnTo>
                  <a:lnTo>
                    <a:pt x="4358" y="9538"/>
                  </a:lnTo>
                  <a:lnTo>
                    <a:pt x="3947" y="10730"/>
                  </a:lnTo>
                  <a:lnTo>
                    <a:pt x="3618" y="11963"/>
                  </a:lnTo>
                  <a:lnTo>
                    <a:pt x="3290" y="13156"/>
                  </a:lnTo>
                  <a:lnTo>
                    <a:pt x="3043" y="14389"/>
                  </a:lnTo>
                  <a:lnTo>
                    <a:pt x="2796" y="15540"/>
                  </a:lnTo>
                  <a:lnTo>
                    <a:pt x="2426" y="17801"/>
                  </a:lnTo>
                  <a:lnTo>
                    <a:pt x="2139" y="19774"/>
                  </a:lnTo>
                  <a:lnTo>
                    <a:pt x="2180" y="17719"/>
                  </a:lnTo>
                  <a:lnTo>
                    <a:pt x="2180" y="15745"/>
                  </a:lnTo>
                  <a:lnTo>
                    <a:pt x="2097" y="13896"/>
                  </a:lnTo>
                  <a:lnTo>
                    <a:pt x="2015" y="12169"/>
                  </a:lnTo>
                  <a:lnTo>
                    <a:pt x="1892" y="10525"/>
                  </a:lnTo>
                  <a:lnTo>
                    <a:pt x="1727" y="9045"/>
                  </a:lnTo>
                  <a:lnTo>
                    <a:pt x="1604" y="7688"/>
                  </a:lnTo>
                  <a:lnTo>
                    <a:pt x="1440" y="6455"/>
                  </a:lnTo>
                  <a:lnTo>
                    <a:pt x="1193" y="5016"/>
                  </a:lnTo>
                  <a:lnTo>
                    <a:pt x="987" y="3742"/>
                  </a:lnTo>
                  <a:lnTo>
                    <a:pt x="576" y="1727"/>
                  </a:lnTo>
                  <a:lnTo>
                    <a:pt x="247" y="453"/>
                  </a:lnTo>
                  <a:lnTo>
                    <a:pt x="124" y="42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66"/>
            <p:cNvSpPr/>
            <p:nvPr/>
          </p:nvSpPr>
          <p:spPr>
            <a:xfrm>
              <a:off x="5265775" y="1113950"/>
              <a:ext cx="122325" cy="271350"/>
            </a:xfrm>
            <a:custGeom>
              <a:rect b="b" l="l" r="r" t="t"/>
              <a:pathLst>
                <a:path extrusionOk="0" h="10854" w="4893">
                  <a:moveTo>
                    <a:pt x="658" y="0"/>
                  </a:moveTo>
                  <a:lnTo>
                    <a:pt x="535" y="41"/>
                  </a:lnTo>
                  <a:lnTo>
                    <a:pt x="452" y="124"/>
                  </a:lnTo>
                  <a:lnTo>
                    <a:pt x="206" y="453"/>
                  </a:lnTo>
                  <a:lnTo>
                    <a:pt x="41" y="781"/>
                  </a:lnTo>
                  <a:lnTo>
                    <a:pt x="0" y="1110"/>
                  </a:lnTo>
                  <a:lnTo>
                    <a:pt x="0" y="1439"/>
                  </a:lnTo>
                  <a:lnTo>
                    <a:pt x="41" y="1809"/>
                  </a:lnTo>
                  <a:lnTo>
                    <a:pt x="165" y="2179"/>
                  </a:lnTo>
                  <a:lnTo>
                    <a:pt x="493" y="3042"/>
                  </a:lnTo>
                  <a:lnTo>
                    <a:pt x="822" y="3988"/>
                  </a:lnTo>
                  <a:lnTo>
                    <a:pt x="987" y="4522"/>
                  </a:lnTo>
                  <a:lnTo>
                    <a:pt x="1151" y="5057"/>
                  </a:lnTo>
                  <a:lnTo>
                    <a:pt x="1275" y="5673"/>
                  </a:lnTo>
                  <a:lnTo>
                    <a:pt x="1316" y="6331"/>
                  </a:lnTo>
                  <a:lnTo>
                    <a:pt x="1357" y="7030"/>
                  </a:lnTo>
                  <a:lnTo>
                    <a:pt x="1275" y="7811"/>
                  </a:lnTo>
                  <a:lnTo>
                    <a:pt x="1233" y="8263"/>
                  </a:lnTo>
                  <a:lnTo>
                    <a:pt x="1233" y="8633"/>
                  </a:lnTo>
                  <a:lnTo>
                    <a:pt x="1233" y="9003"/>
                  </a:lnTo>
                  <a:lnTo>
                    <a:pt x="1275" y="9332"/>
                  </a:lnTo>
                  <a:lnTo>
                    <a:pt x="1357" y="9743"/>
                  </a:lnTo>
                  <a:lnTo>
                    <a:pt x="1521" y="10072"/>
                  </a:lnTo>
                  <a:lnTo>
                    <a:pt x="1768" y="10360"/>
                  </a:lnTo>
                  <a:lnTo>
                    <a:pt x="2015" y="10565"/>
                  </a:lnTo>
                  <a:lnTo>
                    <a:pt x="2302" y="10730"/>
                  </a:lnTo>
                  <a:lnTo>
                    <a:pt x="2631" y="10812"/>
                  </a:lnTo>
                  <a:lnTo>
                    <a:pt x="2960" y="10853"/>
                  </a:lnTo>
                  <a:lnTo>
                    <a:pt x="3289" y="10812"/>
                  </a:lnTo>
                  <a:lnTo>
                    <a:pt x="3618" y="10771"/>
                  </a:lnTo>
                  <a:lnTo>
                    <a:pt x="3947" y="10648"/>
                  </a:lnTo>
                  <a:lnTo>
                    <a:pt x="4234" y="10442"/>
                  </a:lnTo>
                  <a:lnTo>
                    <a:pt x="4481" y="10237"/>
                  </a:lnTo>
                  <a:lnTo>
                    <a:pt x="4646" y="9949"/>
                  </a:lnTo>
                  <a:lnTo>
                    <a:pt x="4810" y="9620"/>
                  </a:lnTo>
                  <a:lnTo>
                    <a:pt x="4892" y="9291"/>
                  </a:lnTo>
                  <a:lnTo>
                    <a:pt x="4892" y="8880"/>
                  </a:lnTo>
                  <a:lnTo>
                    <a:pt x="4769" y="8140"/>
                  </a:lnTo>
                  <a:lnTo>
                    <a:pt x="4604" y="7359"/>
                  </a:lnTo>
                  <a:lnTo>
                    <a:pt x="4399" y="6537"/>
                  </a:lnTo>
                  <a:lnTo>
                    <a:pt x="4152" y="5715"/>
                  </a:lnTo>
                  <a:lnTo>
                    <a:pt x="3906" y="4892"/>
                  </a:lnTo>
                  <a:lnTo>
                    <a:pt x="3577" y="4111"/>
                  </a:lnTo>
                  <a:lnTo>
                    <a:pt x="3248" y="3330"/>
                  </a:lnTo>
                  <a:lnTo>
                    <a:pt x="2919" y="2631"/>
                  </a:lnTo>
                  <a:lnTo>
                    <a:pt x="2549" y="1974"/>
                  </a:lnTo>
                  <a:lnTo>
                    <a:pt x="2220" y="1357"/>
                  </a:lnTo>
                  <a:lnTo>
                    <a:pt x="1891" y="864"/>
                  </a:lnTo>
                  <a:lnTo>
                    <a:pt x="1521" y="453"/>
                  </a:lnTo>
                  <a:lnTo>
                    <a:pt x="1233" y="165"/>
                  </a:lnTo>
                  <a:lnTo>
                    <a:pt x="1069" y="83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66"/>
            <p:cNvSpPr/>
            <p:nvPr/>
          </p:nvSpPr>
          <p:spPr>
            <a:xfrm>
              <a:off x="5342850" y="1427400"/>
              <a:ext cx="102800" cy="228175"/>
            </a:xfrm>
            <a:custGeom>
              <a:rect b="b" l="l" r="r" t="t"/>
              <a:pathLst>
                <a:path extrusionOk="0" h="9127" w="4112">
                  <a:moveTo>
                    <a:pt x="3330" y="1"/>
                  </a:moveTo>
                  <a:lnTo>
                    <a:pt x="3084" y="124"/>
                  </a:lnTo>
                  <a:lnTo>
                    <a:pt x="2837" y="371"/>
                  </a:lnTo>
                  <a:lnTo>
                    <a:pt x="2549" y="741"/>
                  </a:lnTo>
                  <a:lnTo>
                    <a:pt x="2261" y="1152"/>
                  </a:lnTo>
                  <a:lnTo>
                    <a:pt x="1933" y="1645"/>
                  </a:lnTo>
                  <a:lnTo>
                    <a:pt x="1645" y="2221"/>
                  </a:lnTo>
                  <a:lnTo>
                    <a:pt x="1357" y="2796"/>
                  </a:lnTo>
                  <a:lnTo>
                    <a:pt x="1110" y="3454"/>
                  </a:lnTo>
                  <a:lnTo>
                    <a:pt x="823" y="4112"/>
                  </a:lnTo>
                  <a:lnTo>
                    <a:pt x="617" y="4810"/>
                  </a:lnTo>
                  <a:lnTo>
                    <a:pt x="411" y="5509"/>
                  </a:lnTo>
                  <a:lnTo>
                    <a:pt x="247" y="6167"/>
                  </a:lnTo>
                  <a:lnTo>
                    <a:pt x="83" y="6825"/>
                  </a:lnTo>
                  <a:lnTo>
                    <a:pt x="0" y="7441"/>
                  </a:lnTo>
                  <a:lnTo>
                    <a:pt x="0" y="7811"/>
                  </a:lnTo>
                  <a:lnTo>
                    <a:pt x="83" y="8099"/>
                  </a:lnTo>
                  <a:lnTo>
                    <a:pt x="206" y="8387"/>
                  </a:lnTo>
                  <a:lnTo>
                    <a:pt x="370" y="8592"/>
                  </a:lnTo>
                  <a:lnTo>
                    <a:pt x="576" y="8798"/>
                  </a:lnTo>
                  <a:lnTo>
                    <a:pt x="823" y="8921"/>
                  </a:lnTo>
                  <a:lnTo>
                    <a:pt x="1069" y="9045"/>
                  </a:lnTo>
                  <a:lnTo>
                    <a:pt x="1357" y="9086"/>
                  </a:lnTo>
                  <a:lnTo>
                    <a:pt x="1645" y="9127"/>
                  </a:lnTo>
                  <a:lnTo>
                    <a:pt x="1891" y="9086"/>
                  </a:lnTo>
                  <a:lnTo>
                    <a:pt x="2179" y="9004"/>
                  </a:lnTo>
                  <a:lnTo>
                    <a:pt x="2426" y="8880"/>
                  </a:lnTo>
                  <a:lnTo>
                    <a:pt x="2631" y="8716"/>
                  </a:lnTo>
                  <a:lnTo>
                    <a:pt x="2837" y="8469"/>
                  </a:lnTo>
                  <a:lnTo>
                    <a:pt x="2960" y="8181"/>
                  </a:lnTo>
                  <a:lnTo>
                    <a:pt x="3042" y="7852"/>
                  </a:lnTo>
                  <a:lnTo>
                    <a:pt x="3084" y="7277"/>
                  </a:lnTo>
                  <a:lnTo>
                    <a:pt x="3042" y="6578"/>
                  </a:lnTo>
                  <a:lnTo>
                    <a:pt x="2960" y="5920"/>
                  </a:lnTo>
                  <a:lnTo>
                    <a:pt x="3001" y="5345"/>
                  </a:lnTo>
                  <a:lnTo>
                    <a:pt x="3042" y="4769"/>
                  </a:lnTo>
                  <a:lnTo>
                    <a:pt x="3125" y="4276"/>
                  </a:lnTo>
                  <a:lnTo>
                    <a:pt x="3248" y="3783"/>
                  </a:lnTo>
                  <a:lnTo>
                    <a:pt x="3412" y="3330"/>
                  </a:lnTo>
                  <a:lnTo>
                    <a:pt x="3700" y="2549"/>
                  </a:lnTo>
                  <a:lnTo>
                    <a:pt x="3988" y="1851"/>
                  </a:lnTo>
                  <a:lnTo>
                    <a:pt x="4070" y="1522"/>
                  </a:lnTo>
                  <a:lnTo>
                    <a:pt x="4111" y="1234"/>
                  </a:lnTo>
                  <a:lnTo>
                    <a:pt x="4111" y="946"/>
                  </a:lnTo>
                  <a:lnTo>
                    <a:pt x="4070" y="658"/>
                  </a:lnTo>
                  <a:lnTo>
                    <a:pt x="3947" y="371"/>
                  </a:lnTo>
                  <a:lnTo>
                    <a:pt x="3741" y="124"/>
                  </a:lnTo>
                  <a:lnTo>
                    <a:pt x="3659" y="42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66"/>
            <p:cNvSpPr/>
            <p:nvPr/>
          </p:nvSpPr>
          <p:spPr>
            <a:xfrm>
              <a:off x="5165050" y="1220825"/>
              <a:ext cx="165500" cy="301150"/>
            </a:xfrm>
            <a:custGeom>
              <a:rect b="b" l="l" r="r" t="t"/>
              <a:pathLst>
                <a:path extrusionOk="0" h="12046" w="6620">
                  <a:moveTo>
                    <a:pt x="617" y="1"/>
                  </a:moveTo>
                  <a:lnTo>
                    <a:pt x="412" y="42"/>
                  </a:lnTo>
                  <a:lnTo>
                    <a:pt x="247" y="124"/>
                  </a:lnTo>
                  <a:lnTo>
                    <a:pt x="83" y="247"/>
                  </a:lnTo>
                  <a:lnTo>
                    <a:pt x="42" y="412"/>
                  </a:lnTo>
                  <a:lnTo>
                    <a:pt x="0" y="658"/>
                  </a:lnTo>
                  <a:lnTo>
                    <a:pt x="42" y="946"/>
                  </a:lnTo>
                  <a:lnTo>
                    <a:pt x="83" y="1275"/>
                  </a:lnTo>
                  <a:lnTo>
                    <a:pt x="206" y="1645"/>
                  </a:lnTo>
                  <a:lnTo>
                    <a:pt x="494" y="2591"/>
                  </a:lnTo>
                  <a:lnTo>
                    <a:pt x="1357" y="4893"/>
                  </a:lnTo>
                  <a:lnTo>
                    <a:pt x="1809" y="6290"/>
                  </a:lnTo>
                  <a:lnTo>
                    <a:pt x="2220" y="7811"/>
                  </a:lnTo>
                  <a:lnTo>
                    <a:pt x="2426" y="8551"/>
                  </a:lnTo>
                  <a:lnTo>
                    <a:pt x="2673" y="9209"/>
                  </a:lnTo>
                  <a:lnTo>
                    <a:pt x="2960" y="9744"/>
                  </a:lnTo>
                  <a:lnTo>
                    <a:pt x="3248" y="10237"/>
                  </a:lnTo>
                  <a:lnTo>
                    <a:pt x="3577" y="10648"/>
                  </a:lnTo>
                  <a:lnTo>
                    <a:pt x="3906" y="11018"/>
                  </a:lnTo>
                  <a:lnTo>
                    <a:pt x="4235" y="11265"/>
                  </a:lnTo>
                  <a:lnTo>
                    <a:pt x="4564" y="11511"/>
                  </a:lnTo>
                  <a:lnTo>
                    <a:pt x="4851" y="11676"/>
                  </a:lnTo>
                  <a:lnTo>
                    <a:pt x="5139" y="11799"/>
                  </a:lnTo>
                  <a:lnTo>
                    <a:pt x="5632" y="11963"/>
                  </a:lnTo>
                  <a:lnTo>
                    <a:pt x="6002" y="12046"/>
                  </a:lnTo>
                  <a:lnTo>
                    <a:pt x="6126" y="12046"/>
                  </a:lnTo>
                  <a:lnTo>
                    <a:pt x="6331" y="11717"/>
                  </a:lnTo>
                  <a:lnTo>
                    <a:pt x="6455" y="11347"/>
                  </a:lnTo>
                  <a:lnTo>
                    <a:pt x="6578" y="10977"/>
                  </a:lnTo>
                  <a:lnTo>
                    <a:pt x="6619" y="10607"/>
                  </a:lnTo>
                  <a:lnTo>
                    <a:pt x="6578" y="10237"/>
                  </a:lnTo>
                  <a:lnTo>
                    <a:pt x="6537" y="9867"/>
                  </a:lnTo>
                  <a:lnTo>
                    <a:pt x="6455" y="9497"/>
                  </a:lnTo>
                  <a:lnTo>
                    <a:pt x="6331" y="9086"/>
                  </a:lnTo>
                  <a:lnTo>
                    <a:pt x="6208" y="8716"/>
                  </a:lnTo>
                  <a:lnTo>
                    <a:pt x="6002" y="8346"/>
                  </a:lnTo>
                  <a:lnTo>
                    <a:pt x="5591" y="7565"/>
                  </a:lnTo>
                  <a:lnTo>
                    <a:pt x="5139" y="6866"/>
                  </a:lnTo>
                  <a:lnTo>
                    <a:pt x="4646" y="6167"/>
                  </a:lnTo>
                  <a:lnTo>
                    <a:pt x="4399" y="5797"/>
                  </a:lnTo>
                  <a:lnTo>
                    <a:pt x="4153" y="5345"/>
                  </a:lnTo>
                  <a:lnTo>
                    <a:pt x="3700" y="4317"/>
                  </a:lnTo>
                  <a:lnTo>
                    <a:pt x="3207" y="3207"/>
                  </a:lnTo>
                  <a:lnTo>
                    <a:pt x="2714" y="2097"/>
                  </a:lnTo>
                  <a:lnTo>
                    <a:pt x="2426" y="1563"/>
                  </a:lnTo>
                  <a:lnTo>
                    <a:pt x="2179" y="1111"/>
                  </a:lnTo>
                  <a:lnTo>
                    <a:pt x="1892" y="700"/>
                  </a:lnTo>
                  <a:lnTo>
                    <a:pt x="1604" y="371"/>
                  </a:lnTo>
                  <a:lnTo>
                    <a:pt x="1275" y="165"/>
                  </a:lnTo>
                  <a:lnTo>
                    <a:pt x="1110" y="83"/>
                  </a:lnTo>
                  <a:lnTo>
                    <a:pt x="946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66"/>
            <p:cNvSpPr/>
            <p:nvPr/>
          </p:nvSpPr>
          <p:spPr>
            <a:xfrm>
              <a:off x="5388075" y="1178700"/>
              <a:ext cx="109975" cy="242550"/>
            </a:xfrm>
            <a:custGeom>
              <a:rect b="b" l="l" r="r" t="t"/>
              <a:pathLst>
                <a:path extrusionOk="0" h="9702" w="4399">
                  <a:moveTo>
                    <a:pt x="3659" y="0"/>
                  </a:moveTo>
                  <a:lnTo>
                    <a:pt x="3536" y="41"/>
                  </a:lnTo>
                  <a:lnTo>
                    <a:pt x="3412" y="165"/>
                  </a:lnTo>
                  <a:lnTo>
                    <a:pt x="3248" y="329"/>
                  </a:lnTo>
                  <a:lnTo>
                    <a:pt x="2960" y="822"/>
                  </a:lnTo>
                  <a:lnTo>
                    <a:pt x="2631" y="1480"/>
                  </a:lnTo>
                  <a:lnTo>
                    <a:pt x="1850" y="3248"/>
                  </a:lnTo>
                  <a:lnTo>
                    <a:pt x="1357" y="4234"/>
                  </a:lnTo>
                  <a:lnTo>
                    <a:pt x="781" y="5303"/>
                  </a:lnTo>
                  <a:lnTo>
                    <a:pt x="493" y="5797"/>
                  </a:lnTo>
                  <a:lnTo>
                    <a:pt x="288" y="6290"/>
                  </a:lnTo>
                  <a:lnTo>
                    <a:pt x="124" y="6742"/>
                  </a:lnTo>
                  <a:lnTo>
                    <a:pt x="41" y="7194"/>
                  </a:lnTo>
                  <a:lnTo>
                    <a:pt x="0" y="7564"/>
                  </a:lnTo>
                  <a:lnTo>
                    <a:pt x="0" y="7934"/>
                  </a:lnTo>
                  <a:lnTo>
                    <a:pt x="41" y="8263"/>
                  </a:lnTo>
                  <a:lnTo>
                    <a:pt x="82" y="8551"/>
                  </a:lnTo>
                  <a:lnTo>
                    <a:pt x="165" y="8839"/>
                  </a:lnTo>
                  <a:lnTo>
                    <a:pt x="247" y="9044"/>
                  </a:lnTo>
                  <a:lnTo>
                    <a:pt x="452" y="9414"/>
                  </a:lnTo>
                  <a:lnTo>
                    <a:pt x="576" y="9620"/>
                  </a:lnTo>
                  <a:lnTo>
                    <a:pt x="658" y="9702"/>
                  </a:lnTo>
                  <a:lnTo>
                    <a:pt x="946" y="9620"/>
                  </a:lnTo>
                  <a:lnTo>
                    <a:pt x="1233" y="9496"/>
                  </a:lnTo>
                  <a:lnTo>
                    <a:pt x="1480" y="9373"/>
                  </a:lnTo>
                  <a:lnTo>
                    <a:pt x="1686" y="9168"/>
                  </a:lnTo>
                  <a:lnTo>
                    <a:pt x="1891" y="8962"/>
                  </a:lnTo>
                  <a:lnTo>
                    <a:pt x="2056" y="8756"/>
                  </a:lnTo>
                  <a:lnTo>
                    <a:pt x="2220" y="8469"/>
                  </a:lnTo>
                  <a:lnTo>
                    <a:pt x="2343" y="8222"/>
                  </a:lnTo>
                  <a:lnTo>
                    <a:pt x="2590" y="7605"/>
                  </a:lnTo>
                  <a:lnTo>
                    <a:pt x="2754" y="6989"/>
                  </a:lnTo>
                  <a:lnTo>
                    <a:pt x="2878" y="6331"/>
                  </a:lnTo>
                  <a:lnTo>
                    <a:pt x="3001" y="5673"/>
                  </a:lnTo>
                  <a:lnTo>
                    <a:pt x="3042" y="5344"/>
                  </a:lnTo>
                  <a:lnTo>
                    <a:pt x="3166" y="4974"/>
                  </a:lnTo>
                  <a:lnTo>
                    <a:pt x="3453" y="4152"/>
                  </a:lnTo>
                  <a:lnTo>
                    <a:pt x="3782" y="3289"/>
                  </a:lnTo>
                  <a:lnTo>
                    <a:pt x="4111" y="2426"/>
                  </a:lnTo>
                  <a:lnTo>
                    <a:pt x="4234" y="1973"/>
                  </a:lnTo>
                  <a:lnTo>
                    <a:pt x="4358" y="1562"/>
                  </a:lnTo>
                  <a:lnTo>
                    <a:pt x="4399" y="1192"/>
                  </a:lnTo>
                  <a:lnTo>
                    <a:pt x="4399" y="864"/>
                  </a:lnTo>
                  <a:lnTo>
                    <a:pt x="4358" y="576"/>
                  </a:lnTo>
                  <a:lnTo>
                    <a:pt x="4276" y="329"/>
                  </a:lnTo>
                  <a:lnTo>
                    <a:pt x="4193" y="206"/>
                  </a:lnTo>
                  <a:lnTo>
                    <a:pt x="4070" y="124"/>
                  </a:lnTo>
                  <a:lnTo>
                    <a:pt x="3947" y="41"/>
                  </a:lnTo>
                  <a:lnTo>
                    <a:pt x="3823" y="0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66"/>
            <p:cNvSpPr/>
            <p:nvPr/>
          </p:nvSpPr>
          <p:spPr>
            <a:xfrm>
              <a:off x="5153750" y="1385275"/>
              <a:ext cx="127450" cy="197350"/>
            </a:xfrm>
            <a:custGeom>
              <a:rect b="b" l="l" r="r" t="t"/>
              <a:pathLst>
                <a:path extrusionOk="0" h="7894" w="5098">
                  <a:moveTo>
                    <a:pt x="370" y="0"/>
                  </a:moveTo>
                  <a:lnTo>
                    <a:pt x="165" y="535"/>
                  </a:lnTo>
                  <a:lnTo>
                    <a:pt x="41" y="987"/>
                  </a:lnTo>
                  <a:lnTo>
                    <a:pt x="0" y="1357"/>
                  </a:lnTo>
                  <a:lnTo>
                    <a:pt x="41" y="1727"/>
                  </a:lnTo>
                  <a:lnTo>
                    <a:pt x="124" y="2015"/>
                  </a:lnTo>
                  <a:lnTo>
                    <a:pt x="247" y="2302"/>
                  </a:lnTo>
                  <a:lnTo>
                    <a:pt x="411" y="2549"/>
                  </a:lnTo>
                  <a:lnTo>
                    <a:pt x="617" y="2796"/>
                  </a:lnTo>
                  <a:lnTo>
                    <a:pt x="1069" y="3248"/>
                  </a:lnTo>
                  <a:lnTo>
                    <a:pt x="1562" y="3782"/>
                  </a:lnTo>
                  <a:lnTo>
                    <a:pt x="1809" y="4070"/>
                  </a:lnTo>
                  <a:lnTo>
                    <a:pt x="2015" y="4358"/>
                  </a:lnTo>
                  <a:lnTo>
                    <a:pt x="2179" y="4728"/>
                  </a:lnTo>
                  <a:lnTo>
                    <a:pt x="2302" y="5180"/>
                  </a:lnTo>
                  <a:lnTo>
                    <a:pt x="2508" y="5673"/>
                  </a:lnTo>
                  <a:lnTo>
                    <a:pt x="2713" y="6125"/>
                  </a:lnTo>
                  <a:lnTo>
                    <a:pt x="3001" y="6537"/>
                  </a:lnTo>
                  <a:lnTo>
                    <a:pt x="3289" y="6907"/>
                  </a:lnTo>
                  <a:lnTo>
                    <a:pt x="3577" y="7194"/>
                  </a:lnTo>
                  <a:lnTo>
                    <a:pt x="3906" y="7482"/>
                  </a:lnTo>
                  <a:lnTo>
                    <a:pt x="4235" y="7688"/>
                  </a:lnTo>
                  <a:lnTo>
                    <a:pt x="4522" y="7852"/>
                  </a:lnTo>
                  <a:lnTo>
                    <a:pt x="4646" y="7893"/>
                  </a:lnTo>
                  <a:lnTo>
                    <a:pt x="4769" y="7893"/>
                  </a:lnTo>
                  <a:lnTo>
                    <a:pt x="4851" y="7852"/>
                  </a:lnTo>
                  <a:lnTo>
                    <a:pt x="4974" y="7811"/>
                  </a:lnTo>
                  <a:lnTo>
                    <a:pt x="5016" y="7729"/>
                  </a:lnTo>
                  <a:lnTo>
                    <a:pt x="5057" y="7605"/>
                  </a:lnTo>
                  <a:lnTo>
                    <a:pt x="5098" y="7482"/>
                  </a:lnTo>
                  <a:lnTo>
                    <a:pt x="5057" y="7400"/>
                  </a:lnTo>
                  <a:lnTo>
                    <a:pt x="4810" y="6783"/>
                  </a:lnTo>
                  <a:lnTo>
                    <a:pt x="4440" y="6043"/>
                  </a:lnTo>
                  <a:lnTo>
                    <a:pt x="4029" y="5221"/>
                  </a:lnTo>
                  <a:lnTo>
                    <a:pt x="3495" y="4276"/>
                  </a:lnTo>
                  <a:lnTo>
                    <a:pt x="2878" y="3289"/>
                  </a:lnTo>
                  <a:lnTo>
                    <a:pt x="2179" y="2220"/>
                  </a:lnTo>
                  <a:lnTo>
                    <a:pt x="1316" y="111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66"/>
            <p:cNvSpPr/>
            <p:nvPr/>
          </p:nvSpPr>
          <p:spPr>
            <a:xfrm>
              <a:off x="5445625" y="1312300"/>
              <a:ext cx="185000" cy="201450"/>
            </a:xfrm>
            <a:custGeom>
              <a:rect b="b" l="l" r="r" t="t"/>
              <a:pathLst>
                <a:path extrusionOk="0" h="8058" w="7400">
                  <a:moveTo>
                    <a:pt x="6290" y="0"/>
                  </a:moveTo>
                  <a:lnTo>
                    <a:pt x="5632" y="42"/>
                  </a:lnTo>
                  <a:lnTo>
                    <a:pt x="5303" y="83"/>
                  </a:lnTo>
                  <a:lnTo>
                    <a:pt x="4933" y="165"/>
                  </a:lnTo>
                  <a:lnTo>
                    <a:pt x="4605" y="247"/>
                  </a:lnTo>
                  <a:lnTo>
                    <a:pt x="4317" y="412"/>
                  </a:lnTo>
                  <a:lnTo>
                    <a:pt x="4029" y="617"/>
                  </a:lnTo>
                  <a:lnTo>
                    <a:pt x="3782" y="864"/>
                  </a:lnTo>
                  <a:lnTo>
                    <a:pt x="3577" y="1193"/>
                  </a:lnTo>
                  <a:lnTo>
                    <a:pt x="3453" y="1563"/>
                  </a:lnTo>
                  <a:lnTo>
                    <a:pt x="3330" y="1933"/>
                  </a:lnTo>
                  <a:lnTo>
                    <a:pt x="3207" y="2261"/>
                  </a:lnTo>
                  <a:lnTo>
                    <a:pt x="3083" y="2508"/>
                  </a:lnTo>
                  <a:lnTo>
                    <a:pt x="2919" y="2673"/>
                  </a:lnTo>
                  <a:lnTo>
                    <a:pt x="2755" y="2837"/>
                  </a:lnTo>
                  <a:lnTo>
                    <a:pt x="2590" y="2960"/>
                  </a:lnTo>
                  <a:lnTo>
                    <a:pt x="2261" y="3125"/>
                  </a:lnTo>
                  <a:lnTo>
                    <a:pt x="1850" y="3289"/>
                  </a:lnTo>
                  <a:lnTo>
                    <a:pt x="1439" y="3495"/>
                  </a:lnTo>
                  <a:lnTo>
                    <a:pt x="1192" y="3659"/>
                  </a:lnTo>
                  <a:lnTo>
                    <a:pt x="987" y="3865"/>
                  </a:lnTo>
                  <a:lnTo>
                    <a:pt x="740" y="4111"/>
                  </a:lnTo>
                  <a:lnTo>
                    <a:pt x="535" y="4440"/>
                  </a:lnTo>
                  <a:lnTo>
                    <a:pt x="329" y="4769"/>
                  </a:lnTo>
                  <a:lnTo>
                    <a:pt x="165" y="5139"/>
                  </a:lnTo>
                  <a:lnTo>
                    <a:pt x="83" y="5468"/>
                  </a:lnTo>
                  <a:lnTo>
                    <a:pt x="0" y="5797"/>
                  </a:lnTo>
                  <a:lnTo>
                    <a:pt x="0" y="6126"/>
                  </a:lnTo>
                  <a:lnTo>
                    <a:pt x="0" y="6413"/>
                  </a:lnTo>
                  <a:lnTo>
                    <a:pt x="41" y="6701"/>
                  </a:lnTo>
                  <a:lnTo>
                    <a:pt x="83" y="6948"/>
                  </a:lnTo>
                  <a:lnTo>
                    <a:pt x="247" y="7400"/>
                  </a:lnTo>
                  <a:lnTo>
                    <a:pt x="411" y="7770"/>
                  </a:lnTo>
                  <a:lnTo>
                    <a:pt x="576" y="8058"/>
                  </a:lnTo>
                  <a:lnTo>
                    <a:pt x="946" y="7359"/>
                  </a:lnTo>
                  <a:lnTo>
                    <a:pt x="1357" y="6701"/>
                  </a:lnTo>
                  <a:lnTo>
                    <a:pt x="1850" y="6002"/>
                  </a:lnTo>
                  <a:lnTo>
                    <a:pt x="2385" y="5304"/>
                  </a:lnTo>
                  <a:lnTo>
                    <a:pt x="2919" y="4605"/>
                  </a:lnTo>
                  <a:lnTo>
                    <a:pt x="3495" y="3947"/>
                  </a:lnTo>
                  <a:lnTo>
                    <a:pt x="4646" y="2755"/>
                  </a:lnTo>
                  <a:lnTo>
                    <a:pt x="5714" y="1686"/>
                  </a:lnTo>
                  <a:lnTo>
                    <a:pt x="6578" y="864"/>
                  </a:lnTo>
                  <a:lnTo>
                    <a:pt x="7400" y="124"/>
                  </a:lnTo>
                  <a:lnTo>
                    <a:pt x="6866" y="42"/>
                  </a:lnTo>
                  <a:lnTo>
                    <a:pt x="6290" y="0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66"/>
            <p:cNvSpPr/>
            <p:nvPr/>
          </p:nvSpPr>
          <p:spPr>
            <a:xfrm>
              <a:off x="5499050" y="2053300"/>
              <a:ext cx="98700" cy="514900"/>
            </a:xfrm>
            <a:custGeom>
              <a:rect b="b" l="l" r="r" t="t"/>
              <a:pathLst>
                <a:path extrusionOk="0" h="20596" w="3948">
                  <a:moveTo>
                    <a:pt x="1275" y="0"/>
                  </a:moveTo>
                  <a:lnTo>
                    <a:pt x="1070" y="781"/>
                  </a:lnTo>
                  <a:lnTo>
                    <a:pt x="864" y="1727"/>
                  </a:lnTo>
                  <a:lnTo>
                    <a:pt x="618" y="3001"/>
                  </a:lnTo>
                  <a:lnTo>
                    <a:pt x="412" y="4604"/>
                  </a:lnTo>
                  <a:lnTo>
                    <a:pt x="207" y="6454"/>
                  </a:lnTo>
                  <a:lnTo>
                    <a:pt x="42" y="8592"/>
                  </a:lnTo>
                  <a:lnTo>
                    <a:pt x="1" y="9743"/>
                  </a:lnTo>
                  <a:lnTo>
                    <a:pt x="1" y="10935"/>
                  </a:lnTo>
                  <a:lnTo>
                    <a:pt x="42" y="13237"/>
                  </a:lnTo>
                  <a:lnTo>
                    <a:pt x="124" y="15210"/>
                  </a:lnTo>
                  <a:lnTo>
                    <a:pt x="289" y="16896"/>
                  </a:lnTo>
                  <a:lnTo>
                    <a:pt x="453" y="18253"/>
                  </a:lnTo>
                  <a:lnTo>
                    <a:pt x="618" y="19280"/>
                  </a:lnTo>
                  <a:lnTo>
                    <a:pt x="782" y="20020"/>
                  </a:lnTo>
                  <a:lnTo>
                    <a:pt x="946" y="20596"/>
                  </a:lnTo>
                  <a:lnTo>
                    <a:pt x="3002" y="20596"/>
                  </a:lnTo>
                  <a:lnTo>
                    <a:pt x="3166" y="20020"/>
                  </a:lnTo>
                  <a:lnTo>
                    <a:pt x="3331" y="19280"/>
                  </a:lnTo>
                  <a:lnTo>
                    <a:pt x="3495" y="18253"/>
                  </a:lnTo>
                  <a:lnTo>
                    <a:pt x="3660" y="16896"/>
                  </a:lnTo>
                  <a:lnTo>
                    <a:pt x="3824" y="15210"/>
                  </a:lnTo>
                  <a:lnTo>
                    <a:pt x="3906" y="13237"/>
                  </a:lnTo>
                  <a:lnTo>
                    <a:pt x="3947" y="10935"/>
                  </a:lnTo>
                  <a:lnTo>
                    <a:pt x="3947" y="9743"/>
                  </a:lnTo>
                  <a:lnTo>
                    <a:pt x="3906" y="8592"/>
                  </a:lnTo>
                  <a:lnTo>
                    <a:pt x="3742" y="6454"/>
                  </a:lnTo>
                  <a:lnTo>
                    <a:pt x="3536" y="4604"/>
                  </a:lnTo>
                  <a:lnTo>
                    <a:pt x="3290" y="3001"/>
                  </a:lnTo>
                  <a:lnTo>
                    <a:pt x="3084" y="1727"/>
                  </a:lnTo>
                  <a:lnTo>
                    <a:pt x="2879" y="781"/>
                  </a:lnTo>
                  <a:lnTo>
                    <a:pt x="26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66"/>
            <p:cNvSpPr/>
            <p:nvPr/>
          </p:nvSpPr>
          <p:spPr>
            <a:xfrm>
              <a:off x="5306875" y="1858025"/>
              <a:ext cx="136725" cy="710175"/>
            </a:xfrm>
            <a:custGeom>
              <a:rect b="b" l="l" r="r" t="t"/>
              <a:pathLst>
                <a:path extrusionOk="0" h="28407" w="5469">
                  <a:moveTo>
                    <a:pt x="1768" y="0"/>
                  </a:moveTo>
                  <a:lnTo>
                    <a:pt x="1522" y="1110"/>
                  </a:lnTo>
                  <a:lnTo>
                    <a:pt x="1234" y="2385"/>
                  </a:lnTo>
                  <a:lnTo>
                    <a:pt x="905" y="4152"/>
                  </a:lnTo>
                  <a:lnTo>
                    <a:pt x="576" y="6331"/>
                  </a:lnTo>
                  <a:lnTo>
                    <a:pt x="412" y="7606"/>
                  </a:lnTo>
                  <a:lnTo>
                    <a:pt x="288" y="8921"/>
                  </a:lnTo>
                  <a:lnTo>
                    <a:pt x="165" y="10360"/>
                  </a:lnTo>
                  <a:lnTo>
                    <a:pt x="83" y="11840"/>
                  </a:lnTo>
                  <a:lnTo>
                    <a:pt x="1" y="13443"/>
                  </a:lnTo>
                  <a:lnTo>
                    <a:pt x="1" y="15087"/>
                  </a:lnTo>
                  <a:lnTo>
                    <a:pt x="1" y="16732"/>
                  </a:lnTo>
                  <a:lnTo>
                    <a:pt x="42" y="18253"/>
                  </a:lnTo>
                  <a:lnTo>
                    <a:pt x="124" y="19692"/>
                  </a:lnTo>
                  <a:lnTo>
                    <a:pt x="206" y="21007"/>
                  </a:lnTo>
                  <a:lnTo>
                    <a:pt x="412" y="23309"/>
                  </a:lnTo>
                  <a:lnTo>
                    <a:pt x="658" y="25159"/>
                  </a:lnTo>
                  <a:lnTo>
                    <a:pt x="864" y="26598"/>
                  </a:lnTo>
                  <a:lnTo>
                    <a:pt x="1069" y="27585"/>
                  </a:lnTo>
                  <a:lnTo>
                    <a:pt x="1275" y="28407"/>
                  </a:lnTo>
                  <a:lnTo>
                    <a:pt x="4153" y="28407"/>
                  </a:lnTo>
                  <a:lnTo>
                    <a:pt x="4358" y="27585"/>
                  </a:lnTo>
                  <a:lnTo>
                    <a:pt x="4564" y="26598"/>
                  </a:lnTo>
                  <a:lnTo>
                    <a:pt x="4810" y="25159"/>
                  </a:lnTo>
                  <a:lnTo>
                    <a:pt x="5057" y="23309"/>
                  </a:lnTo>
                  <a:lnTo>
                    <a:pt x="5263" y="21007"/>
                  </a:lnTo>
                  <a:lnTo>
                    <a:pt x="5345" y="19692"/>
                  </a:lnTo>
                  <a:lnTo>
                    <a:pt x="5427" y="18253"/>
                  </a:lnTo>
                  <a:lnTo>
                    <a:pt x="5468" y="16732"/>
                  </a:lnTo>
                  <a:lnTo>
                    <a:pt x="5468" y="15087"/>
                  </a:lnTo>
                  <a:lnTo>
                    <a:pt x="5468" y="13443"/>
                  </a:lnTo>
                  <a:lnTo>
                    <a:pt x="5386" y="11840"/>
                  </a:lnTo>
                  <a:lnTo>
                    <a:pt x="5304" y="10360"/>
                  </a:lnTo>
                  <a:lnTo>
                    <a:pt x="5180" y="8921"/>
                  </a:lnTo>
                  <a:lnTo>
                    <a:pt x="5057" y="7606"/>
                  </a:lnTo>
                  <a:lnTo>
                    <a:pt x="4893" y="6331"/>
                  </a:lnTo>
                  <a:lnTo>
                    <a:pt x="4564" y="4152"/>
                  </a:lnTo>
                  <a:lnTo>
                    <a:pt x="4235" y="2385"/>
                  </a:lnTo>
                  <a:lnTo>
                    <a:pt x="3947" y="1110"/>
                  </a:lnTo>
                  <a:lnTo>
                    <a:pt x="36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3" name="Google Shape;863;p66"/>
          <p:cNvGrpSpPr/>
          <p:nvPr/>
        </p:nvGrpSpPr>
        <p:grpSpPr>
          <a:xfrm>
            <a:off x="299971" y="4"/>
            <a:ext cx="662945" cy="1069377"/>
            <a:chOff x="1180550" y="912500"/>
            <a:chExt cx="281625" cy="454300"/>
          </a:xfrm>
        </p:grpSpPr>
        <p:sp>
          <p:nvSpPr>
            <p:cNvPr id="864" name="Google Shape;864;p66"/>
            <p:cNvSpPr/>
            <p:nvPr/>
          </p:nvSpPr>
          <p:spPr>
            <a:xfrm>
              <a:off x="1319275" y="912500"/>
              <a:ext cx="3125" cy="366925"/>
            </a:xfrm>
            <a:custGeom>
              <a:rect b="b" l="l" r="r" t="t"/>
              <a:pathLst>
                <a:path extrusionOk="0" h="14677" w="125">
                  <a:moveTo>
                    <a:pt x="83" y="1"/>
                  </a:moveTo>
                  <a:lnTo>
                    <a:pt x="42" y="42"/>
                  </a:lnTo>
                  <a:lnTo>
                    <a:pt x="1" y="83"/>
                  </a:lnTo>
                  <a:lnTo>
                    <a:pt x="1" y="14595"/>
                  </a:lnTo>
                  <a:lnTo>
                    <a:pt x="42" y="14636"/>
                  </a:lnTo>
                  <a:lnTo>
                    <a:pt x="83" y="14677"/>
                  </a:lnTo>
                  <a:lnTo>
                    <a:pt x="124" y="14636"/>
                  </a:lnTo>
                  <a:lnTo>
                    <a:pt x="124" y="14595"/>
                  </a:lnTo>
                  <a:lnTo>
                    <a:pt x="124" y="83"/>
                  </a:lnTo>
                  <a:lnTo>
                    <a:pt x="124" y="42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66"/>
            <p:cNvSpPr/>
            <p:nvPr/>
          </p:nvSpPr>
          <p:spPr>
            <a:xfrm>
              <a:off x="1180550" y="1285575"/>
              <a:ext cx="281625" cy="81225"/>
            </a:xfrm>
            <a:custGeom>
              <a:rect b="b" l="l" r="r" t="t"/>
              <a:pathLst>
                <a:path extrusionOk="0" h="3249" w="11265">
                  <a:moveTo>
                    <a:pt x="5632" y="1"/>
                  </a:moveTo>
                  <a:lnTo>
                    <a:pt x="4728" y="42"/>
                  </a:lnTo>
                  <a:lnTo>
                    <a:pt x="3947" y="165"/>
                  </a:lnTo>
                  <a:lnTo>
                    <a:pt x="3207" y="329"/>
                  </a:lnTo>
                  <a:lnTo>
                    <a:pt x="2590" y="535"/>
                  </a:lnTo>
                  <a:lnTo>
                    <a:pt x="2097" y="782"/>
                  </a:lnTo>
                  <a:lnTo>
                    <a:pt x="1603" y="1028"/>
                  </a:lnTo>
                  <a:lnTo>
                    <a:pt x="1233" y="1316"/>
                  </a:lnTo>
                  <a:lnTo>
                    <a:pt x="905" y="1645"/>
                  </a:lnTo>
                  <a:lnTo>
                    <a:pt x="658" y="1933"/>
                  </a:lnTo>
                  <a:lnTo>
                    <a:pt x="452" y="2220"/>
                  </a:lnTo>
                  <a:lnTo>
                    <a:pt x="288" y="2508"/>
                  </a:lnTo>
                  <a:lnTo>
                    <a:pt x="165" y="2755"/>
                  </a:lnTo>
                  <a:lnTo>
                    <a:pt x="0" y="3125"/>
                  </a:lnTo>
                  <a:lnTo>
                    <a:pt x="0" y="3248"/>
                  </a:lnTo>
                  <a:lnTo>
                    <a:pt x="11264" y="3248"/>
                  </a:lnTo>
                  <a:lnTo>
                    <a:pt x="11223" y="3125"/>
                  </a:lnTo>
                  <a:lnTo>
                    <a:pt x="11059" y="2755"/>
                  </a:lnTo>
                  <a:lnTo>
                    <a:pt x="10976" y="2508"/>
                  </a:lnTo>
                  <a:lnTo>
                    <a:pt x="10812" y="2220"/>
                  </a:lnTo>
                  <a:lnTo>
                    <a:pt x="10565" y="1933"/>
                  </a:lnTo>
                  <a:lnTo>
                    <a:pt x="10319" y="1645"/>
                  </a:lnTo>
                  <a:lnTo>
                    <a:pt x="9990" y="1316"/>
                  </a:lnTo>
                  <a:lnTo>
                    <a:pt x="9620" y="1028"/>
                  </a:lnTo>
                  <a:lnTo>
                    <a:pt x="9167" y="782"/>
                  </a:lnTo>
                  <a:lnTo>
                    <a:pt x="8633" y="535"/>
                  </a:lnTo>
                  <a:lnTo>
                    <a:pt x="8016" y="329"/>
                  </a:lnTo>
                  <a:lnTo>
                    <a:pt x="7318" y="165"/>
                  </a:lnTo>
                  <a:lnTo>
                    <a:pt x="6495" y="42"/>
                  </a:lnTo>
                  <a:lnTo>
                    <a:pt x="5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66"/>
            <p:cNvSpPr/>
            <p:nvPr/>
          </p:nvSpPr>
          <p:spPr>
            <a:xfrm>
              <a:off x="1248375" y="1144775"/>
              <a:ext cx="144925" cy="167550"/>
            </a:xfrm>
            <a:custGeom>
              <a:rect b="b" l="l" r="r" t="t"/>
              <a:pathLst>
                <a:path extrusionOk="0" h="6702" w="5797">
                  <a:moveTo>
                    <a:pt x="2919" y="1"/>
                  </a:moveTo>
                  <a:lnTo>
                    <a:pt x="0" y="6701"/>
                  </a:lnTo>
                  <a:lnTo>
                    <a:pt x="5797" y="6701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7" name="Google Shape;867;p66"/>
          <p:cNvGrpSpPr/>
          <p:nvPr/>
        </p:nvGrpSpPr>
        <p:grpSpPr>
          <a:xfrm>
            <a:off x="-3072884" y="3673758"/>
            <a:ext cx="3637240" cy="1006430"/>
            <a:chOff x="5867000" y="2149900"/>
            <a:chExt cx="1511800" cy="418300"/>
          </a:xfrm>
        </p:grpSpPr>
        <p:sp>
          <p:nvSpPr>
            <p:cNvPr id="868" name="Google Shape;868;p66"/>
            <p:cNvSpPr/>
            <p:nvPr/>
          </p:nvSpPr>
          <p:spPr>
            <a:xfrm>
              <a:off x="5867000" y="2182775"/>
              <a:ext cx="1511800" cy="65800"/>
            </a:xfrm>
            <a:custGeom>
              <a:rect b="b" l="l" r="r" t="t"/>
              <a:pathLst>
                <a:path extrusionOk="0" h="2632" w="60472">
                  <a:moveTo>
                    <a:pt x="0" y="1"/>
                  </a:moveTo>
                  <a:lnTo>
                    <a:pt x="0" y="2632"/>
                  </a:lnTo>
                  <a:lnTo>
                    <a:pt x="60472" y="2632"/>
                  </a:lnTo>
                  <a:lnTo>
                    <a:pt x="604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66"/>
            <p:cNvSpPr/>
            <p:nvPr/>
          </p:nvSpPr>
          <p:spPr>
            <a:xfrm>
              <a:off x="5867000" y="2149900"/>
              <a:ext cx="80175" cy="418300"/>
            </a:xfrm>
            <a:custGeom>
              <a:rect b="b" l="l" r="r" t="t"/>
              <a:pathLst>
                <a:path extrusionOk="0" h="16732" w="3207">
                  <a:moveTo>
                    <a:pt x="0" y="0"/>
                  </a:moveTo>
                  <a:lnTo>
                    <a:pt x="0" y="16732"/>
                  </a:lnTo>
                  <a:lnTo>
                    <a:pt x="3207" y="16732"/>
                  </a:lnTo>
                  <a:lnTo>
                    <a:pt x="32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66"/>
            <p:cNvSpPr/>
            <p:nvPr/>
          </p:nvSpPr>
          <p:spPr>
            <a:xfrm>
              <a:off x="7298625" y="2149900"/>
              <a:ext cx="80175" cy="418300"/>
            </a:xfrm>
            <a:custGeom>
              <a:rect b="b" l="l" r="r" t="t"/>
              <a:pathLst>
                <a:path extrusionOk="0" h="16732" w="3207">
                  <a:moveTo>
                    <a:pt x="0" y="0"/>
                  </a:moveTo>
                  <a:lnTo>
                    <a:pt x="0" y="16732"/>
                  </a:lnTo>
                  <a:lnTo>
                    <a:pt x="3207" y="16732"/>
                  </a:lnTo>
                  <a:lnTo>
                    <a:pt x="32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66"/>
            <p:cNvSpPr/>
            <p:nvPr/>
          </p:nvSpPr>
          <p:spPr>
            <a:xfrm>
              <a:off x="5947150" y="2149900"/>
              <a:ext cx="1351500" cy="32900"/>
            </a:xfrm>
            <a:custGeom>
              <a:rect b="b" l="l" r="r" t="t"/>
              <a:pathLst>
                <a:path extrusionOk="0" h="1316" w="54060">
                  <a:moveTo>
                    <a:pt x="1" y="0"/>
                  </a:moveTo>
                  <a:lnTo>
                    <a:pt x="1" y="1316"/>
                  </a:lnTo>
                  <a:lnTo>
                    <a:pt x="54059" y="1316"/>
                  </a:lnTo>
                  <a:lnTo>
                    <a:pt x="540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66"/>
            <p:cNvSpPr/>
            <p:nvPr/>
          </p:nvSpPr>
          <p:spPr>
            <a:xfrm>
              <a:off x="5947150" y="2434575"/>
              <a:ext cx="1351500" cy="32925"/>
            </a:xfrm>
            <a:custGeom>
              <a:rect b="b" l="l" r="r" t="t"/>
              <a:pathLst>
                <a:path extrusionOk="0" h="1317" w="54060">
                  <a:moveTo>
                    <a:pt x="1" y="1"/>
                  </a:moveTo>
                  <a:lnTo>
                    <a:pt x="1" y="1316"/>
                  </a:lnTo>
                  <a:lnTo>
                    <a:pt x="54059" y="1316"/>
                  </a:lnTo>
                  <a:lnTo>
                    <a:pt x="540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3"/>
        </a:solidFill>
      </p:bgPr>
    </p:bg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32"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92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92"/>
          <p:cNvSpPr/>
          <p:nvPr/>
        </p:nvSpPr>
        <p:spPr>
          <a:xfrm>
            <a:off x="0" y="4006900"/>
            <a:ext cx="9157500" cy="11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7" name="Google Shape;877;p92"/>
          <p:cNvGrpSpPr/>
          <p:nvPr/>
        </p:nvGrpSpPr>
        <p:grpSpPr>
          <a:xfrm flipH="1">
            <a:off x="7699350" y="656612"/>
            <a:ext cx="1808700" cy="979188"/>
            <a:chOff x="-661000" y="580412"/>
            <a:chExt cx="1808700" cy="979188"/>
          </a:xfrm>
        </p:grpSpPr>
        <p:sp>
          <p:nvSpPr>
            <p:cNvPr id="878" name="Google Shape;878;p92"/>
            <p:cNvSpPr/>
            <p:nvPr/>
          </p:nvSpPr>
          <p:spPr>
            <a:xfrm>
              <a:off x="-661000" y="1322000"/>
              <a:ext cx="1808700" cy="237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9" name="Google Shape;879;p92"/>
            <p:cNvGrpSpPr/>
            <p:nvPr/>
          </p:nvGrpSpPr>
          <p:grpSpPr>
            <a:xfrm>
              <a:off x="569948" y="580412"/>
              <a:ext cx="422407" cy="741587"/>
              <a:chOff x="5755400" y="3340825"/>
              <a:chExt cx="276825" cy="486000"/>
            </a:xfrm>
          </p:grpSpPr>
          <p:sp>
            <p:nvSpPr>
              <p:cNvPr id="880" name="Google Shape;880;p92"/>
              <p:cNvSpPr/>
              <p:nvPr/>
            </p:nvSpPr>
            <p:spPr>
              <a:xfrm>
                <a:off x="5755400" y="3386625"/>
                <a:ext cx="111375" cy="282025"/>
              </a:xfrm>
              <a:custGeom>
                <a:rect b="b" l="l" r="r" t="t"/>
                <a:pathLst>
                  <a:path extrusionOk="0" h="11281" w="4455">
                    <a:moveTo>
                      <a:pt x="417" y="0"/>
                    </a:moveTo>
                    <a:lnTo>
                      <a:pt x="292" y="625"/>
                    </a:lnTo>
                    <a:lnTo>
                      <a:pt x="209" y="1249"/>
                    </a:lnTo>
                    <a:lnTo>
                      <a:pt x="42" y="2456"/>
                    </a:lnTo>
                    <a:lnTo>
                      <a:pt x="0" y="3622"/>
                    </a:lnTo>
                    <a:lnTo>
                      <a:pt x="42" y="4662"/>
                    </a:lnTo>
                    <a:lnTo>
                      <a:pt x="167" y="5661"/>
                    </a:lnTo>
                    <a:lnTo>
                      <a:pt x="333" y="6619"/>
                    </a:lnTo>
                    <a:lnTo>
                      <a:pt x="583" y="7451"/>
                    </a:lnTo>
                    <a:lnTo>
                      <a:pt x="833" y="8242"/>
                    </a:lnTo>
                    <a:lnTo>
                      <a:pt x="1083" y="8908"/>
                    </a:lnTo>
                    <a:lnTo>
                      <a:pt x="1374" y="9532"/>
                    </a:lnTo>
                    <a:lnTo>
                      <a:pt x="1624" y="10032"/>
                    </a:lnTo>
                    <a:lnTo>
                      <a:pt x="1874" y="10490"/>
                    </a:lnTo>
                    <a:lnTo>
                      <a:pt x="2248" y="11072"/>
                    </a:lnTo>
                    <a:lnTo>
                      <a:pt x="2415" y="11280"/>
                    </a:lnTo>
                    <a:lnTo>
                      <a:pt x="4454" y="10906"/>
                    </a:lnTo>
                    <a:lnTo>
                      <a:pt x="4080" y="10198"/>
                    </a:lnTo>
                    <a:lnTo>
                      <a:pt x="3622" y="9324"/>
                    </a:lnTo>
                    <a:lnTo>
                      <a:pt x="3122" y="8075"/>
                    </a:lnTo>
                    <a:lnTo>
                      <a:pt x="2498" y="6535"/>
                    </a:lnTo>
                    <a:lnTo>
                      <a:pt x="1832" y="4662"/>
                    </a:lnTo>
                    <a:lnTo>
                      <a:pt x="1124" y="2498"/>
                    </a:lnTo>
                    <a:lnTo>
                      <a:pt x="791" y="1291"/>
                    </a:lnTo>
                    <a:lnTo>
                      <a:pt x="417" y="0"/>
                    </a:lnTo>
                    <a:close/>
                  </a:path>
                </a:pathLst>
              </a:custGeom>
              <a:solidFill>
                <a:srgbClr val="2545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92"/>
              <p:cNvSpPr/>
              <p:nvPr/>
            </p:nvSpPr>
            <p:spPr>
              <a:xfrm>
                <a:off x="5921900" y="3386625"/>
                <a:ext cx="110325" cy="282025"/>
              </a:xfrm>
              <a:custGeom>
                <a:rect b="b" l="l" r="r" t="t"/>
                <a:pathLst>
                  <a:path extrusionOk="0" h="11281" w="4413">
                    <a:moveTo>
                      <a:pt x="3996" y="0"/>
                    </a:moveTo>
                    <a:lnTo>
                      <a:pt x="3663" y="1291"/>
                    </a:lnTo>
                    <a:lnTo>
                      <a:pt x="3330" y="2498"/>
                    </a:lnTo>
                    <a:lnTo>
                      <a:pt x="2623" y="4662"/>
                    </a:lnTo>
                    <a:lnTo>
                      <a:pt x="1957" y="6535"/>
                    </a:lnTo>
                    <a:lnTo>
                      <a:pt x="1332" y="8075"/>
                    </a:lnTo>
                    <a:lnTo>
                      <a:pt x="791" y="9324"/>
                    </a:lnTo>
                    <a:lnTo>
                      <a:pt x="375" y="10198"/>
                    </a:lnTo>
                    <a:lnTo>
                      <a:pt x="0" y="10906"/>
                    </a:lnTo>
                    <a:lnTo>
                      <a:pt x="2040" y="11280"/>
                    </a:lnTo>
                    <a:lnTo>
                      <a:pt x="2165" y="11072"/>
                    </a:lnTo>
                    <a:lnTo>
                      <a:pt x="2581" y="10490"/>
                    </a:lnTo>
                    <a:lnTo>
                      <a:pt x="2831" y="10032"/>
                    </a:lnTo>
                    <a:lnTo>
                      <a:pt x="3080" y="9532"/>
                    </a:lnTo>
                    <a:lnTo>
                      <a:pt x="3372" y="8908"/>
                    </a:lnTo>
                    <a:lnTo>
                      <a:pt x="3622" y="8242"/>
                    </a:lnTo>
                    <a:lnTo>
                      <a:pt x="3871" y="7451"/>
                    </a:lnTo>
                    <a:lnTo>
                      <a:pt x="4079" y="6619"/>
                    </a:lnTo>
                    <a:lnTo>
                      <a:pt x="4246" y="5661"/>
                    </a:lnTo>
                    <a:lnTo>
                      <a:pt x="4371" y="4662"/>
                    </a:lnTo>
                    <a:lnTo>
                      <a:pt x="4412" y="3622"/>
                    </a:lnTo>
                    <a:lnTo>
                      <a:pt x="4371" y="2456"/>
                    </a:lnTo>
                    <a:lnTo>
                      <a:pt x="4246" y="1249"/>
                    </a:lnTo>
                    <a:lnTo>
                      <a:pt x="4121" y="625"/>
                    </a:lnTo>
                    <a:lnTo>
                      <a:pt x="3996" y="0"/>
                    </a:lnTo>
                    <a:close/>
                  </a:path>
                </a:pathLst>
              </a:custGeom>
              <a:solidFill>
                <a:srgbClr val="2C4E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92"/>
              <p:cNvSpPr/>
              <p:nvPr/>
            </p:nvSpPr>
            <p:spPr>
              <a:xfrm>
                <a:off x="5902125" y="3420950"/>
                <a:ext cx="91600" cy="244575"/>
              </a:xfrm>
              <a:custGeom>
                <a:rect b="b" l="l" r="r" t="t"/>
                <a:pathLst>
                  <a:path extrusionOk="0" h="9783" w="3664">
                    <a:moveTo>
                      <a:pt x="2748" y="1"/>
                    </a:moveTo>
                    <a:lnTo>
                      <a:pt x="2748" y="251"/>
                    </a:lnTo>
                    <a:lnTo>
                      <a:pt x="2706" y="1000"/>
                    </a:lnTo>
                    <a:lnTo>
                      <a:pt x="2623" y="2082"/>
                    </a:lnTo>
                    <a:lnTo>
                      <a:pt x="2415" y="3456"/>
                    </a:lnTo>
                    <a:lnTo>
                      <a:pt x="2290" y="4205"/>
                    </a:lnTo>
                    <a:lnTo>
                      <a:pt x="2082" y="4954"/>
                    </a:lnTo>
                    <a:lnTo>
                      <a:pt x="1874" y="5787"/>
                    </a:lnTo>
                    <a:lnTo>
                      <a:pt x="1624" y="6577"/>
                    </a:lnTo>
                    <a:lnTo>
                      <a:pt x="1291" y="7410"/>
                    </a:lnTo>
                    <a:lnTo>
                      <a:pt x="916" y="8201"/>
                    </a:lnTo>
                    <a:lnTo>
                      <a:pt x="500" y="8950"/>
                    </a:lnTo>
                    <a:lnTo>
                      <a:pt x="0" y="9658"/>
                    </a:lnTo>
                    <a:lnTo>
                      <a:pt x="583" y="9741"/>
                    </a:lnTo>
                    <a:lnTo>
                      <a:pt x="1083" y="9783"/>
                    </a:lnTo>
                    <a:lnTo>
                      <a:pt x="1874" y="9783"/>
                    </a:lnTo>
                    <a:lnTo>
                      <a:pt x="2331" y="9699"/>
                    </a:lnTo>
                    <a:lnTo>
                      <a:pt x="2498" y="9658"/>
                    </a:lnTo>
                    <a:lnTo>
                      <a:pt x="2623" y="9491"/>
                    </a:lnTo>
                    <a:lnTo>
                      <a:pt x="2872" y="9033"/>
                    </a:lnTo>
                    <a:lnTo>
                      <a:pt x="2997" y="8700"/>
                    </a:lnTo>
                    <a:lnTo>
                      <a:pt x="3164" y="8284"/>
                    </a:lnTo>
                    <a:lnTo>
                      <a:pt x="3330" y="7785"/>
                    </a:lnTo>
                    <a:lnTo>
                      <a:pt x="3455" y="7202"/>
                    </a:lnTo>
                    <a:lnTo>
                      <a:pt x="3580" y="6577"/>
                    </a:lnTo>
                    <a:lnTo>
                      <a:pt x="3622" y="5870"/>
                    </a:lnTo>
                    <a:lnTo>
                      <a:pt x="3663" y="5079"/>
                    </a:lnTo>
                    <a:lnTo>
                      <a:pt x="3622" y="4205"/>
                    </a:lnTo>
                    <a:lnTo>
                      <a:pt x="3538" y="3248"/>
                    </a:lnTo>
                    <a:lnTo>
                      <a:pt x="3372" y="2249"/>
                    </a:lnTo>
                    <a:lnTo>
                      <a:pt x="3122" y="1166"/>
                    </a:lnTo>
                    <a:lnTo>
                      <a:pt x="2748" y="1"/>
                    </a:lnTo>
                    <a:close/>
                  </a:path>
                </a:pathLst>
              </a:custGeom>
              <a:solidFill>
                <a:srgbClr val="2545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92"/>
              <p:cNvSpPr/>
              <p:nvPr/>
            </p:nvSpPr>
            <p:spPr>
              <a:xfrm>
                <a:off x="5805350" y="3351250"/>
                <a:ext cx="79100" cy="317400"/>
              </a:xfrm>
              <a:custGeom>
                <a:rect b="b" l="l" r="r" t="t"/>
                <a:pathLst>
                  <a:path extrusionOk="0" h="12696" w="3164">
                    <a:moveTo>
                      <a:pt x="1124" y="0"/>
                    </a:moveTo>
                    <a:lnTo>
                      <a:pt x="999" y="333"/>
                    </a:lnTo>
                    <a:lnTo>
                      <a:pt x="750" y="1207"/>
                    </a:lnTo>
                    <a:lnTo>
                      <a:pt x="458" y="2539"/>
                    </a:lnTo>
                    <a:lnTo>
                      <a:pt x="292" y="3330"/>
                    </a:lnTo>
                    <a:lnTo>
                      <a:pt x="167" y="4246"/>
                    </a:lnTo>
                    <a:lnTo>
                      <a:pt x="42" y="5161"/>
                    </a:lnTo>
                    <a:lnTo>
                      <a:pt x="0" y="6202"/>
                    </a:lnTo>
                    <a:lnTo>
                      <a:pt x="0" y="7243"/>
                    </a:lnTo>
                    <a:lnTo>
                      <a:pt x="42" y="8325"/>
                    </a:lnTo>
                    <a:lnTo>
                      <a:pt x="167" y="9407"/>
                    </a:lnTo>
                    <a:lnTo>
                      <a:pt x="375" y="10531"/>
                    </a:lnTo>
                    <a:lnTo>
                      <a:pt x="541" y="11072"/>
                    </a:lnTo>
                    <a:lnTo>
                      <a:pt x="708" y="11613"/>
                    </a:lnTo>
                    <a:lnTo>
                      <a:pt x="916" y="12154"/>
                    </a:lnTo>
                    <a:lnTo>
                      <a:pt x="1124" y="12695"/>
                    </a:lnTo>
                    <a:lnTo>
                      <a:pt x="3164" y="12695"/>
                    </a:lnTo>
                    <a:lnTo>
                      <a:pt x="2831" y="11613"/>
                    </a:lnTo>
                    <a:lnTo>
                      <a:pt x="2498" y="10406"/>
                    </a:lnTo>
                    <a:lnTo>
                      <a:pt x="2123" y="8783"/>
                    </a:lnTo>
                    <a:lnTo>
                      <a:pt x="1749" y="6868"/>
                    </a:lnTo>
                    <a:lnTo>
                      <a:pt x="1582" y="5827"/>
                    </a:lnTo>
                    <a:lnTo>
                      <a:pt x="1457" y="4745"/>
                    </a:lnTo>
                    <a:lnTo>
                      <a:pt x="1291" y="3580"/>
                    </a:lnTo>
                    <a:lnTo>
                      <a:pt x="1207" y="2414"/>
                    </a:lnTo>
                    <a:lnTo>
                      <a:pt x="1166" y="1249"/>
                    </a:lnTo>
                    <a:lnTo>
                      <a:pt x="1124" y="0"/>
                    </a:lnTo>
                    <a:close/>
                  </a:path>
                </a:pathLst>
              </a:custGeom>
              <a:solidFill>
                <a:srgbClr val="2C4E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92"/>
              <p:cNvSpPr/>
              <p:nvPr/>
            </p:nvSpPr>
            <p:spPr>
              <a:xfrm>
                <a:off x="5846975" y="3379325"/>
                <a:ext cx="95750" cy="289325"/>
              </a:xfrm>
              <a:custGeom>
                <a:rect b="b" l="l" r="r" t="t"/>
                <a:pathLst>
                  <a:path extrusionOk="0" h="11573" w="3830">
                    <a:moveTo>
                      <a:pt x="1124" y="1"/>
                    </a:moveTo>
                    <a:lnTo>
                      <a:pt x="1041" y="251"/>
                    </a:lnTo>
                    <a:lnTo>
                      <a:pt x="791" y="1083"/>
                    </a:lnTo>
                    <a:lnTo>
                      <a:pt x="500" y="2290"/>
                    </a:lnTo>
                    <a:lnTo>
                      <a:pt x="375" y="2998"/>
                    </a:lnTo>
                    <a:lnTo>
                      <a:pt x="250" y="3830"/>
                    </a:lnTo>
                    <a:lnTo>
                      <a:pt x="125" y="4704"/>
                    </a:lnTo>
                    <a:lnTo>
                      <a:pt x="42" y="5620"/>
                    </a:lnTo>
                    <a:lnTo>
                      <a:pt x="0" y="6578"/>
                    </a:lnTo>
                    <a:lnTo>
                      <a:pt x="42" y="7577"/>
                    </a:lnTo>
                    <a:lnTo>
                      <a:pt x="84" y="8575"/>
                    </a:lnTo>
                    <a:lnTo>
                      <a:pt x="250" y="9574"/>
                    </a:lnTo>
                    <a:lnTo>
                      <a:pt x="458" y="10573"/>
                    </a:lnTo>
                    <a:lnTo>
                      <a:pt x="791" y="11572"/>
                    </a:lnTo>
                    <a:lnTo>
                      <a:pt x="3830" y="11572"/>
                    </a:lnTo>
                    <a:lnTo>
                      <a:pt x="3663" y="11364"/>
                    </a:lnTo>
                    <a:lnTo>
                      <a:pt x="3330" y="10740"/>
                    </a:lnTo>
                    <a:lnTo>
                      <a:pt x="2872" y="9741"/>
                    </a:lnTo>
                    <a:lnTo>
                      <a:pt x="2581" y="9117"/>
                    </a:lnTo>
                    <a:lnTo>
                      <a:pt x="2331" y="8409"/>
                    </a:lnTo>
                    <a:lnTo>
                      <a:pt x="2040" y="7618"/>
                    </a:lnTo>
                    <a:lnTo>
                      <a:pt x="1790" y="6744"/>
                    </a:lnTo>
                    <a:lnTo>
                      <a:pt x="1582" y="5787"/>
                    </a:lnTo>
                    <a:lnTo>
                      <a:pt x="1374" y="4746"/>
                    </a:lnTo>
                    <a:lnTo>
                      <a:pt x="1207" y="3664"/>
                    </a:lnTo>
                    <a:lnTo>
                      <a:pt x="1124" y="2498"/>
                    </a:lnTo>
                    <a:lnTo>
                      <a:pt x="1083" y="1291"/>
                    </a:lnTo>
                    <a:lnTo>
                      <a:pt x="1124" y="1"/>
                    </a:lnTo>
                    <a:close/>
                  </a:path>
                </a:pathLst>
              </a:custGeom>
              <a:solidFill>
                <a:srgbClr val="2545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Google Shape;885;p92"/>
              <p:cNvSpPr/>
              <p:nvPr/>
            </p:nvSpPr>
            <p:spPr>
              <a:xfrm>
                <a:off x="5886525" y="3340825"/>
                <a:ext cx="70775" cy="314300"/>
              </a:xfrm>
              <a:custGeom>
                <a:rect b="b" l="l" r="r" t="t"/>
                <a:pathLst>
                  <a:path extrusionOk="0" h="12572" w="2831">
                    <a:moveTo>
                      <a:pt x="666" y="1"/>
                    </a:moveTo>
                    <a:lnTo>
                      <a:pt x="666" y="1541"/>
                    </a:lnTo>
                    <a:lnTo>
                      <a:pt x="666" y="3164"/>
                    </a:lnTo>
                    <a:lnTo>
                      <a:pt x="624" y="5162"/>
                    </a:lnTo>
                    <a:lnTo>
                      <a:pt x="541" y="7243"/>
                    </a:lnTo>
                    <a:lnTo>
                      <a:pt x="416" y="9325"/>
                    </a:lnTo>
                    <a:lnTo>
                      <a:pt x="333" y="10282"/>
                    </a:lnTo>
                    <a:lnTo>
                      <a:pt x="250" y="11156"/>
                    </a:lnTo>
                    <a:lnTo>
                      <a:pt x="125" y="11947"/>
                    </a:lnTo>
                    <a:lnTo>
                      <a:pt x="0" y="12571"/>
                    </a:lnTo>
                    <a:lnTo>
                      <a:pt x="2414" y="12571"/>
                    </a:lnTo>
                    <a:lnTo>
                      <a:pt x="2456" y="12238"/>
                    </a:lnTo>
                    <a:lnTo>
                      <a:pt x="2622" y="11364"/>
                    </a:lnTo>
                    <a:lnTo>
                      <a:pt x="2747" y="10032"/>
                    </a:lnTo>
                    <a:lnTo>
                      <a:pt x="2831" y="9200"/>
                    </a:lnTo>
                    <a:lnTo>
                      <a:pt x="2831" y="8284"/>
                    </a:lnTo>
                    <a:lnTo>
                      <a:pt x="2831" y="7368"/>
                    </a:lnTo>
                    <a:lnTo>
                      <a:pt x="2747" y="6328"/>
                    </a:lnTo>
                    <a:lnTo>
                      <a:pt x="2622" y="5287"/>
                    </a:lnTo>
                    <a:lnTo>
                      <a:pt x="2414" y="4247"/>
                    </a:lnTo>
                    <a:lnTo>
                      <a:pt x="2123" y="3164"/>
                    </a:lnTo>
                    <a:lnTo>
                      <a:pt x="1748" y="2082"/>
                    </a:lnTo>
                    <a:lnTo>
                      <a:pt x="1499" y="1541"/>
                    </a:lnTo>
                    <a:lnTo>
                      <a:pt x="1249" y="1041"/>
                    </a:lnTo>
                    <a:lnTo>
                      <a:pt x="999" y="500"/>
                    </a:lnTo>
                    <a:lnTo>
                      <a:pt x="666" y="1"/>
                    </a:lnTo>
                    <a:close/>
                  </a:path>
                </a:pathLst>
              </a:custGeom>
              <a:solidFill>
                <a:srgbClr val="2C4E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p92"/>
              <p:cNvSpPr/>
              <p:nvPr/>
            </p:nvSpPr>
            <p:spPr>
              <a:xfrm>
                <a:off x="5783500" y="3641575"/>
                <a:ext cx="220625" cy="185250"/>
              </a:xfrm>
              <a:custGeom>
                <a:rect b="b" l="l" r="r" t="t"/>
                <a:pathLst>
                  <a:path extrusionOk="0" h="7410" w="8825">
                    <a:moveTo>
                      <a:pt x="0" y="0"/>
                    </a:moveTo>
                    <a:lnTo>
                      <a:pt x="0" y="6369"/>
                    </a:lnTo>
                    <a:lnTo>
                      <a:pt x="42" y="6577"/>
                    </a:lnTo>
                    <a:lnTo>
                      <a:pt x="84" y="6785"/>
                    </a:lnTo>
                    <a:lnTo>
                      <a:pt x="208" y="6951"/>
                    </a:lnTo>
                    <a:lnTo>
                      <a:pt x="333" y="7118"/>
                    </a:lnTo>
                    <a:lnTo>
                      <a:pt x="500" y="7243"/>
                    </a:lnTo>
                    <a:lnTo>
                      <a:pt x="666" y="7326"/>
                    </a:lnTo>
                    <a:lnTo>
                      <a:pt x="874" y="7409"/>
                    </a:lnTo>
                    <a:lnTo>
                      <a:pt x="7992" y="7409"/>
                    </a:lnTo>
                    <a:lnTo>
                      <a:pt x="8200" y="7326"/>
                    </a:lnTo>
                    <a:lnTo>
                      <a:pt x="8367" y="7243"/>
                    </a:lnTo>
                    <a:lnTo>
                      <a:pt x="8533" y="7118"/>
                    </a:lnTo>
                    <a:lnTo>
                      <a:pt x="8658" y="6951"/>
                    </a:lnTo>
                    <a:lnTo>
                      <a:pt x="8741" y="6785"/>
                    </a:lnTo>
                    <a:lnTo>
                      <a:pt x="8825" y="6577"/>
                    </a:lnTo>
                    <a:lnTo>
                      <a:pt x="8825" y="6369"/>
                    </a:lnTo>
                    <a:lnTo>
                      <a:pt x="8825" y="0"/>
                    </a:lnTo>
                    <a:close/>
                  </a:path>
                </a:pathLst>
              </a:custGeom>
              <a:solidFill>
                <a:srgbClr val="8753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p92"/>
              <p:cNvSpPr/>
              <p:nvPr/>
            </p:nvSpPr>
            <p:spPr>
              <a:xfrm>
                <a:off x="5783500" y="3641575"/>
                <a:ext cx="220625" cy="18750"/>
              </a:xfrm>
              <a:custGeom>
                <a:rect b="b" l="l" r="r" t="t"/>
                <a:pathLst>
                  <a:path extrusionOk="0" h="750" w="8825">
                    <a:moveTo>
                      <a:pt x="0" y="0"/>
                    </a:moveTo>
                    <a:lnTo>
                      <a:pt x="0" y="749"/>
                    </a:lnTo>
                    <a:lnTo>
                      <a:pt x="8825" y="749"/>
                    </a:lnTo>
                    <a:lnTo>
                      <a:pt x="8825" y="0"/>
                    </a:lnTo>
                    <a:close/>
                  </a:path>
                </a:pathLst>
              </a:custGeom>
              <a:solidFill>
                <a:srgbClr val="B972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88" name="Google Shape;888;p92"/>
            <p:cNvGrpSpPr/>
            <p:nvPr/>
          </p:nvGrpSpPr>
          <p:grpSpPr>
            <a:xfrm>
              <a:off x="-122052" y="580412"/>
              <a:ext cx="422407" cy="741587"/>
              <a:chOff x="5755400" y="3340825"/>
              <a:chExt cx="276825" cy="486000"/>
            </a:xfrm>
          </p:grpSpPr>
          <p:sp>
            <p:nvSpPr>
              <p:cNvPr id="889" name="Google Shape;889;p92"/>
              <p:cNvSpPr/>
              <p:nvPr/>
            </p:nvSpPr>
            <p:spPr>
              <a:xfrm>
                <a:off x="5755400" y="3386625"/>
                <a:ext cx="111375" cy="282025"/>
              </a:xfrm>
              <a:custGeom>
                <a:rect b="b" l="l" r="r" t="t"/>
                <a:pathLst>
                  <a:path extrusionOk="0" h="11281" w="4455">
                    <a:moveTo>
                      <a:pt x="417" y="0"/>
                    </a:moveTo>
                    <a:lnTo>
                      <a:pt x="292" y="625"/>
                    </a:lnTo>
                    <a:lnTo>
                      <a:pt x="209" y="1249"/>
                    </a:lnTo>
                    <a:lnTo>
                      <a:pt x="42" y="2456"/>
                    </a:lnTo>
                    <a:lnTo>
                      <a:pt x="0" y="3622"/>
                    </a:lnTo>
                    <a:lnTo>
                      <a:pt x="42" y="4662"/>
                    </a:lnTo>
                    <a:lnTo>
                      <a:pt x="167" y="5661"/>
                    </a:lnTo>
                    <a:lnTo>
                      <a:pt x="333" y="6619"/>
                    </a:lnTo>
                    <a:lnTo>
                      <a:pt x="583" y="7451"/>
                    </a:lnTo>
                    <a:lnTo>
                      <a:pt x="833" y="8242"/>
                    </a:lnTo>
                    <a:lnTo>
                      <a:pt x="1083" y="8908"/>
                    </a:lnTo>
                    <a:lnTo>
                      <a:pt x="1374" y="9532"/>
                    </a:lnTo>
                    <a:lnTo>
                      <a:pt x="1624" y="10032"/>
                    </a:lnTo>
                    <a:lnTo>
                      <a:pt x="1874" y="10490"/>
                    </a:lnTo>
                    <a:lnTo>
                      <a:pt x="2248" y="11072"/>
                    </a:lnTo>
                    <a:lnTo>
                      <a:pt x="2415" y="11280"/>
                    </a:lnTo>
                    <a:lnTo>
                      <a:pt x="4454" y="10906"/>
                    </a:lnTo>
                    <a:lnTo>
                      <a:pt x="4080" y="10198"/>
                    </a:lnTo>
                    <a:lnTo>
                      <a:pt x="3622" y="9324"/>
                    </a:lnTo>
                    <a:lnTo>
                      <a:pt x="3122" y="8075"/>
                    </a:lnTo>
                    <a:lnTo>
                      <a:pt x="2498" y="6535"/>
                    </a:lnTo>
                    <a:lnTo>
                      <a:pt x="1832" y="4662"/>
                    </a:lnTo>
                    <a:lnTo>
                      <a:pt x="1124" y="2498"/>
                    </a:lnTo>
                    <a:lnTo>
                      <a:pt x="791" y="1291"/>
                    </a:lnTo>
                    <a:lnTo>
                      <a:pt x="417" y="0"/>
                    </a:lnTo>
                    <a:close/>
                  </a:path>
                </a:pathLst>
              </a:custGeom>
              <a:solidFill>
                <a:srgbClr val="2545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92"/>
              <p:cNvSpPr/>
              <p:nvPr/>
            </p:nvSpPr>
            <p:spPr>
              <a:xfrm>
                <a:off x="5921900" y="3386625"/>
                <a:ext cx="110325" cy="282025"/>
              </a:xfrm>
              <a:custGeom>
                <a:rect b="b" l="l" r="r" t="t"/>
                <a:pathLst>
                  <a:path extrusionOk="0" h="11281" w="4413">
                    <a:moveTo>
                      <a:pt x="3996" y="0"/>
                    </a:moveTo>
                    <a:lnTo>
                      <a:pt x="3663" y="1291"/>
                    </a:lnTo>
                    <a:lnTo>
                      <a:pt x="3330" y="2498"/>
                    </a:lnTo>
                    <a:lnTo>
                      <a:pt x="2623" y="4662"/>
                    </a:lnTo>
                    <a:lnTo>
                      <a:pt x="1957" y="6535"/>
                    </a:lnTo>
                    <a:lnTo>
                      <a:pt x="1332" y="8075"/>
                    </a:lnTo>
                    <a:lnTo>
                      <a:pt x="791" y="9324"/>
                    </a:lnTo>
                    <a:lnTo>
                      <a:pt x="375" y="10198"/>
                    </a:lnTo>
                    <a:lnTo>
                      <a:pt x="0" y="10906"/>
                    </a:lnTo>
                    <a:lnTo>
                      <a:pt x="2040" y="11280"/>
                    </a:lnTo>
                    <a:lnTo>
                      <a:pt x="2165" y="11072"/>
                    </a:lnTo>
                    <a:lnTo>
                      <a:pt x="2581" y="10490"/>
                    </a:lnTo>
                    <a:lnTo>
                      <a:pt x="2831" y="10032"/>
                    </a:lnTo>
                    <a:lnTo>
                      <a:pt x="3080" y="9532"/>
                    </a:lnTo>
                    <a:lnTo>
                      <a:pt x="3372" y="8908"/>
                    </a:lnTo>
                    <a:lnTo>
                      <a:pt x="3622" y="8242"/>
                    </a:lnTo>
                    <a:lnTo>
                      <a:pt x="3871" y="7451"/>
                    </a:lnTo>
                    <a:lnTo>
                      <a:pt x="4079" y="6619"/>
                    </a:lnTo>
                    <a:lnTo>
                      <a:pt x="4246" y="5661"/>
                    </a:lnTo>
                    <a:lnTo>
                      <a:pt x="4371" y="4662"/>
                    </a:lnTo>
                    <a:lnTo>
                      <a:pt x="4412" y="3622"/>
                    </a:lnTo>
                    <a:lnTo>
                      <a:pt x="4371" y="2456"/>
                    </a:lnTo>
                    <a:lnTo>
                      <a:pt x="4246" y="1249"/>
                    </a:lnTo>
                    <a:lnTo>
                      <a:pt x="4121" y="625"/>
                    </a:lnTo>
                    <a:lnTo>
                      <a:pt x="3996" y="0"/>
                    </a:lnTo>
                    <a:close/>
                  </a:path>
                </a:pathLst>
              </a:custGeom>
              <a:solidFill>
                <a:srgbClr val="2C4E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92"/>
              <p:cNvSpPr/>
              <p:nvPr/>
            </p:nvSpPr>
            <p:spPr>
              <a:xfrm>
                <a:off x="5902125" y="3420950"/>
                <a:ext cx="91600" cy="244575"/>
              </a:xfrm>
              <a:custGeom>
                <a:rect b="b" l="l" r="r" t="t"/>
                <a:pathLst>
                  <a:path extrusionOk="0" h="9783" w="3664">
                    <a:moveTo>
                      <a:pt x="2748" y="1"/>
                    </a:moveTo>
                    <a:lnTo>
                      <a:pt x="2748" y="251"/>
                    </a:lnTo>
                    <a:lnTo>
                      <a:pt x="2706" y="1000"/>
                    </a:lnTo>
                    <a:lnTo>
                      <a:pt x="2623" y="2082"/>
                    </a:lnTo>
                    <a:lnTo>
                      <a:pt x="2415" y="3456"/>
                    </a:lnTo>
                    <a:lnTo>
                      <a:pt x="2290" y="4205"/>
                    </a:lnTo>
                    <a:lnTo>
                      <a:pt x="2082" y="4954"/>
                    </a:lnTo>
                    <a:lnTo>
                      <a:pt x="1874" y="5787"/>
                    </a:lnTo>
                    <a:lnTo>
                      <a:pt x="1624" y="6577"/>
                    </a:lnTo>
                    <a:lnTo>
                      <a:pt x="1291" y="7410"/>
                    </a:lnTo>
                    <a:lnTo>
                      <a:pt x="916" y="8201"/>
                    </a:lnTo>
                    <a:lnTo>
                      <a:pt x="500" y="8950"/>
                    </a:lnTo>
                    <a:lnTo>
                      <a:pt x="0" y="9658"/>
                    </a:lnTo>
                    <a:lnTo>
                      <a:pt x="583" y="9741"/>
                    </a:lnTo>
                    <a:lnTo>
                      <a:pt x="1083" y="9783"/>
                    </a:lnTo>
                    <a:lnTo>
                      <a:pt x="1874" y="9783"/>
                    </a:lnTo>
                    <a:lnTo>
                      <a:pt x="2331" y="9699"/>
                    </a:lnTo>
                    <a:lnTo>
                      <a:pt x="2498" y="9658"/>
                    </a:lnTo>
                    <a:lnTo>
                      <a:pt x="2623" y="9491"/>
                    </a:lnTo>
                    <a:lnTo>
                      <a:pt x="2872" y="9033"/>
                    </a:lnTo>
                    <a:lnTo>
                      <a:pt x="2997" y="8700"/>
                    </a:lnTo>
                    <a:lnTo>
                      <a:pt x="3164" y="8284"/>
                    </a:lnTo>
                    <a:lnTo>
                      <a:pt x="3330" y="7785"/>
                    </a:lnTo>
                    <a:lnTo>
                      <a:pt x="3455" y="7202"/>
                    </a:lnTo>
                    <a:lnTo>
                      <a:pt x="3580" y="6577"/>
                    </a:lnTo>
                    <a:lnTo>
                      <a:pt x="3622" y="5870"/>
                    </a:lnTo>
                    <a:lnTo>
                      <a:pt x="3663" y="5079"/>
                    </a:lnTo>
                    <a:lnTo>
                      <a:pt x="3622" y="4205"/>
                    </a:lnTo>
                    <a:lnTo>
                      <a:pt x="3538" y="3248"/>
                    </a:lnTo>
                    <a:lnTo>
                      <a:pt x="3372" y="2249"/>
                    </a:lnTo>
                    <a:lnTo>
                      <a:pt x="3122" y="1166"/>
                    </a:lnTo>
                    <a:lnTo>
                      <a:pt x="2748" y="1"/>
                    </a:lnTo>
                    <a:close/>
                  </a:path>
                </a:pathLst>
              </a:custGeom>
              <a:solidFill>
                <a:srgbClr val="2545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92"/>
              <p:cNvSpPr/>
              <p:nvPr/>
            </p:nvSpPr>
            <p:spPr>
              <a:xfrm>
                <a:off x="5805350" y="3351250"/>
                <a:ext cx="79100" cy="317400"/>
              </a:xfrm>
              <a:custGeom>
                <a:rect b="b" l="l" r="r" t="t"/>
                <a:pathLst>
                  <a:path extrusionOk="0" h="12696" w="3164">
                    <a:moveTo>
                      <a:pt x="1124" y="0"/>
                    </a:moveTo>
                    <a:lnTo>
                      <a:pt x="999" y="333"/>
                    </a:lnTo>
                    <a:lnTo>
                      <a:pt x="750" y="1207"/>
                    </a:lnTo>
                    <a:lnTo>
                      <a:pt x="458" y="2539"/>
                    </a:lnTo>
                    <a:lnTo>
                      <a:pt x="292" y="3330"/>
                    </a:lnTo>
                    <a:lnTo>
                      <a:pt x="167" y="4246"/>
                    </a:lnTo>
                    <a:lnTo>
                      <a:pt x="42" y="5161"/>
                    </a:lnTo>
                    <a:lnTo>
                      <a:pt x="0" y="6202"/>
                    </a:lnTo>
                    <a:lnTo>
                      <a:pt x="0" y="7243"/>
                    </a:lnTo>
                    <a:lnTo>
                      <a:pt x="42" y="8325"/>
                    </a:lnTo>
                    <a:lnTo>
                      <a:pt x="167" y="9407"/>
                    </a:lnTo>
                    <a:lnTo>
                      <a:pt x="375" y="10531"/>
                    </a:lnTo>
                    <a:lnTo>
                      <a:pt x="541" y="11072"/>
                    </a:lnTo>
                    <a:lnTo>
                      <a:pt x="708" y="11613"/>
                    </a:lnTo>
                    <a:lnTo>
                      <a:pt x="916" y="12154"/>
                    </a:lnTo>
                    <a:lnTo>
                      <a:pt x="1124" y="12695"/>
                    </a:lnTo>
                    <a:lnTo>
                      <a:pt x="3164" y="12695"/>
                    </a:lnTo>
                    <a:lnTo>
                      <a:pt x="2831" y="11613"/>
                    </a:lnTo>
                    <a:lnTo>
                      <a:pt x="2498" y="10406"/>
                    </a:lnTo>
                    <a:lnTo>
                      <a:pt x="2123" y="8783"/>
                    </a:lnTo>
                    <a:lnTo>
                      <a:pt x="1749" y="6868"/>
                    </a:lnTo>
                    <a:lnTo>
                      <a:pt x="1582" y="5827"/>
                    </a:lnTo>
                    <a:lnTo>
                      <a:pt x="1457" y="4745"/>
                    </a:lnTo>
                    <a:lnTo>
                      <a:pt x="1291" y="3580"/>
                    </a:lnTo>
                    <a:lnTo>
                      <a:pt x="1207" y="2414"/>
                    </a:lnTo>
                    <a:lnTo>
                      <a:pt x="1166" y="1249"/>
                    </a:lnTo>
                    <a:lnTo>
                      <a:pt x="1124" y="0"/>
                    </a:lnTo>
                    <a:close/>
                  </a:path>
                </a:pathLst>
              </a:custGeom>
              <a:solidFill>
                <a:srgbClr val="2C4E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92"/>
              <p:cNvSpPr/>
              <p:nvPr/>
            </p:nvSpPr>
            <p:spPr>
              <a:xfrm>
                <a:off x="5846975" y="3379325"/>
                <a:ext cx="95750" cy="289325"/>
              </a:xfrm>
              <a:custGeom>
                <a:rect b="b" l="l" r="r" t="t"/>
                <a:pathLst>
                  <a:path extrusionOk="0" h="11573" w="3830">
                    <a:moveTo>
                      <a:pt x="1124" y="1"/>
                    </a:moveTo>
                    <a:lnTo>
                      <a:pt x="1041" y="251"/>
                    </a:lnTo>
                    <a:lnTo>
                      <a:pt x="791" y="1083"/>
                    </a:lnTo>
                    <a:lnTo>
                      <a:pt x="500" y="2290"/>
                    </a:lnTo>
                    <a:lnTo>
                      <a:pt x="375" y="2998"/>
                    </a:lnTo>
                    <a:lnTo>
                      <a:pt x="250" y="3830"/>
                    </a:lnTo>
                    <a:lnTo>
                      <a:pt x="125" y="4704"/>
                    </a:lnTo>
                    <a:lnTo>
                      <a:pt x="42" y="5620"/>
                    </a:lnTo>
                    <a:lnTo>
                      <a:pt x="0" y="6578"/>
                    </a:lnTo>
                    <a:lnTo>
                      <a:pt x="42" y="7577"/>
                    </a:lnTo>
                    <a:lnTo>
                      <a:pt x="84" y="8575"/>
                    </a:lnTo>
                    <a:lnTo>
                      <a:pt x="250" y="9574"/>
                    </a:lnTo>
                    <a:lnTo>
                      <a:pt x="458" y="10573"/>
                    </a:lnTo>
                    <a:lnTo>
                      <a:pt x="791" y="11572"/>
                    </a:lnTo>
                    <a:lnTo>
                      <a:pt x="3830" y="11572"/>
                    </a:lnTo>
                    <a:lnTo>
                      <a:pt x="3663" y="11364"/>
                    </a:lnTo>
                    <a:lnTo>
                      <a:pt x="3330" y="10740"/>
                    </a:lnTo>
                    <a:lnTo>
                      <a:pt x="2872" y="9741"/>
                    </a:lnTo>
                    <a:lnTo>
                      <a:pt x="2581" y="9117"/>
                    </a:lnTo>
                    <a:lnTo>
                      <a:pt x="2331" y="8409"/>
                    </a:lnTo>
                    <a:lnTo>
                      <a:pt x="2040" y="7618"/>
                    </a:lnTo>
                    <a:lnTo>
                      <a:pt x="1790" y="6744"/>
                    </a:lnTo>
                    <a:lnTo>
                      <a:pt x="1582" y="5787"/>
                    </a:lnTo>
                    <a:lnTo>
                      <a:pt x="1374" y="4746"/>
                    </a:lnTo>
                    <a:lnTo>
                      <a:pt x="1207" y="3664"/>
                    </a:lnTo>
                    <a:lnTo>
                      <a:pt x="1124" y="2498"/>
                    </a:lnTo>
                    <a:lnTo>
                      <a:pt x="1083" y="1291"/>
                    </a:lnTo>
                    <a:lnTo>
                      <a:pt x="1124" y="1"/>
                    </a:lnTo>
                    <a:close/>
                  </a:path>
                </a:pathLst>
              </a:custGeom>
              <a:solidFill>
                <a:srgbClr val="2545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92"/>
              <p:cNvSpPr/>
              <p:nvPr/>
            </p:nvSpPr>
            <p:spPr>
              <a:xfrm>
                <a:off x="5886525" y="3340825"/>
                <a:ext cx="70775" cy="314300"/>
              </a:xfrm>
              <a:custGeom>
                <a:rect b="b" l="l" r="r" t="t"/>
                <a:pathLst>
                  <a:path extrusionOk="0" h="12572" w="2831">
                    <a:moveTo>
                      <a:pt x="666" y="1"/>
                    </a:moveTo>
                    <a:lnTo>
                      <a:pt x="666" y="1541"/>
                    </a:lnTo>
                    <a:lnTo>
                      <a:pt x="666" y="3164"/>
                    </a:lnTo>
                    <a:lnTo>
                      <a:pt x="624" y="5162"/>
                    </a:lnTo>
                    <a:lnTo>
                      <a:pt x="541" y="7243"/>
                    </a:lnTo>
                    <a:lnTo>
                      <a:pt x="416" y="9325"/>
                    </a:lnTo>
                    <a:lnTo>
                      <a:pt x="333" y="10282"/>
                    </a:lnTo>
                    <a:lnTo>
                      <a:pt x="250" y="11156"/>
                    </a:lnTo>
                    <a:lnTo>
                      <a:pt x="125" y="11947"/>
                    </a:lnTo>
                    <a:lnTo>
                      <a:pt x="0" y="12571"/>
                    </a:lnTo>
                    <a:lnTo>
                      <a:pt x="2414" y="12571"/>
                    </a:lnTo>
                    <a:lnTo>
                      <a:pt x="2456" y="12238"/>
                    </a:lnTo>
                    <a:lnTo>
                      <a:pt x="2622" y="11364"/>
                    </a:lnTo>
                    <a:lnTo>
                      <a:pt x="2747" y="10032"/>
                    </a:lnTo>
                    <a:lnTo>
                      <a:pt x="2831" y="9200"/>
                    </a:lnTo>
                    <a:lnTo>
                      <a:pt x="2831" y="8284"/>
                    </a:lnTo>
                    <a:lnTo>
                      <a:pt x="2831" y="7368"/>
                    </a:lnTo>
                    <a:lnTo>
                      <a:pt x="2747" y="6328"/>
                    </a:lnTo>
                    <a:lnTo>
                      <a:pt x="2622" y="5287"/>
                    </a:lnTo>
                    <a:lnTo>
                      <a:pt x="2414" y="4247"/>
                    </a:lnTo>
                    <a:lnTo>
                      <a:pt x="2123" y="3164"/>
                    </a:lnTo>
                    <a:lnTo>
                      <a:pt x="1748" y="2082"/>
                    </a:lnTo>
                    <a:lnTo>
                      <a:pt x="1499" y="1541"/>
                    </a:lnTo>
                    <a:lnTo>
                      <a:pt x="1249" y="1041"/>
                    </a:lnTo>
                    <a:lnTo>
                      <a:pt x="999" y="500"/>
                    </a:lnTo>
                    <a:lnTo>
                      <a:pt x="666" y="1"/>
                    </a:lnTo>
                    <a:close/>
                  </a:path>
                </a:pathLst>
              </a:custGeom>
              <a:solidFill>
                <a:srgbClr val="2C4E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92"/>
              <p:cNvSpPr/>
              <p:nvPr/>
            </p:nvSpPr>
            <p:spPr>
              <a:xfrm>
                <a:off x="5783500" y="3641575"/>
                <a:ext cx="220625" cy="185250"/>
              </a:xfrm>
              <a:custGeom>
                <a:rect b="b" l="l" r="r" t="t"/>
                <a:pathLst>
                  <a:path extrusionOk="0" h="7410" w="8825">
                    <a:moveTo>
                      <a:pt x="0" y="0"/>
                    </a:moveTo>
                    <a:lnTo>
                      <a:pt x="0" y="6369"/>
                    </a:lnTo>
                    <a:lnTo>
                      <a:pt x="42" y="6577"/>
                    </a:lnTo>
                    <a:lnTo>
                      <a:pt x="84" y="6785"/>
                    </a:lnTo>
                    <a:lnTo>
                      <a:pt x="208" y="6951"/>
                    </a:lnTo>
                    <a:lnTo>
                      <a:pt x="333" y="7118"/>
                    </a:lnTo>
                    <a:lnTo>
                      <a:pt x="500" y="7243"/>
                    </a:lnTo>
                    <a:lnTo>
                      <a:pt x="666" y="7326"/>
                    </a:lnTo>
                    <a:lnTo>
                      <a:pt x="874" y="7409"/>
                    </a:lnTo>
                    <a:lnTo>
                      <a:pt x="7992" y="7409"/>
                    </a:lnTo>
                    <a:lnTo>
                      <a:pt x="8200" y="7326"/>
                    </a:lnTo>
                    <a:lnTo>
                      <a:pt x="8367" y="7243"/>
                    </a:lnTo>
                    <a:lnTo>
                      <a:pt x="8533" y="7118"/>
                    </a:lnTo>
                    <a:lnTo>
                      <a:pt x="8658" y="6951"/>
                    </a:lnTo>
                    <a:lnTo>
                      <a:pt x="8741" y="6785"/>
                    </a:lnTo>
                    <a:lnTo>
                      <a:pt x="8825" y="6577"/>
                    </a:lnTo>
                    <a:lnTo>
                      <a:pt x="8825" y="6369"/>
                    </a:lnTo>
                    <a:lnTo>
                      <a:pt x="8825" y="0"/>
                    </a:lnTo>
                    <a:close/>
                  </a:path>
                </a:pathLst>
              </a:custGeom>
              <a:solidFill>
                <a:srgbClr val="8753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92"/>
              <p:cNvSpPr/>
              <p:nvPr/>
            </p:nvSpPr>
            <p:spPr>
              <a:xfrm>
                <a:off x="5783500" y="3641575"/>
                <a:ext cx="220625" cy="18750"/>
              </a:xfrm>
              <a:custGeom>
                <a:rect b="b" l="l" r="r" t="t"/>
                <a:pathLst>
                  <a:path extrusionOk="0" h="750" w="8825">
                    <a:moveTo>
                      <a:pt x="0" y="0"/>
                    </a:moveTo>
                    <a:lnTo>
                      <a:pt x="0" y="749"/>
                    </a:lnTo>
                    <a:lnTo>
                      <a:pt x="8825" y="749"/>
                    </a:lnTo>
                    <a:lnTo>
                      <a:pt x="8825" y="0"/>
                    </a:lnTo>
                    <a:close/>
                  </a:path>
                </a:pathLst>
              </a:custGeom>
              <a:solidFill>
                <a:srgbClr val="B972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97" name="Google Shape;897;p92"/>
          <p:cNvGrpSpPr/>
          <p:nvPr/>
        </p:nvGrpSpPr>
        <p:grpSpPr>
          <a:xfrm>
            <a:off x="376656" y="903274"/>
            <a:ext cx="1342735" cy="3492527"/>
            <a:chOff x="5071525" y="1113950"/>
            <a:chExt cx="559100" cy="1454250"/>
          </a:xfrm>
        </p:grpSpPr>
        <p:sp>
          <p:nvSpPr>
            <p:cNvPr id="898" name="Google Shape;898;p92"/>
            <p:cNvSpPr/>
            <p:nvPr/>
          </p:nvSpPr>
          <p:spPr>
            <a:xfrm>
              <a:off x="5071525" y="1730575"/>
              <a:ext cx="161375" cy="837625"/>
            </a:xfrm>
            <a:custGeom>
              <a:rect b="b" l="l" r="r" t="t"/>
              <a:pathLst>
                <a:path extrusionOk="0" h="33505" w="6455">
                  <a:moveTo>
                    <a:pt x="2097" y="1"/>
                  </a:moveTo>
                  <a:lnTo>
                    <a:pt x="2015" y="330"/>
                  </a:lnTo>
                  <a:lnTo>
                    <a:pt x="1768" y="1275"/>
                  </a:lnTo>
                  <a:lnTo>
                    <a:pt x="1439" y="2837"/>
                  </a:lnTo>
                  <a:lnTo>
                    <a:pt x="1069" y="4893"/>
                  </a:lnTo>
                  <a:lnTo>
                    <a:pt x="864" y="6126"/>
                  </a:lnTo>
                  <a:lnTo>
                    <a:pt x="658" y="7483"/>
                  </a:lnTo>
                  <a:lnTo>
                    <a:pt x="494" y="8963"/>
                  </a:lnTo>
                  <a:lnTo>
                    <a:pt x="329" y="10525"/>
                  </a:lnTo>
                  <a:lnTo>
                    <a:pt x="206" y="12210"/>
                  </a:lnTo>
                  <a:lnTo>
                    <a:pt x="83" y="13978"/>
                  </a:lnTo>
                  <a:lnTo>
                    <a:pt x="1" y="15869"/>
                  </a:lnTo>
                  <a:lnTo>
                    <a:pt x="1" y="17801"/>
                  </a:lnTo>
                  <a:lnTo>
                    <a:pt x="1" y="19733"/>
                  </a:lnTo>
                  <a:lnTo>
                    <a:pt x="42" y="21542"/>
                  </a:lnTo>
                  <a:lnTo>
                    <a:pt x="124" y="23228"/>
                  </a:lnTo>
                  <a:lnTo>
                    <a:pt x="247" y="24749"/>
                  </a:lnTo>
                  <a:lnTo>
                    <a:pt x="329" y="26187"/>
                  </a:lnTo>
                  <a:lnTo>
                    <a:pt x="494" y="27462"/>
                  </a:lnTo>
                  <a:lnTo>
                    <a:pt x="741" y="29682"/>
                  </a:lnTo>
                  <a:lnTo>
                    <a:pt x="1028" y="31367"/>
                  </a:lnTo>
                  <a:lnTo>
                    <a:pt x="1275" y="32559"/>
                  </a:lnTo>
                  <a:lnTo>
                    <a:pt x="1522" y="33505"/>
                  </a:lnTo>
                  <a:lnTo>
                    <a:pt x="4934" y="33505"/>
                  </a:lnTo>
                  <a:lnTo>
                    <a:pt x="5180" y="32559"/>
                  </a:lnTo>
                  <a:lnTo>
                    <a:pt x="5427" y="31367"/>
                  </a:lnTo>
                  <a:lnTo>
                    <a:pt x="5715" y="29682"/>
                  </a:lnTo>
                  <a:lnTo>
                    <a:pt x="5961" y="27462"/>
                  </a:lnTo>
                  <a:lnTo>
                    <a:pt x="6126" y="26187"/>
                  </a:lnTo>
                  <a:lnTo>
                    <a:pt x="6208" y="24749"/>
                  </a:lnTo>
                  <a:lnTo>
                    <a:pt x="6331" y="23228"/>
                  </a:lnTo>
                  <a:lnTo>
                    <a:pt x="6414" y="21542"/>
                  </a:lnTo>
                  <a:lnTo>
                    <a:pt x="6455" y="19733"/>
                  </a:lnTo>
                  <a:lnTo>
                    <a:pt x="6455" y="17801"/>
                  </a:lnTo>
                  <a:lnTo>
                    <a:pt x="6455" y="15869"/>
                  </a:lnTo>
                  <a:lnTo>
                    <a:pt x="6372" y="13978"/>
                  </a:lnTo>
                  <a:lnTo>
                    <a:pt x="6249" y="12210"/>
                  </a:lnTo>
                  <a:lnTo>
                    <a:pt x="6126" y="10525"/>
                  </a:lnTo>
                  <a:lnTo>
                    <a:pt x="5961" y="8963"/>
                  </a:lnTo>
                  <a:lnTo>
                    <a:pt x="5797" y="7483"/>
                  </a:lnTo>
                  <a:lnTo>
                    <a:pt x="5591" y="6126"/>
                  </a:lnTo>
                  <a:lnTo>
                    <a:pt x="5386" y="4893"/>
                  </a:lnTo>
                  <a:lnTo>
                    <a:pt x="5016" y="2837"/>
                  </a:lnTo>
                  <a:lnTo>
                    <a:pt x="4687" y="1275"/>
                  </a:lnTo>
                  <a:lnTo>
                    <a:pt x="4440" y="330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92"/>
            <p:cNvSpPr/>
            <p:nvPr/>
          </p:nvSpPr>
          <p:spPr>
            <a:xfrm>
              <a:off x="5244175" y="1530175"/>
              <a:ext cx="133650" cy="388500"/>
            </a:xfrm>
            <a:custGeom>
              <a:rect b="b" l="l" r="r" t="t"/>
              <a:pathLst>
                <a:path extrusionOk="0" h="15540" w="5346">
                  <a:moveTo>
                    <a:pt x="42" y="1"/>
                  </a:moveTo>
                  <a:lnTo>
                    <a:pt x="1" y="42"/>
                  </a:lnTo>
                  <a:lnTo>
                    <a:pt x="1" y="83"/>
                  </a:lnTo>
                  <a:lnTo>
                    <a:pt x="1" y="124"/>
                  </a:lnTo>
                  <a:lnTo>
                    <a:pt x="864" y="1604"/>
                  </a:lnTo>
                  <a:lnTo>
                    <a:pt x="1645" y="3043"/>
                  </a:lnTo>
                  <a:lnTo>
                    <a:pt x="2303" y="4440"/>
                  </a:lnTo>
                  <a:lnTo>
                    <a:pt x="2920" y="5838"/>
                  </a:lnTo>
                  <a:lnTo>
                    <a:pt x="3413" y="7154"/>
                  </a:lnTo>
                  <a:lnTo>
                    <a:pt x="3824" y="8428"/>
                  </a:lnTo>
                  <a:lnTo>
                    <a:pt x="4194" y="9620"/>
                  </a:lnTo>
                  <a:lnTo>
                    <a:pt x="4482" y="10730"/>
                  </a:lnTo>
                  <a:lnTo>
                    <a:pt x="4687" y="11758"/>
                  </a:lnTo>
                  <a:lnTo>
                    <a:pt x="4893" y="12662"/>
                  </a:lnTo>
                  <a:lnTo>
                    <a:pt x="5098" y="14142"/>
                  </a:lnTo>
                  <a:lnTo>
                    <a:pt x="5222" y="15088"/>
                  </a:lnTo>
                  <a:lnTo>
                    <a:pt x="5222" y="15458"/>
                  </a:lnTo>
                  <a:lnTo>
                    <a:pt x="5263" y="15499"/>
                  </a:lnTo>
                  <a:lnTo>
                    <a:pt x="5304" y="15540"/>
                  </a:lnTo>
                  <a:lnTo>
                    <a:pt x="5345" y="15499"/>
                  </a:lnTo>
                  <a:lnTo>
                    <a:pt x="5345" y="15458"/>
                  </a:lnTo>
                  <a:lnTo>
                    <a:pt x="5345" y="15088"/>
                  </a:lnTo>
                  <a:lnTo>
                    <a:pt x="5222" y="14142"/>
                  </a:lnTo>
                  <a:lnTo>
                    <a:pt x="5016" y="12621"/>
                  </a:lnTo>
                  <a:lnTo>
                    <a:pt x="4811" y="11717"/>
                  </a:lnTo>
                  <a:lnTo>
                    <a:pt x="4605" y="10689"/>
                  </a:lnTo>
                  <a:lnTo>
                    <a:pt x="4317" y="9579"/>
                  </a:lnTo>
                  <a:lnTo>
                    <a:pt x="3947" y="8387"/>
                  </a:lnTo>
                  <a:lnTo>
                    <a:pt x="3536" y="7112"/>
                  </a:lnTo>
                  <a:lnTo>
                    <a:pt x="3043" y="5797"/>
                  </a:lnTo>
                  <a:lnTo>
                    <a:pt x="2426" y="4399"/>
                  </a:lnTo>
                  <a:lnTo>
                    <a:pt x="1769" y="2960"/>
                  </a:lnTo>
                  <a:lnTo>
                    <a:pt x="988" y="1522"/>
                  </a:lnTo>
                  <a:lnTo>
                    <a:pt x="83" y="42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92"/>
            <p:cNvSpPr/>
            <p:nvPr/>
          </p:nvSpPr>
          <p:spPr>
            <a:xfrm>
              <a:off x="5233900" y="1309225"/>
              <a:ext cx="185025" cy="609450"/>
            </a:xfrm>
            <a:custGeom>
              <a:rect b="b" l="l" r="r" t="t"/>
              <a:pathLst>
                <a:path extrusionOk="0" h="24378" w="7401">
                  <a:moveTo>
                    <a:pt x="42" y="0"/>
                  </a:moveTo>
                  <a:lnTo>
                    <a:pt x="1" y="41"/>
                  </a:lnTo>
                  <a:lnTo>
                    <a:pt x="1" y="82"/>
                  </a:lnTo>
                  <a:lnTo>
                    <a:pt x="782" y="1727"/>
                  </a:lnTo>
                  <a:lnTo>
                    <a:pt x="1440" y="3412"/>
                  </a:lnTo>
                  <a:lnTo>
                    <a:pt x="2056" y="5098"/>
                  </a:lnTo>
                  <a:lnTo>
                    <a:pt x="2632" y="6783"/>
                  </a:lnTo>
                  <a:lnTo>
                    <a:pt x="3125" y="8469"/>
                  </a:lnTo>
                  <a:lnTo>
                    <a:pt x="3536" y="10113"/>
                  </a:lnTo>
                  <a:lnTo>
                    <a:pt x="3906" y="11757"/>
                  </a:lnTo>
                  <a:lnTo>
                    <a:pt x="4235" y="13361"/>
                  </a:lnTo>
                  <a:lnTo>
                    <a:pt x="4523" y="14882"/>
                  </a:lnTo>
                  <a:lnTo>
                    <a:pt x="4769" y="16320"/>
                  </a:lnTo>
                  <a:lnTo>
                    <a:pt x="4934" y="17677"/>
                  </a:lnTo>
                  <a:lnTo>
                    <a:pt x="5098" y="18993"/>
                  </a:lnTo>
                  <a:lnTo>
                    <a:pt x="5345" y="21212"/>
                  </a:lnTo>
                  <a:lnTo>
                    <a:pt x="5468" y="22898"/>
                  </a:lnTo>
                  <a:lnTo>
                    <a:pt x="5509" y="24296"/>
                  </a:lnTo>
                  <a:lnTo>
                    <a:pt x="5551" y="24337"/>
                  </a:lnTo>
                  <a:lnTo>
                    <a:pt x="5592" y="24378"/>
                  </a:lnTo>
                  <a:lnTo>
                    <a:pt x="5633" y="24337"/>
                  </a:lnTo>
                  <a:lnTo>
                    <a:pt x="5633" y="24296"/>
                  </a:lnTo>
                  <a:lnTo>
                    <a:pt x="5592" y="22898"/>
                  </a:lnTo>
                  <a:lnTo>
                    <a:pt x="5509" y="20308"/>
                  </a:lnTo>
                  <a:lnTo>
                    <a:pt x="5509" y="17924"/>
                  </a:lnTo>
                  <a:lnTo>
                    <a:pt x="5551" y="15745"/>
                  </a:lnTo>
                  <a:lnTo>
                    <a:pt x="5633" y="13689"/>
                  </a:lnTo>
                  <a:lnTo>
                    <a:pt x="5756" y="11881"/>
                  </a:lnTo>
                  <a:lnTo>
                    <a:pt x="5921" y="10195"/>
                  </a:lnTo>
                  <a:lnTo>
                    <a:pt x="6085" y="8674"/>
                  </a:lnTo>
                  <a:lnTo>
                    <a:pt x="6291" y="7359"/>
                  </a:lnTo>
                  <a:lnTo>
                    <a:pt x="6496" y="6166"/>
                  </a:lnTo>
                  <a:lnTo>
                    <a:pt x="6702" y="5180"/>
                  </a:lnTo>
                  <a:lnTo>
                    <a:pt x="7030" y="3659"/>
                  </a:lnTo>
                  <a:lnTo>
                    <a:pt x="7318" y="2713"/>
                  </a:lnTo>
                  <a:lnTo>
                    <a:pt x="7400" y="2426"/>
                  </a:lnTo>
                  <a:lnTo>
                    <a:pt x="7400" y="2384"/>
                  </a:lnTo>
                  <a:lnTo>
                    <a:pt x="7400" y="2343"/>
                  </a:lnTo>
                  <a:lnTo>
                    <a:pt x="7318" y="2343"/>
                  </a:lnTo>
                  <a:lnTo>
                    <a:pt x="7318" y="2384"/>
                  </a:lnTo>
                  <a:lnTo>
                    <a:pt x="7195" y="2713"/>
                  </a:lnTo>
                  <a:lnTo>
                    <a:pt x="6907" y="3659"/>
                  </a:lnTo>
                  <a:lnTo>
                    <a:pt x="6743" y="4399"/>
                  </a:lnTo>
                  <a:lnTo>
                    <a:pt x="6537" y="5262"/>
                  </a:lnTo>
                  <a:lnTo>
                    <a:pt x="6332" y="6331"/>
                  </a:lnTo>
                  <a:lnTo>
                    <a:pt x="6126" y="7564"/>
                  </a:lnTo>
                  <a:lnTo>
                    <a:pt x="5962" y="8633"/>
                  </a:lnTo>
                  <a:lnTo>
                    <a:pt x="5838" y="9866"/>
                  </a:lnTo>
                  <a:lnTo>
                    <a:pt x="5674" y="11264"/>
                  </a:lnTo>
                  <a:lnTo>
                    <a:pt x="5551" y="12785"/>
                  </a:lnTo>
                  <a:lnTo>
                    <a:pt x="5468" y="14471"/>
                  </a:lnTo>
                  <a:lnTo>
                    <a:pt x="5427" y="16320"/>
                  </a:lnTo>
                  <a:lnTo>
                    <a:pt x="5386" y="18294"/>
                  </a:lnTo>
                  <a:lnTo>
                    <a:pt x="5386" y="20472"/>
                  </a:lnTo>
                  <a:lnTo>
                    <a:pt x="5181" y="18499"/>
                  </a:lnTo>
                  <a:lnTo>
                    <a:pt x="4893" y="16279"/>
                  </a:lnTo>
                  <a:lnTo>
                    <a:pt x="4441" y="13772"/>
                  </a:lnTo>
                  <a:lnTo>
                    <a:pt x="4194" y="12497"/>
                  </a:lnTo>
                  <a:lnTo>
                    <a:pt x="3906" y="11141"/>
                  </a:lnTo>
                  <a:lnTo>
                    <a:pt x="3577" y="9784"/>
                  </a:lnTo>
                  <a:lnTo>
                    <a:pt x="3207" y="8386"/>
                  </a:lnTo>
                  <a:lnTo>
                    <a:pt x="2796" y="6989"/>
                  </a:lnTo>
                  <a:lnTo>
                    <a:pt x="2385" y="5591"/>
                  </a:lnTo>
                  <a:lnTo>
                    <a:pt x="1892" y="4193"/>
                  </a:lnTo>
                  <a:lnTo>
                    <a:pt x="1357" y="2796"/>
                  </a:lnTo>
                  <a:lnTo>
                    <a:pt x="741" y="1398"/>
                  </a:lnTo>
                  <a:lnTo>
                    <a:pt x="124" y="4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92"/>
            <p:cNvSpPr/>
            <p:nvPr/>
          </p:nvSpPr>
          <p:spPr>
            <a:xfrm>
              <a:off x="5328450" y="1323600"/>
              <a:ext cx="215850" cy="595075"/>
            </a:xfrm>
            <a:custGeom>
              <a:rect b="b" l="l" r="r" t="t"/>
              <a:pathLst>
                <a:path extrusionOk="0" h="23803" w="8634">
                  <a:moveTo>
                    <a:pt x="1" y="1"/>
                  </a:moveTo>
                  <a:lnTo>
                    <a:pt x="1" y="83"/>
                  </a:lnTo>
                  <a:lnTo>
                    <a:pt x="124" y="494"/>
                  </a:lnTo>
                  <a:lnTo>
                    <a:pt x="453" y="1768"/>
                  </a:lnTo>
                  <a:lnTo>
                    <a:pt x="864" y="3742"/>
                  </a:lnTo>
                  <a:lnTo>
                    <a:pt x="1070" y="5016"/>
                  </a:lnTo>
                  <a:lnTo>
                    <a:pt x="1316" y="6455"/>
                  </a:lnTo>
                  <a:lnTo>
                    <a:pt x="1481" y="7852"/>
                  </a:lnTo>
                  <a:lnTo>
                    <a:pt x="1645" y="9415"/>
                  </a:lnTo>
                  <a:lnTo>
                    <a:pt x="1810" y="11100"/>
                  </a:lnTo>
                  <a:lnTo>
                    <a:pt x="1933" y="12991"/>
                  </a:lnTo>
                  <a:lnTo>
                    <a:pt x="2015" y="15005"/>
                  </a:lnTo>
                  <a:lnTo>
                    <a:pt x="2056" y="17143"/>
                  </a:lnTo>
                  <a:lnTo>
                    <a:pt x="2056" y="19445"/>
                  </a:lnTo>
                  <a:lnTo>
                    <a:pt x="1974" y="21871"/>
                  </a:lnTo>
                  <a:lnTo>
                    <a:pt x="1892" y="23227"/>
                  </a:lnTo>
                  <a:lnTo>
                    <a:pt x="1851" y="23721"/>
                  </a:lnTo>
                  <a:lnTo>
                    <a:pt x="1851" y="23762"/>
                  </a:lnTo>
                  <a:lnTo>
                    <a:pt x="1892" y="23803"/>
                  </a:lnTo>
                  <a:lnTo>
                    <a:pt x="1933" y="23803"/>
                  </a:lnTo>
                  <a:lnTo>
                    <a:pt x="1974" y="23762"/>
                  </a:lnTo>
                  <a:lnTo>
                    <a:pt x="1974" y="23721"/>
                  </a:lnTo>
                  <a:lnTo>
                    <a:pt x="2097" y="21788"/>
                  </a:lnTo>
                  <a:lnTo>
                    <a:pt x="2221" y="20473"/>
                  </a:lnTo>
                  <a:lnTo>
                    <a:pt x="2385" y="18952"/>
                  </a:lnTo>
                  <a:lnTo>
                    <a:pt x="2632" y="17225"/>
                  </a:lnTo>
                  <a:lnTo>
                    <a:pt x="2920" y="15375"/>
                  </a:lnTo>
                  <a:lnTo>
                    <a:pt x="3207" y="13978"/>
                  </a:lnTo>
                  <a:lnTo>
                    <a:pt x="3536" y="12703"/>
                  </a:lnTo>
                  <a:lnTo>
                    <a:pt x="3865" y="11511"/>
                  </a:lnTo>
                  <a:lnTo>
                    <a:pt x="4194" y="10401"/>
                  </a:lnTo>
                  <a:lnTo>
                    <a:pt x="4523" y="9332"/>
                  </a:lnTo>
                  <a:lnTo>
                    <a:pt x="4893" y="8387"/>
                  </a:lnTo>
                  <a:lnTo>
                    <a:pt x="5263" y="7482"/>
                  </a:lnTo>
                  <a:lnTo>
                    <a:pt x="5633" y="6660"/>
                  </a:lnTo>
                  <a:lnTo>
                    <a:pt x="6044" y="5920"/>
                  </a:lnTo>
                  <a:lnTo>
                    <a:pt x="6414" y="5221"/>
                  </a:lnTo>
                  <a:lnTo>
                    <a:pt x="6784" y="4605"/>
                  </a:lnTo>
                  <a:lnTo>
                    <a:pt x="7195" y="4029"/>
                  </a:lnTo>
                  <a:lnTo>
                    <a:pt x="7565" y="3495"/>
                  </a:lnTo>
                  <a:lnTo>
                    <a:pt x="7935" y="3043"/>
                  </a:lnTo>
                  <a:lnTo>
                    <a:pt x="8634" y="2303"/>
                  </a:lnTo>
                  <a:lnTo>
                    <a:pt x="8634" y="2262"/>
                  </a:lnTo>
                  <a:lnTo>
                    <a:pt x="8634" y="2179"/>
                  </a:lnTo>
                  <a:lnTo>
                    <a:pt x="8552" y="2179"/>
                  </a:lnTo>
                  <a:lnTo>
                    <a:pt x="8140" y="2591"/>
                  </a:lnTo>
                  <a:lnTo>
                    <a:pt x="7770" y="3043"/>
                  </a:lnTo>
                  <a:lnTo>
                    <a:pt x="7072" y="3988"/>
                  </a:lnTo>
                  <a:lnTo>
                    <a:pt x="6414" y="4975"/>
                  </a:lnTo>
                  <a:lnTo>
                    <a:pt x="5797" y="6044"/>
                  </a:lnTo>
                  <a:lnTo>
                    <a:pt x="5263" y="7154"/>
                  </a:lnTo>
                  <a:lnTo>
                    <a:pt x="4811" y="8346"/>
                  </a:lnTo>
                  <a:lnTo>
                    <a:pt x="4358" y="9538"/>
                  </a:lnTo>
                  <a:lnTo>
                    <a:pt x="3947" y="10730"/>
                  </a:lnTo>
                  <a:lnTo>
                    <a:pt x="3618" y="11963"/>
                  </a:lnTo>
                  <a:lnTo>
                    <a:pt x="3290" y="13156"/>
                  </a:lnTo>
                  <a:lnTo>
                    <a:pt x="3043" y="14389"/>
                  </a:lnTo>
                  <a:lnTo>
                    <a:pt x="2796" y="15540"/>
                  </a:lnTo>
                  <a:lnTo>
                    <a:pt x="2426" y="17801"/>
                  </a:lnTo>
                  <a:lnTo>
                    <a:pt x="2139" y="19774"/>
                  </a:lnTo>
                  <a:lnTo>
                    <a:pt x="2180" y="17719"/>
                  </a:lnTo>
                  <a:lnTo>
                    <a:pt x="2180" y="15745"/>
                  </a:lnTo>
                  <a:lnTo>
                    <a:pt x="2097" y="13896"/>
                  </a:lnTo>
                  <a:lnTo>
                    <a:pt x="2015" y="12169"/>
                  </a:lnTo>
                  <a:lnTo>
                    <a:pt x="1892" y="10525"/>
                  </a:lnTo>
                  <a:lnTo>
                    <a:pt x="1727" y="9045"/>
                  </a:lnTo>
                  <a:lnTo>
                    <a:pt x="1604" y="7688"/>
                  </a:lnTo>
                  <a:lnTo>
                    <a:pt x="1440" y="6455"/>
                  </a:lnTo>
                  <a:lnTo>
                    <a:pt x="1193" y="5016"/>
                  </a:lnTo>
                  <a:lnTo>
                    <a:pt x="987" y="3742"/>
                  </a:lnTo>
                  <a:lnTo>
                    <a:pt x="576" y="1727"/>
                  </a:lnTo>
                  <a:lnTo>
                    <a:pt x="247" y="453"/>
                  </a:lnTo>
                  <a:lnTo>
                    <a:pt x="124" y="42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92"/>
            <p:cNvSpPr/>
            <p:nvPr/>
          </p:nvSpPr>
          <p:spPr>
            <a:xfrm>
              <a:off x="5265775" y="1113950"/>
              <a:ext cx="122325" cy="271350"/>
            </a:xfrm>
            <a:custGeom>
              <a:rect b="b" l="l" r="r" t="t"/>
              <a:pathLst>
                <a:path extrusionOk="0" h="10854" w="4893">
                  <a:moveTo>
                    <a:pt x="658" y="0"/>
                  </a:moveTo>
                  <a:lnTo>
                    <a:pt x="535" y="41"/>
                  </a:lnTo>
                  <a:lnTo>
                    <a:pt x="452" y="124"/>
                  </a:lnTo>
                  <a:lnTo>
                    <a:pt x="206" y="453"/>
                  </a:lnTo>
                  <a:lnTo>
                    <a:pt x="41" y="781"/>
                  </a:lnTo>
                  <a:lnTo>
                    <a:pt x="0" y="1110"/>
                  </a:lnTo>
                  <a:lnTo>
                    <a:pt x="0" y="1439"/>
                  </a:lnTo>
                  <a:lnTo>
                    <a:pt x="41" y="1809"/>
                  </a:lnTo>
                  <a:lnTo>
                    <a:pt x="165" y="2179"/>
                  </a:lnTo>
                  <a:lnTo>
                    <a:pt x="493" y="3042"/>
                  </a:lnTo>
                  <a:lnTo>
                    <a:pt x="822" y="3988"/>
                  </a:lnTo>
                  <a:lnTo>
                    <a:pt x="987" y="4522"/>
                  </a:lnTo>
                  <a:lnTo>
                    <a:pt x="1151" y="5057"/>
                  </a:lnTo>
                  <a:lnTo>
                    <a:pt x="1275" y="5673"/>
                  </a:lnTo>
                  <a:lnTo>
                    <a:pt x="1316" y="6331"/>
                  </a:lnTo>
                  <a:lnTo>
                    <a:pt x="1357" y="7030"/>
                  </a:lnTo>
                  <a:lnTo>
                    <a:pt x="1275" y="7811"/>
                  </a:lnTo>
                  <a:lnTo>
                    <a:pt x="1233" y="8263"/>
                  </a:lnTo>
                  <a:lnTo>
                    <a:pt x="1233" y="8633"/>
                  </a:lnTo>
                  <a:lnTo>
                    <a:pt x="1233" y="9003"/>
                  </a:lnTo>
                  <a:lnTo>
                    <a:pt x="1275" y="9332"/>
                  </a:lnTo>
                  <a:lnTo>
                    <a:pt x="1357" y="9743"/>
                  </a:lnTo>
                  <a:lnTo>
                    <a:pt x="1521" y="10072"/>
                  </a:lnTo>
                  <a:lnTo>
                    <a:pt x="1768" y="10360"/>
                  </a:lnTo>
                  <a:lnTo>
                    <a:pt x="2015" y="10565"/>
                  </a:lnTo>
                  <a:lnTo>
                    <a:pt x="2302" y="10730"/>
                  </a:lnTo>
                  <a:lnTo>
                    <a:pt x="2631" y="10812"/>
                  </a:lnTo>
                  <a:lnTo>
                    <a:pt x="2960" y="10853"/>
                  </a:lnTo>
                  <a:lnTo>
                    <a:pt x="3289" y="10812"/>
                  </a:lnTo>
                  <a:lnTo>
                    <a:pt x="3618" y="10771"/>
                  </a:lnTo>
                  <a:lnTo>
                    <a:pt x="3947" y="10648"/>
                  </a:lnTo>
                  <a:lnTo>
                    <a:pt x="4234" y="10442"/>
                  </a:lnTo>
                  <a:lnTo>
                    <a:pt x="4481" y="10237"/>
                  </a:lnTo>
                  <a:lnTo>
                    <a:pt x="4646" y="9949"/>
                  </a:lnTo>
                  <a:lnTo>
                    <a:pt x="4810" y="9620"/>
                  </a:lnTo>
                  <a:lnTo>
                    <a:pt x="4892" y="9291"/>
                  </a:lnTo>
                  <a:lnTo>
                    <a:pt x="4892" y="8880"/>
                  </a:lnTo>
                  <a:lnTo>
                    <a:pt x="4769" y="8140"/>
                  </a:lnTo>
                  <a:lnTo>
                    <a:pt x="4604" y="7359"/>
                  </a:lnTo>
                  <a:lnTo>
                    <a:pt x="4399" y="6537"/>
                  </a:lnTo>
                  <a:lnTo>
                    <a:pt x="4152" y="5715"/>
                  </a:lnTo>
                  <a:lnTo>
                    <a:pt x="3906" y="4892"/>
                  </a:lnTo>
                  <a:lnTo>
                    <a:pt x="3577" y="4111"/>
                  </a:lnTo>
                  <a:lnTo>
                    <a:pt x="3248" y="3330"/>
                  </a:lnTo>
                  <a:lnTo>
                    <a:pt x="2919" y="2631"/>
                  </a:lnTo>
                  <a:lnTo>
                    <a:pt x="2549" y="1974"/>
                  </a:lnTo>
                  <a:lnTo>
                    <a:pt x="2220" y="1357"/>
                  </a:lnTo>
                  <a:lnTo>
                    <a:pt x="1891" y="864"/>
                  </a:lnTo>
                  <a:lnTo>
                    <a:pt x="1521" y="453"/>
                  </a:lnTo>
                  <a:lnTo>
                    <a:pt x="1233" y="165"/>
                  </a:lnTo>
                  <a:lnTo>
                    <a:pt x="1069" y="83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92"/>
            <p:cNvSpPr/>
            <p:nvPr/>
          </p:nvSpPr>
          <p:spPr>
            <a:xfrm>
              <a:off x="5342850" y="1427400"/>
              <a:ext cx="102800" cy="228175"/>
            </a:xfrm>
            <a:custGeom>
              <a:rect b="b" l="l" r="r" t="t"/>
              <a:pathLst>
                <a:path extrusionOk="0" h="9127" w="4112">
                  <a:moveTo>
                    <a:pt x="3330" y="1"/>
                  </a:moveTo>
                  <a:lnTo>
                    <a:pt x="3084" y="124"/>
                  </a:lnTo>
                  <a:lnTo>
                    <a:pt x="2837" y="371"/>
                  </a:lnTo>
                  <a:lnTo>
                    <a:pt x="2549" y="741"/>
                  </a:lnTo>
                  <a:lnTo>
                    <a:pt x="2261" y="1152"/>
                  </a:lnTo>
                  <a:lnTo>
                    <a:pt x="1933" y="1645"/>
                  </a:lnTo>
                  <a:lnTo>
                    <a:pt x="1645" y="2221"/>
                  </a:lnTo>
                  <a:lnTo>
                    <a:pt x="1357" y="2796"/>
                  </a:lnTo>
                  <a:lnTo>
                    <a:pt x="1110" y="3454"/>
                  </a:lnTo>
                  <a:lnTo>
                    <a:pt x="823" y="4112"/>
                  </a:lnTo>
                  <a:lnTo>
                    <a:pt x="617" y="4810"/>
                  </a:lnTo>
                  <a:lnTo>
                    <a:pt x="411" y="5509"/>
                  </a:lnTo>
                  <a:lnTo>
                    <a:pt x="247" y="6167"/>
                  </a:lnTo>
                  <a:lnTo>
                    <a:pt x="83" y="6825"/>
                  </a:lnTo>
                  <a:lnTo>
                    <a:pt x="0" y="7441"/>
                  </a:lnTo>
                  <a:lnTo>
                    <a:pt x="0" y="7811"/>
                  </a:lnTo>
                  <a:lnTo>
                    <a:pt x="83" y="8099"/>
                  </a:lnTo>
                  <a:lnTo>
                    <a:pt x="206" y="8387"/>
                  </a:lnTo>
                  <a:lnTo>
                    <a:pt x="370" y="8592"/>
                  </a:lnTo>
                  <a:lnTo>
                    <a:pt x="576" y="8798"/>
                  </a:lnTo>
                  <a:lnTo>
                    <a:pt x="823" y="8921"/>
                  </a:lnTo>
                  <a:lnTo>
                    <a:pt x="1069" y="9045"/>
                  </a:lnTo>
                  <a:lnTo>
                    <a:pt x="1357" y="9086"/>
                  </a:lnTo>
                  <a:lnTo>
                    <a:pt x="1645" y="9127"/>
                  </a:lnTo>
                  <a:lnTo>
                    <a:pt x="1891" y="9086"/>
                  </a:lnTo>
                  <a:lnTo>
                    <a:pt x="2179" y="9004"/>
                  </a:lnTo>
                  <a:lnTo>
                    <a:pt x="2426" y="8880"/>
                  </a:lnTo>
                  <a:lnTo>
                    <a:pt x="2631" y="8716"/>
                  </a:lnTo>
                  <a:lnTo>
                    <a:pt x="2837" y="8469"/>
                  </a:lnTo>
                  <a:lnTo>
                    <a:pt x="2960" y="8181"/>
                  </a:lnTo>
                  <a:lnTo>
                    <a:pt x="3042" y="7852"/>
                  </a:lnTo>
                  <a:lnTo>
                    <a:pt x="3084" y="7277"/>
                  </a:lnTo>
                  <a:lnTo>
                    <a:pt x="3042" y="6578"/>
                  </a:lnTo>
                  <a:lnTo>
                    <a:pt x="2960" y="5920"/>
                  </a:lnTo>
                  <a:lnTo>
                    <a:pt x="3001" y="5345"/>
                  </a:lnTo>
                  <a:lnTo>
                    <a:pt x="3042" y="4769"/>
                  </a:lnTo>
                  <a:lnTo>
                    <a:pt x="3125" y="4276"/>
                  </a:lnTo>
                  <a:lnTo>
                    <a:pt x="3248" y="3783"/>
                  </a:lnTo>
                  <a:lnTo>
                    <a:pt x="3412" y="3330"/>
                  </a:lnTo>
                  <a:lnTo>
                    <a:pt x="3700" y="2549"/>
                  </a:lnTo>
                  <a:lnTo>
                    <a:pt x="3988" y="1851"/>
                  </a:lnTo>
                  <a:lnTo>
                    <a:pt x="4070" y="1522"/>
                  </a:lnTo>
                  <a:lnTo>
                    <a:pt x="4111" y="1234"/>
                  </a:lnTo>
                  <a:lnTo>
                    <a:pt x="4111" y="946"/>
                  </a:lnTo>
                  <a:lnTo>
                    <a:pt x="4070" y="658"/>
                  </a:lnTo>
                  <a:lnTo>
                    <a:pt x="3947" y="371"/>
                  </a:lnTo>
                  <a:lnTo>
                    <a:pt x="3741" y="124"/>
                  </a:lnTo>
                  <a:lnTo>
                    <a:pt x="3659" y="42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92"/>
            <p:cNvSpPr/>
            <p:nvPr/>
          </p:nvSpPr>
          <p:spPr>
            <a:xfrm>
              <a:off x="5165050" y="1220825"/>
              <a:ext cx="165500" cy="301150"/>
            </a:xfrm>
            <a:custGeom>
              <a:rect b="b" l="l" r="r" t="t"/>
              <a:pathLst>
                <a:path extrusionOk="0" h="12046" w="6620">
                  <a:moveTo>
                    <a:pt x="617" y="1"/>
                  </a:moveTo>
                  <a:lnTo>
                    <a:pt x="412" y="42"/>
                  </a:lnTo>
                  <a:lnTo>
                    <a:pt x="247" y="124"/>
                  </a:lnTo>
                  <a:lnTo>
                    <a:pt x="83" y="247"/>
                  </a:lnTo>
                  <a:lnTo>
                    <a:pt x="42" y="412"/>
                  </a:lnTo>
                  <a:lnTo>
                    <a:pt x="0" y="658"/>
                  </a:lnTo>
                  <a:lnTo>
                    <a:pt x="42" y="946"/>
                  </a:lnTo>
                  <a:lnTo>
                    <a:pt x="83" y="1275"/>
                  </a:lnTo>
                  <a:lnTo>
                    <a:pt x="206" y="1645"/>
                  </a:lnTo>
                  <a:lnTo>
                    <a:pt x="494" y="2591"/>
                  </a:lnTo>
                  <a:lnTo>
                    <a:pt x="1357" y="4893"/>
                  </a:lnTo>
                  <a:lnTo>
                    <a:pt x="1809" y="6290"/>
                  </a:lnTo>
                  <a:lnTo>
                    <a:pt x="2220" y="7811"/>
                  </a:lnTo>
                  <a:lnTo>
                    <a:pt x="2426" y="8551"/>
                  </a:lnTo>
                  <a:lnTo>
                    <a:pt x="2673" y="9209"/>
                  </a:lnTo>
                  <a:lnTo>
                    <a:pt x="2960" y="9744"/>
                  </a:lnTo>
                  <a:lnTo>
                    <a:pt x="3248" y="10237"/>
                  </a:lnTo>
                  <a:lnTo>
                    <a:pt x="3577" y="10648"/>
                  </a:lnTo>
                  <a:lnTo>
                    <a:pt x="3906" y="11018"/>
                  </a:lnTo>
                  <a:lnTo>
                    <a:pt x="4235" y="11265"/>
                  </a:lnTo>
                  <a:lnTo>
                    <a:pt x="4564" y="11511"/>
                  </a:lnTo>
                  <a:lnTo>
                    <a:pt x="4851" y="11676"/>
                  </a:lnTo>
                  <a:lnTo>
                    <a:pt x="5139" y="11799"/>
                  </a:lnTo>
                  <a:lnTo>
                    <a:pt x="5632" y="11963"/>
                  </a:lnTo>
                  <a:lnTo>
                    <a:pt x="6002" y="12046"/>
                  </a:lnTo>
                  <a:lnTo>
                    <a:pt x="6126" y="12046"/>
                  </a:lnTo>
                  <a:lnTo>
                    <a:pt x="6331" y="11717"/>
                  </a:lnTo>
                  <a:lnTo>
                    <a:pt x="6455" y="11347"/>
                  </a:lnTo>
                  <a:lnTo>
                    <a:pt x="6578" y="10977"/>
                  </a:lnTo>
                  <a:lnTo>
                    <a:pt x="6619" y="10607"/>
                  </a:lnTo>
                  <a:lnTo>
                    <a:pt x="6578" y="10237"/>
                  </a:lnTo>
                  <a:lnTo>
                    <a:pt x="6537" y="9867"/>
                  </a:lnTo>
                  <a:lnTo>
                    <a:pt x="6455" y="9497"/>
                  </a:lnTo>
                  <a:lnTo>
                    <a:pt x="6331" y="9086"/>
                  </a:lnTo>
                  <a:lnTo>
                    <a:pt x="6208" y="8716"/>
                  </a:lnTo>
                  <a:lnTo>
                    <a:pt x="6002" y="8346"/>
                  </a:lnTo>
                  <a:lnTo>
                    <a:pt x="5591" y="7565"/>
                  </a:lnTo>
                  <a:lnTo>
                    <a:pt x="5139" y="6866"/>
                  </a:lnTo>
                  <a:lnTo>
                    <a:pt x="4646" y="6167"/>
                  </a:lnTo>
                  <a:lnTo>
                    <a:pt x="4399" y="5797"/>
                  </a:lnTo>
                  <a:lnTo>
                    <a:pt x="4153" y="5345"/>
                  </a:lnTo>
                  <a:lnTo>
                    <a:pt x="3700" y="4317"/>
                  </a:lnTo>
                  <a:lnTo>
                    <a:pt x="3207" y="3207"/>
                  </a:lnTo>
                  <a:lnTo>
                    <a:pt x="2714" y="2097"/>
                  </a:lnTo>
                  <a:lnTo>
                    <a:pt x="2426" y="1563"/>
                  </a:lnTo>
                  <a:lnTo>
                    <a:pt x="2179" y="1111"/>
                  </a:lnTo>
                  <a:lnTo>
                    <a:pt x="1892" y="700"/>
                  </a:lnTo>
                  <a:lnTo>
                    <a:pt x="1604" y="371"/>
                  </a:lnTo>
                  <a:lnTo>
                    <a:pt x="1275" y="165"/>
                  </a:lnTo>
                  <a:lnTo>
                    <a:pt x="1110" y="83"/>
                  </a:lnTo>
                  <a:lnTo>
                    <a:pt x="9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92"/>
            <p:cNvSpPr/>
            <p:nvPr/>
          </p:nvSpPr>
          <p:spPr>
            <a:xfrm>
              <a:off x="5388075" y="1178700"/>
              <a:ext cx="109975" cy="242550"/>
            </a:xfrm>
            <a:custGeom>
              <a:rect b="b" l="l" r="r" t="t"/>
              <a:pathLst>
                <a:path extrusionOk="0" h="9702" w="4399">
                  <a:moveTo>
                    <a:pt x="3659" y="0"/>
                  </a:moveTo>
                  <a:lnTo>
                    <a:pt x="3536" y="41"/>
                  </a:lnTo>
                  <a:lnTo>
                    <a:pt x="3412" y="165"/>
                  </a:lnTo>
                  <a:lnTo>
                    <a:pt x="3248" y="329"/>
                  </a:lnTo>
                  <a:lnTo>
                    <a:pt x="2960" y="822"/>
                  </a:lnTo>
                  <a:lnTo>
                    <a:pt x="2631" y="1480"/>
                  </a:lnTo>
                  <a:lnTo>
                    <a:pt x="1850" y="3248"/>
                  </a:lnTo>
                  <a:lnTo>
                    <a:pt x="1357" y="4234"/>
                  </a:lnTo>
                  <a:lnTo>
                    <a:pt x="781" y="5303"/>
                  </a:lnTo>
                  <a:lnTo>
                    <a:pt x="493" y="5797"/>
                  </a:lnTo>
                  <a:lnTo>
                    <a:pt x="288" y="6290"/>
                  </a:lnTo>
                  <a:lnTo>
                    <a:pt x="124" y="6742"/>
                  </a:lnTo>
                  <a:lnTo>
                    <a:pt x="41" y="7194"/>
                  </a:lnTo>
                  <a:lnTo>
                    <a:pt x="0" y="7564"/>
                  </a:lnTo>
                  <a:lnTo>
                    <a:pt x="0" y="7934"/>
                  </a:lnTo>
                  <a:lnTo>
                    <a:pt x="41" y="8263"/>
                  </a:lnTo>
                  <a:lnTo>
                    <a:pt x="82" y="8551"/>
                  </a:lnTo>
                  <a:lnTo>
                    <a:pt x="165" y="8839"/>
                  </a:lnTo>
                  <a:lnTo>
                    <a:pt x="247" y="9044"/>
                  </a:lnTo>
                  <a:lnTo>
                    <a:pt x="452" y="9414"/>
                  </a:lnTo>
                  <a:lnTo>
                    <a:pt x="576" y="9620"/>
                  </a:lnTo>
                  <a:lnTo>
                    <a:pt x="658" y="9702"/>
                  </a:lnTo>
                  <a:lnTo>
                    <a:pt x="946" y="9620"/>
                  </a:lnTo>
                  <a:lnTo>
                    <a:pt x="1233" y="9496"/>
                  </a:lnTo>
                  <a:lnTo>
                    <a:pt x="1480" y="9373"/>
                  </a:lnTo>
                  <a:lnTo>
                    <a:pt x="1686" y="9168"/>
                  </a:lnTo>
                  <a:lnTo>
                    <a:pt x="1891" y="8962"/>
                  </a:lnTo>
                  <a:lnTo>
                    <a:pt x="2056" y="8756"/>
                  </a:lnTo>
                  <a:lnTo>
                    <a:pt x="2220" y="8469"/>
                  </a:lnTo>
                  <a:lnTo>
                    <a:pt x="2343" y="8222"/>
                  </a:lnTo>
                  <a:lnTo>
                    <a:pt x="2590" y="7605"/>
                  </a:lnTo>
                  <a:lnTo>
                    <a:pt x="2754" y="6989"/>
                  </a:lnTo>
                  <a:lnTo>
                    <a:pt x="2878" y="6331"/>
                  </a:lnTo>
                  <a:lnTo>
                    <a:pt x="3001" y="5673"/>
                  </a:lnTo>
                  <a:lnTo>
                    <a:pt x="3042" y="5344"/>
                  </a:lnTo>
                  <a:lnTo>
                    <a:pt x="3166" y="4974"/>
                  </a:lnTo>
                  <a:lnTo>
                    <a:pt x="3453" y="4152"/>
                  </a:lnTo>
                  <a:lnTo>
                    <a:pt x="3782" y="3289"/>
                  </a:lnTo>
                  <a:lnTo>
                    <a:pt x="4111" y="2426"/>
                  </a:lnTo>
                  <a:lnTo>
                    <a:pt x="4234" y="1973"/>
                  </a:lnTo>
                  <a:lnTo>
                    <a:pt x="4358" y="1562"/>
                  </a:lnTo>
                  <a:lnTo>
                    <a:pt x="4399" y="1192"/>
                  </a:lnTo>
                  <a:lnTo>
                    <a:pt x="4399" y="864"/>
                  </a:lnTo>
                  <a:lnTo>
                    <a:pt x="4358" y="576"/>
                  </a:lnTo>
                  <a:lnTo>
                    <a:pt x="4276" y="329"/>
                  </a:lnTo>
                  <a:lnTo>
                    <a:pt x="4193" y="206"/>
                  </a:lnTo>
                  <a:lnTo>
                    <a:pt x="4070" y="124"/>
                  </a:lnTo>
                  <a:lnTo>
                    <a:pt x="3947" y="41"/>
                  </a:lnTo>
                  <a:lnTo>
                    <a:pt x="38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92"/>
            <p:cNvSpPr/>
            <p:nvPr/>
          </p:nvSpPr>
          <p:spPr>
            <a:xfrm>
              <a:off x="5153750" y="1385275"/>
              <a:ext cx="127450" cy="197350"/>
            </a:xfrm>
            <a:custGeom>
              <a:rect b="b" l="l" r="r" t="t"/>
              <a:pathLst>
                <a:path extrusionOk="0" h="7894" w="5098">
                  <a:moveTo>
                    <a:pt x="370" y="0"/>
                  </a:moveTo>
                  <a:lnTo>
                    <a:pt x="165" y="535"/>
                  </a:lnTo>
                  <a:lnTo>
                    <a:pt x="41" y="987"/>
                  </a:lnTo>
                  <a:lnTo>
                    <a:pt x="0" y="1357"/>
                  </a:lnTo>
                  <a:lnTo>
                    <a:pt x="41" y="1727"/>
                  </a:lnTo>
                  <a:lnTo>
                    <a:pt x="124" y="2015"/>
                  </a:lnTo>
                  <a:lnTo>
                    <a:pt x="247" y="2302"/>
                  </a:lnTo>
                  <a:lnTo>
                    <a:pt x="411" y="2549"/>
                  </a:lnTo>
                  <a:lnTo>
                    <a:pt x="617" y="2796"/>
                  </a:lnTo>
                  <a:lnTo>
                    <a:pt x="1069" y="3248"/>
                  </a:lnTo>
                  <a:lnTo>
                    <a:pt x="1562" y="3782"/>
                  </a:lnTo>
                  <a:lnTo>
                    <a:pt x="1809" y="4070"/>
                  </a:lnTo>
                  <a:lnTo>
                    <a:pt x="2015" y="4358"/>
                  </a:lnTo>
                  <a:lnTo>
                    <a:pt x="2179" y="4728"/>
                  </a:lnTo>
                  <a:lnTo>
                    <a:pt x="2302" y="5180"/>
                  </a:lnTo>
                  <a:lnTo>
                    <a:pt x="2508" y="5673"/>
                  </a:lnTo>
                  <a:lnTo>
                    <a:pt x="2713" y="6125"/>
                  </a:lnTo>
                  <a:lnTo>
                    <a:pt x="3001" y="6537"/>
                  </a:lnTo>
                  <a:lnTo>
                    <a:pt x="3289" y="6907"/>
                  </a:lnTo>
                  <a:lnTo>
                    <a:pt x="3577" y="7194"/>
                  </a:lnTo>
                  <a:lnTo>
                    <a:pt x="3906" y="7482"/>
                  </a:lnTo>
                  <a:lnTo>
                    <a:pt x="4235" y="7688"/>
                  </a:lnTo>
                  <a:lnTo>
                    <a:pt x="4522" y="7852"/>
                  </a:lnTo>
                  <a:lnTo>
                    <a:pt x="4646" y="7893"/>
                  </a:lnTo>
                  <a:lnTo>
                    <a:pt x="4769" y="7893"/>
                  </a:lnTo>
                  <a:lnTo>
                    <a:pt x="4851" y="7852"/>
                  </a:lnTo>
                  <a:lnTo>
                    <a:pt x="4974" y="7811"/>
                  </a:lnTo>
                  <a:lnTo>
                    <a:pt x="5016" y="7729"/>
                  </a:lnTo>
                  <a:lnTo>
                    <a:pt x="5057" y="7605"/>
                  </a:lnTo>
                  <a:lnTo>
                    <a:pt x="5098" y="7482"/>
                  </a:lnTo>
                  <a:lnTo>
                    <a:pt x="5057" y="7400"/>
                  </a:lnTo>
                  <a:lnTo>
                    <a:pt x="4810" y="6783"/>
                  </a:lnTo>
                  <a:lnTo>
                    <a:pt x="4440" y="6043"/>
                  </a:lnTo>
                  <a:lnTo>
                    <a:pt x="4029" y="5221"/>
                  </a:lnTo>
                  <a:lnTo>
                    <a:pt x="3495" y="4276"/>
                  </a:lnTo>
                  <a:lnTo>
                    <a:pt x="2878" y="3289"/>
                  </a:lnTo>
                  <a:lnTo>
                    <a:pt x="2179" y="2220"/>
                  </a:lnTo>
                  <a:lnTo>
                    <a:pt x="1316" y="111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92"/>
            <p:cNvSpPr/>
            <p:nvPr/>
          </p:nvSpPr>
          <p:spPr>
            <a:xfrm>
              <a:off x="5445625" y="1312300"/>
              <a:ext cx="185000" cy="201450"/>
            </a:xfrm>
            <a:custGeom>
              <a:rect b="b" l="l" r="r" t="t"/>
              <a:pathLst>
                <a:path extrusionOk="0" h="8058" w="7400">
                  <a:moveTo>
                    <a:pt x="6290" y="0"/>
                  </a:moveTo>
                  <a:lnTo>
                    <a:pt x="5632" y="42"/>
                  </a:lnTo>
                  <a:lnTo>
                    <a:pt x="5303" y="83"/>
                  </a:lnTo>
                  <a:lnTo>
                    <a:pt x="4933" y="165"/>
                  </a:lnTo>
                  <a:lnTo>
                    <a:pt x="4605" y="247"/>
                  </a:lnTo>
                  <a:lnTo>
                    <a:pt x="4317" y="412"/>
                  </a:lnTo>
                  <a:lnTo>
                    <a:pt x="4029" y="617"/>
                  </a:lnTo>
                  <a:lnTo>
                    <a:pt x="3782" y="864"/>
                  </a:lnTo>
                  <a:lnTo>
                    <a:pt x="3577" y="1193"/>
                  </a:lnTo>
                  <a:lnTo>
                    <a:pt x="3453" y="1563"/>
                  </a:lnTo>
                  <a:lnTo>
                    <a:pt x="3330" y="1933"/>
                  </a:lnTo>
                  <a:lnTo>
                    <a:pt x="3207" y="2261"/>
                  </a:lnTo>
                  <a:lnTo>
                    <a:pt x="3083" y="2508"/>
                  </a:lnTo>
                  <a:lnTo>
                    <a:pt x="2919" y="2673"/>
                  </a:lnTo>
                  <a:lnTo>
                    <a:pt x="2755" y="2837"/>
                  </a:lnTo>
                  <a:lnTo>
                    <a:pt x="2590" y="2960"/>
                  </a:lnTo>
                  <a:lnTo>
                    <a:pt x="2261" y="3125"/>
                  </a:lnTo>
                  <a:lnTo>
                    <a:pt x="1850" y="3289"/>
                  </a:lnTo>
                  <a:lnTo>
                    <a:pt x="1439" y="3495"/>
                  </a:lnTo>
                  <a:lnTo>
                    <a:pt x="1192" y="3659"/>
                  </a:lnTo>
                  <a:lnTo>
                    <a:pt x="987" y="3865"/>
                  </a:lnTo>
                  <a:lnTo>
                    <a:pt x="740" y="4111"/>
                  </a:lnTo>
                  <a:lnTo>
                    <a:pt x="535" y="4440"/>
                  </a:lnTo>
                  <a:lnTo>
                    <a:pt x="329" y="4769"/>
                  </a:lnTo>
                  <a:lnTo>
                    <a:pt x="165" y="5139"/>
                  </a:lnTo>
                  <a:lnTo>
                    <a:pt x="83" y="5468"/>
                  </a:lnTo>
                  <a:lnTo>
                    <a:pt x="0" y="5797"/>
                  </a:lnTo>
                  <a:lnTo>
                    <a:pt x="0" y="6126"/>
                  </a:lnTo>
                  <a:lnTo>
                    <a:pt x="0" y="6413"/>
                  </a:lnTo>
                  <a:lnTo>
                    <a:pt x="41" y="6701"/>
                  </a:lnTo>
                  <a:lnTo>
                    <a:pt x="83" y="6948"/>
                  </a:lnTo>
                  <a:lnTo>
                    <a:pt x="247" y="7400"/>
                  </a:lnTo>
                  <a:lnTo>
                    <a:pt x="411" y="7770"/>
                  </a:lnTo>
                  <a:lnTo>
                    <a:pt x="576" y="8058"/>
                  </a:lnTo>
                  <a:lnTo>
                    <a:pt x="946" y="7359"/>
                  </a:lnTo>
                  <a:lnTo>
                    <a:pt x="1357" y="6701"/>
                  </a:lnTo>
                  <a:lnTo>
                    <a:pt x="1850" y="6002"/>
                  </a:lnTo>
                  <a:lnTo>
                    <a:pt x="2385" y="5304"/>
                  </a:lnTo>
                  <a:lnTo>
                    <a:pt x="2919" y="4605"/>
                  </a:lnTo>
                  <a:lnTo>
                    <a:pt x="3495" y="3947"/>
                  </a:lnTo>
                  <a:lnTo>
                    <a:pt x="4646" y="2755"/>
                  </a:lnTo>
                  <a:lnTo>
                    <a:pt x="5714" y="1686"/>
                  </a:lnTo>
                  <a:lnTo>
                    <a:pt x="6578" y="864"/>
                  </a:lnTo>
                  <a:lnTo>
                    <a:pt x="7400" y="124"/>
                  </a:lnTo>
                  <a:lnTo>
                    <a:pt x="6866" y="42"/>
                  </a:lnTo>
                  <a:lnTo>
                    <a:pt x="62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92"/>
            <p:cNvSpPr/>
            <p:nvPr/>
          </p:nvSpPr>
          <p:spPr>
            <a:xfrm>
              <a:off x="5499050" y="2053300"/>
              <a:ext cx="98700" cy="514900"/>
            </a:xfrm>
            <a:custGeom>
              <a:rect b="b" l="l" r="r" t="t"/>
              <a:pathLst>
                <a:path extrusionOk="0" h="20596" w="3948">
                  <a:moveTo>
                    <a:pt x="1275" y="0"/>
                  </a:moveTo>
                  <a:lnTo>
                    <a:pt x="1070" y="781"/>
                  </a:lnTo>
                  <a:lnTo>
                    <a:pt x="864" y="1727"/>
                  </a:lnTo>
                  <a:lnTo>
                    <a:pt x="618" y="3001"/>
                  </a:lnTo>
                  <a:lnTo>
                    <a:pt x="412" y="4604"/>
                  </a:lnTo>
                  <a:lnTo>
                    <a:pt x="207" y="6454"/>
                  </a:lnTo>
                  <a:lnTo>
                    <a:pt x="42" y="8592"/>
                  </a:lnTo>
                  <a:lnTo>
                    <a:pt x="1" y="9743"/>
                  </a:lnTo>
                  <a:lnTo>
                    <a:pt x="1" y="10935"/>
                  </a:lnTo>
                  <a:lnTo>
                    <a:pt x="42" y="13237"/>
                  </a:lnTo>
                  <a:lnTo>
                    <a:pt x="124" y="15210"/>
                  </a:lnTo>
                  <a:lnTo>
                    <a:pt x="289" y="16896"/>
                  </a:lnTo>
                  <a:lnTo>
                    <a:pt x="453" y="18253"/>
                  </a:lnTo>
                  <a:lnTo>
                    <a:pt x="618" y="19280"/>
                  </a:lnTo>
                  <a:lnTo>
                    <a:pt x="782" y="20020"/>
                  </a:lnTo>
                  <a:lnTo>
                    <a:pt x="946" y="20596"/>
                  </a:lnTo>
                  <a:lnTo>
                    <a:pt x="3002" y="20596"/>
                  </a:lnTo>
                  <a:lnTo>
                    <a:pt x="3166" y="20020"/>
                  </a:lnTo>
                  <a:lnTo>
                    <a:pt x="3331" y="19280"/>
                  </a:lnTo>
                  <a:lnTo>
                    <a:pt x="3495" y="18253"/>
                  </a:lnTo>
                  <a:lnTo>
                    <a:pt x="3660" y="16896"/>
                  </a:lnTo>
                  <a:lnTo>
                    <a:pt x="3824" y="15210"/>
                  </a:lnTo>
                  <a:lnTo>
                    <a:pt x="3906" y="13237"/>
                  </a:lnTo>
                  <a:lnTo>
                    <a:pt x="3947" y="10935"/>
                  </a:lnTo>
                  <a:lnTo>
                    <a:pt x="3947" y="9743"/>
                  </a:lnTo>
                  <a:lnTo>
                    <a:pt x="3906" y="8592"/>
                  </a:lnTo>
                  <a:lnTo>
                    <a:pt x="3742" y="6454"/>
                  </a:lnTo>
                  <a:lnTo>
                    <a:pt x="3536" y="4604"/>
                  </a:lnTo>
                  <a:lnTo>
                    <a:pt x="3290" y="3001"/>
                  </a:lnTo>
                  <a:lnTo>
                    <a:pt x="3084" y="1727"/>
                  </a:lnTo>
                  <a:lnTo>
                    <a:pt x="2879" y="781"/>
                  </a:lnTo>
                  <a:lnTo>
                    <a:pt x="26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92"/>
            <p:cNvSpPr/>
            <p:nvPr/>
          </p:nvSpPr>
          <p:spPr>
            <a:xfrm>
              <a:off x="5306875" y="1858025"/>
              <a:ext cx="136725" cy="710175"/>
            </a:xfrm>
            <a:custGeom>
              <a:rect b="b" l="l" r="r" t="t"/>
              <a:pathLst>
                <a:path extrusionOk="0" h="28407" w="5469">
                  <a:moveTo>
                    <a:pt x="1768" y="0"/>
                  </a:moveTo>
                  <a:lnTo>
                    <a:pt x="1522" y="1110"/>
                  </a:lnTo>
                  <a:lnTo>
                    <a:pt x="1234" y="2385"/>
                  </a:lnTo>
                  <a:lnTo>
                    <a:pt x="905" y="4152"/>
                  </a:lnTo>
                  <a:lnTo>
                    <a:pt x="576" y="6331"/>
                  </a:lnTo>
                  <a:lnTo>
                    <a:pt x="412" y="7606"/>
                  </a:lnTo>
                  <a:lnTo>
                    <a:pt x="288" y="8921"/>
                  </a:lnTo>
                  <a:lnTo>
                    <a:pt x="165" y="10360"/>
                  </a:lnTo>
                  <a:lnTo>
                    <a:pt x="83" y="11840"/>
                  </a:lnTo>
                  <a:lnTo>
                    <a:pt x="1" y="13443"/>
                  </a:lnTo>
                  <a:lnTo>
                    <a:pt x="1" y="15087"/>
                  </a:lnTo>
                  <a:lnTo>
                    <a:pt x="1" y="16732"/>
                  </a:lnTo>
                  <a:lnTo>
                    <a:pt x="42" y="18253"/>
                  </a:lnTo>
                  <a:lnTo>
                    <a:pt x="124" y="19692"/>
                  </a:lnTo>
                  <a:lnTo>
                    <a:pt x="206" y="21007"/>
                  </a:lnTo>
                  <a:lnTo>
                    <a:pt x="412" y="23309"/>
                  </a:lnTo>
                  <a:lnTo>
                    <a:pt x="658" y="25159"/>
                  </a:lnTo>
                  <a:lnTo>
                    <a:pt x="864" y="26598"/>
                  </a:lnTo>
                  <a:lnTo>
                    <a:pt x="1069" y="27585"/>
                  </a:lnTo>
                  <a:lnTo>
                    <a:pt x="1275" y="28407"/>
                  </a:lnTo>
                  <a:lnTo>
                    <a:pt x="4153" y="28407"/>
                  </a:lnTo>
                  <a:lnTo>
                    <a:pt x="4358" y="27585"/>
                  </a:lnTo>
                  <a:lnTo>
                    <a:pt x="4564" y="26598"/>
                  </a:lnTo>
                  <a:lnTo>
                    <a:pt x="4810" y="25159"/>
                  </a:lnTo>
                  <a:lnTo>
                    <a:pt x="5057" y="23309"/>
                  </a:lnTo>
                  <a:lnTo>
                    <a:pt x="5263" y="21007"/>
                  </a:lnTo>
                  <a:lnTo>
                    <a:pt x="5345" y="19692"/>
                  </a:lnTo>
                  <a:lnTo>
                    <a:pt x="5427" y="18253"/>
                  </a:lnTo>
                  <a:lnTo>
                    <a:pt x="5468" y="16732"/>
                  </a:lnTo>
                  <a:lnTo>
                    <a:pt x="5468" y="15087"/>
                  </a:lnTo>
                  <a:lnTo>
                    <a:pt x="5468" y="13443"/>
                  </a:lnTo>
                  <a:lnTo>
                    <a:pt x="5386" y="11840"/>
                  </a:lnTo>
                  <a:lnTo>
                    <a:pt x="5304" y="10360"/>
                  </a:lnTo>
                  <a:lnTo>
                    <a:pt x="5180" y="8921"/>
                  </a:lnTo>
                  <a:lnTo>
                    <a:pt x="5057" y="7606"/>
                  </a:lnTo>
                  <a:lnTo>
                    <a:pt x="4893" y="6331"/>
                  </a:lnTo>
                  <a:lnTo>
                    <a:pt x="4564" y="4152"/>
                  </a:lnTo>
                  <a:lnTo>
                    <a:pt x="4235" y="2385"/>
                  </a:lnTo>
                  <a:lnTo>
                    <a:pt x="3947" y="1110"/>
                  </a:lnTo>
                  <a:lnTo>
                    <a:pt x="3659" y="0"/>
                  </a:lnTo>
                  <a:close/>
                </a:path>
              </a:pathLst>
            </a:custGeom>
            <a:solidFill>
              <a:srgbClr val="B963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0" name="Google Shape;910;p92"/>
          <p:cNvGrpSpPr/>
          <p:nvPr/>
        </p:nvGrpSpPr>
        <p:grpSpPr>
          <a:xfrm>
            <a:off x="7034426" y="2378286"/>
            <a:ext cx="4006773" cy="2017503"/>
            <a:chOff x="238125" y="3855925"/>
            <a:chExt cx="1898225" cy="955800"/>
          </a:xfrm>
        </p:grpSpPr>
        <p:sp>
          <p:nvSpPr>
            <p:cNvPr id="911" name="Google Shape;911;p92"/>
            <p:cNvSpPr/>
            <p:nvPr/>
          </p:nvSpPr>
          <p:spPr>
            <a:xfrm>
              <a:off x="446750" y="4246450"/>
              <a:ext cx="741000" cy="167550"/>
            </a:xfrm>
            <a:custGeom>
              <a:rect b="b" l="l" r="r" t="t"/>
              <a:pathLst>
                <a:path extrusionOk="0" h="6702" w="29640">
                  <a:moveTo>
                    <a:pt x="0" y="1"/>
                  </a:moveTo>
                  <a:lnTo>
                    <a:pt x="1316" y="6702"/>
                  </a:lnTo>
                  <a:lnTo>
                    <a:pt x="29640" y="6702"/>
                  </a:lnTo>
                  <a:lnTo>
                    <a:pt x="296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92"/>
            <p:cNvSpPr/>
            <p:nvPr/>
          </p:nvSpPr>
          <p:spPr>
            <a:xfrm>
              <a:off x="1187725" y="4246450"/>
              <a:ext cx="741025" cy="167550"/>
            </a:xfrm>
            <a:custGeom>
              <a:rect b="b" l="l" r="r" t="t"/>
              <a:pathLst>
                <a:path extrusionOk="0" h="6702" w="29641">
                  <a:moveTo>
                    <a:pt x="1" y="1"/>
                  </a:moveTo>
                  <a:lnTo>
                    <a:pt x="1" y="6702"/>
                  </a:lnTo>
                  <a:lnTo>
                    <a:pt x="28284" y="6702"/>
                  </a:lnTo>
                  <a:lnTo>
                    <a:pt x="296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92"/>
            <p:cNvSpPr/>
            <p:nvPr/>
          </p:nvSpPr>
          <p:spPr>
            <a:xfrm>
              <a:off x="324450" y="3988500"/>
              <a:ext cx="148000" cy="257975"/>
            </a:xfrm>
            <a:custGeom>
              <a:rect b="b" l="l" r="r" t="t"/>
              <a:pathLst>
                <a:path extrusionOk="0" h="10319" w="5920">
                  <a:moveTo>
                    <a:pt x="0" y="1"/>
                  </a:moveTo>
                  <a:lnTo>
                    <a:pt x="4892" y="10319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92"/>
            <p:cNvSpPr/>
            <p:nvPr/>
          </p:nvSpPr>
          <p:spPr>
            <a:xfrm>
              <a:off x="1899950" y="3988500"/>
              <a:ext cx="150075" cy="257975"/>
            </a:xfrm>
            <a:custGeom>
              <a:rect b="b" l="l" r="r" t="t"/>
              <a:pathLst>
                <a:path extrusionOk="0" h="10319" w="6003">
                  <a:moveTo>
                    <a:pt x="1" y="1"/>
                  </a:moveTo>
                  <a:lnTo>
                    <a:pt x="1069" y="10319"/>
                  </a:lnTo>
                  <a:lnTo>
                    <a:pt x="6003" y="1"/>
                  </a:lnTo>
                  <a:close/>
                </a:path>
              </a:pathLst>
            </a:custGeom>
            <a:solidFill>
              <a:srgbClr val="EC8F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92"/>
            <p:cNvSpPr/>
            <p:nvPr/>
          </p:nvSpPr>
          <p:spPr>
            <a:xfrm>
              <a:off x="446750" y="3855925"/>
              <a:ext cx="1479950" cy="390550"/>
            </a:xfrm>
            <a:custGeom>
              <a:rect b="b" l="l" r="r" t="t"/>
              <a:pathLst>
                <a:path extrusionOk="0" h="15622" w="59198">
                  <a:moveTo>
                    <a:pt x="4276" y="1"/>
                  </a:moveTo>
                  <a:lnTo>
                    <a:pt x="3947" y="42"/>
                  </a:lnTo>
                  <a:lnTo>
                    <a:pt x="3659" y="124"/>
                  </a:lnTo>
                  <a:lnTo>
                    <a:pt x="3371" y="247"/>
                  </a:lnTo>
                  <a:lnTo>
                    <a:pt x="3083" y="371"/>
                  </a:lnTo>
                  <a:lnTo>
                    <a:pt x="2837" y="494"/>
                  </a:lnTo>
                  <a:lnTo>
                    <a:pt x="2590" y="658"/>
                  </a:lnTo>
                  <a:lnTo>
                    <a:pt x="2343" y="864"/>
                  </a:lnTo>
                  <a:lnTo>
                    <a:pt x="2138" y="1069"/>
                  </a:lnTo>
                  <a:lnTo>
                    <a:pt x="1932" y="1316"/>
                  </a:lnTo>
                  <a:lnTo>
                    <a:pt x="1768" y="1563"/>
                  </a:lnTo>
                  <a:lnTo>
                    <a:pt x="1645" y="1809"/>
                  </a:lnTo>
                  <a:lnTo>
                    <a:pt x="1480" y="2097"/>
                  </a:lnTo>
                  <a:lnTo>
                    <a:pt x="1398" y="2385"/>
                  </a:lnTo>
                  <a:lnTo>
                    <a:pt x="1316" y="2673"/>
                  </a:lnTo>
                  <a:lnTo>
                    <a:pt x="1275" y="3001"/>
                  </a:lnTo>
                  <a:lnTo>
                    <a:pt x="0" y="15622"/>
                  </a:lnTo>
                  <a:lnTo>
                    <a:pt x="59197" y="15622"/>
                  </a:lnTo>
                  <a:lnTo>
                    <a:pt x="57923" y="3001"/>
                  </a:lnTo>
                  <a:lnTo>
                    <a:pt x="57841" y="2673"/>
                  </a:lnTo>
                  <a:lnTo>
                    <a:pt x="57800" y="2385"/>
                  </a:lnTo>
                  <a:lnTo>
                    <a:pt x="57676" y="2097"/>
                  </a:lnTo>
                  <a:lnTo>
                    <a:pt x="57553" y="1809"/>
                  </a:lnTo>
                  <a:lnTo>
                    <a:pt x="57389" y="1563"/>
                  </a:lnTo>
                  <a:lnTo>
                    <a:pt x="57224" y="1316"/>
                  </a:lnTo>
                  <a:lnTo>
                    <a:pt x="57019" y="1069"/>
                  </a:lnTo>
                  <a:lnTo>
                    <a:pt x="56813" y="864"/>
                  </a:lnTo>
                  <a:lnTo>
                    <a:pt x="56608" y="658"/>
                  </a:lnTo>
                  <a:lnTo>
                    <a:pt x="56361" y="494"/>
                  </a:lnTo>
                  <a:lnTo>
                    <a:pt x="56073" y="371"/>
                  </a:lnTo>
                  <a:lnTo>
                    <a:pt x="55785" y="247"/>
                  </a:lnTo>
                  <a:lnTo>
                    <a:pt x="55498" y="124"/>
                  </a:lnTo>
                  <a:lnTo>
                    <a:pt x="55210" y="42"/>
                  </a:lnTo>
                  <a:lnTo>
                    <a:pt x="549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92"/>
            <p:cNvSpPr/>
            <p:nvPr/>
          </p:nvSpPr>
          <p:spPr>
            <a:xfrm>
              <a:off x="436475" y="4544500"/>
              <a:ext cx="139775" cy="267225"/>
            </a:xfrm>
            <a:custGeom>
              <a:rect b="b" l="l" r="r" t="t"/>
              <a:pathLst>
                <a:path extrusionOk="0" h="10689" w="5591">
                  <a:moveTo>
                    <a:pt x="452" y="1"/>
                  </a:moveTo>
                  <a:lnTo>
                    <a:pt x="0" y="10689"/>
                  </a:lnTo>
                  <a:lnTo>
                    <a:pt x="1644" y="10689"/>
                  </a:lnTo>
                  <a:lnTo>
                    <a:pt x="5591" y="12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92"/>
            <p:cNvSpPr/>
            <p:nvPr/>
          </p:nvSpPr>
          <p:spPr>
            <a:xfrm>
              <a:off x="1797175" y="4544500"/>
              <a:ext cx="139800" cy="267225"/>
            </a:xfrm>
            <a:custGeom>
              <a:rect b="b" l="l" r="r" t="t"/>
              <a:pathLst>
                <a:path extrusionOk="0" h="10689" w="5592">
                  <a:moveTo>
                    <a:pt x="5139" y="1"/>
                  </a:moveTo>
                  <a:lnTo>
                    <a:pt x="1" y="124"/>
                  </a:lnTo>
                  <a:lnTo>
                    <a:pt x="3906" y="10689"/>
                  </a:lnTo>
                  <a:lnTo>
                    <a:pt x="5591" y="10689"/>
                  </a:lnTo>
                  <a:lnTo>
                    <a:pt x="5139" y="1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92"/>
            <p:cNvSpPr/>
            <p:nvPr/>
          </p:nvSpPr>
          <p:spPr>
            <a:xfrm>
              <a:off x="1185675" y="4245425"/>
              <a:ext cx="3125" cy="170625"/>
            </a:xfrm>
            <a:custGeom>
              <a:rect b="b" l="l" r="r" t="t"/>
              <a:pathLst>
                <a:path extrusionOk="0" h="6825" w="125">
                  <a:moveTo>
                    <a:pt x="42" y="1"/>
                  </a:moveTo>
                  <a:lnTo>
                    <a:pt x="1" y="42"/>
                  </a:lnTo>
                  <a:lnTo>
                    <a:pt x="1" y="6743"/>
                  </a:lnTo>
                  <a:lnTo>
                    <a:pt x="42" y="6784"/>
                  </a:lnTo>
                  <a:lnTo>
                    <a:pt x="83" y="6825"/>
                  </a:lnTo>
                  <a:lnTo>
                    <a:pt x="124" y="6784"/>
                  </a:lnTo>
                  <a:lnTo>
                    <a:pt x="124" y="6743"/>
                  </a:lnTo>
                  <a:lnTo>
                    <a:pt x="124" y="4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92"/>
            <p:cNvSpPr/>
            <p:nvPr/>
          </p:nvSpPr>
          <p:spPr>
            <a:xfrm>
              <a:off x="1632750" y="4110800"/>
              <a:ext cx="328900" cy="227150"/>
            </a:xfrm>
            <a:custGeom>
              <a:rect b="b" l="l" r="r" t="t"/>
              <a:pathLst>
                <a:path extrusionOk="0" h="9086" w="13156">
                  <a:moveTo>
                    <a:pt x="1768" y="1"/>
                  </a:moveTo>
                  <a:lnTo>
                    <a:pt x="1645" y="165"/>
                  </a:lnTo>
                  <a:lnTo>
                    <a:pt x="1357" y="658"/>
                  </a:lnTo>
                  <a:lnTo>
                    <a:pt x="1028" y="1439"/>
                  </a:lnTo>
                  <a:lnTo>
                    <a:pt x="617" y="2467"/>
                  </a:lnTo>
                  <a:lnTo>
                    <a:pt x="452" y="3043"/>
                  </a:lnTo>
                  <a:lnTo>
                    <a:pt x="288" y="3700"/>
                  </a:lnTo>
                  <a:lnTo>
                    <a:pt x="165" y="4358"/>
                  </a:lnTo>
                  <a:lnTo>
                    <a:pt x="41" y="5057"/>
                  </a:lnTo>
                  <a:lnTo>
                    <a:pt x="0" y="5797"/>
                  </a:lnTo>
                  <a:lnTo>
                    <a:pt x="0" y="6578"/>
                  </a:lnTo>
                  <a:lnTo>
                    <a:pt x="82" y="7359"/>
                  </a:lnTo>
                  <a:lnTo>
                    <a:pt x="206" y="8181"/>
                  </a:lnTo>
                  <a:lnTo>
                    <a:pt x="2015" y="8387"/>
                  </a:lnTo>
                  <a:lnTo>
                    <a:pt x="3906" y="8551"/>
                  </a:lnTo>
                  <a:lnTo>
                    <a:pt x="7441" y="8839"/>
                  </a:lnTo>
                  <a:lnTo>
                    <a:pt x="10113" y="9003"/>
                  </a:lnTo>
                  <a:lnTo>
                    <a:pt x="11182" y="9086"/>
                  </a:lnTo>
                  <a:lnTo>
                    <a:pt x="11264" y="8921"/>
                  </a:lnTo>
                  <a:lnTo>
                    <a:pt x="11552" y="8469"/>
                  </a:lnTo>
                  <a:lnTo>
                    <a:pt x="11922" y="7770"/>
                  </a:lnTo>
                  <a:lnTo>
                    <a:pt x="12333" y="6784"/>
                  </a:lnTo>
                  <a:lnTo>
                    <a:pt x="12538" y="6208"/>
                  </a:lnTo>
                  <a:lnTo>
                    <a:pt x="12703" y="5591"/>
                  </a:lnTo>
                  <a:lnTo>
                    <a:pt x="12867" y="4934"/>
                  </a:lnTo>
                  <a:lnTo>
                    <a:pt x="12991" y="4235"/>
                  </a:lnTo>
                  <a:lnTo>
                    <a:pt x="13114" y="3495"/>
                  </a:lnTo>
                  <a:lnTo>
                    <a:pt x="13155" y="2673"/>
                  </a:lnTo>
                  <a:lnTo>
                    <a:pt x="13155" y="1850"/>
                  </a:lnTo>
                  <a:lnTo>
                    <a:pt x="13073" y="987"/>
                  </a:lnTo>
                  <a:lnTo>
                    <a:pt x="12045" y="823"/>
                  </a:lnTo>
                  <a:lnTo>
                    <a:pt x="9414" y="494"/>
                  </a:lnTo>
                  <a:lnTo>
                    <a:pt x="7688" y="329"/>
                  </a:lnTo>
                  <a:lnTo>
                    <a:pt x="5797" y="165"/>
                  </a:lnTo>
                  <a:lnTo>
                    <a:pt x="3782" y="42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92"/>
            <p:cNvSpPr/>
            <p:nvPr/>
          </p:nvSpPr>
          <p:spPr>
            <a:xfrm>
              <a:off x="1432325" y="4061475"/>
              <a:ext cx="304250" cy="269275"/>
            </a:xfrm>
            <a:custGeom>
              <a:rect b="b" l="l" r="r" t="t"/>
              <a:pathLst>
                <a:path extrusionOk="0" h="10771" w="12170">
                  <a:moveTo>
                    <a:pt x="3988" y="0"/>
                  </a:moveTo>
                  <a:lnTo>
                    <a:pt x="3002" y="41"/>
                  </a:lnTo>
                  <a:lnTo>
                    <a:pt x="2180" y="83"/>
                  </a:lnTo>
                  <a:lnTo>
                    <a:pt x="1851" y="946"/>
                  </a:lnTo>
                  <a:lnTo>
                    <a:pt x="1522" y="1891"/>
                  </a:lnTo>
                  <a:lnTo>
                    <a:pt x="1111" y="3166"/>
                  </a:lnTo>
                  <a:lnTo>
                    <a:pt x="741" y="4605"/>
                  </a:lnTo>
                  <a:lnTo>
                    <a:pt x="371" y="6208"/>
                  </a:lnTo>
                  <a:lnTo>
                    <a:pt x="248" y="7030"/>
                  </a:lnTo>
                  <a:lnTo>
                    <a:pt x="124" y="7852"/>
                  </a:lnTo>
                  <a:lnTo>
                    <a:pt x="42" y="8674"/>
                  </a:lnTo>
                  <a:lnTo>
                    <a:pt x="1" y="9538"/>
                  </a:lnTo>
                  <a:lnTo>
                    <a:pt x="2015" y="9908"/>
                  </a:lnTo>
                  <a:lnTo>
                    <a:pt x="3865" y="10195"/>
                  </a:lnTo>
                  <a:lnTo>
                    <a:pt x="5510" y="10442"/>
                  </a:lnTo>
                  <a:lnTo>
                    <a:pt x="6948" y="10565"/>
                  </a:lnTo>
                  <a:lnTo>
                    <a:pt x="8099" y="10689"/>
                  </a:lnTo>
                  <a:lnTo>
                    <a:pt x="8963" y="10730"/>
                  </a:lnTo>
                  <a:lnTo>
                    <a:pt x="9703" y="10771"/>
                  </a:lnTo>
                  <a:lnTo>
                    <a:pt x="9785" y="10648"/>
                  </a:lnTo>
                  <a:lnTo>
                    <a:pt x="9990" y="10237"/>
                  </a:lnTo>
                  <a:lnTo>
                    <a:pt x="10278" y="9579"/>
                  </a:lnTo>
                  <a:lnTo>
                    <a:pt x="10689" y="8633"/>
                  </a:lnTo>
                  <a:lnTo>
                    <a:pt x="11100" y="7318"/>
                  </a:lnTo>
                  <a:lnTo>
                    <a:pt x="11306" y="6578"/>
                  </a:lnTo>
                  <a:lnTo>
                    <a:pt x="11470" y="5715"/>
                  </a:lnTo>
                  <a:lnTo>
                    <a:pt x="11676" y="4769"/>
                  </a:lnTo>
                  <a:lnTo>
                    <a:pt x="11881" y="3700"/>
                  </a:lnTo>
                  <a:lnTo>
                    <a:pt x="12046" y="2549"/>
                  </a:lnTo>
                  <a:lnTo>
                    <a:pt x="12169" y="1316"/>
                  </a:lnTo>
                  <a:lnTo>
                    <a:pt x="11224" y="1028"/>
                  </a:lnTo>
                  <a:lnTo>
                    <a:pt x="10278" y="740"/>
                  </a:lnTo>
                  <a:lnTo>
                    <a:pt x="9333" y="535"/>
                  </a:lnTo>
                  <a:lnTo>
                    <a:pt x="8428" y="370"/>
                  </a:lnTo>
                  <a:lnTo>
                    <a:pt x="7565" y="247"/>
                  </a:lnTo>
                  <a:lnTo>
                    <a:pt x="6743" y="165"/>
                  </a:lnTo>
                  <a:lnTo>
                    <a:pt x="5263" y="41"/>
                  </a:lnTo>
                  <a:lnTo>
                    <a:pt x="3988" y="0"/>
                  </a:lnTo>
                  <a:close/>
                </a:path>
              </a:pathLst>
            </a:custGeom>
            <a:solidFill>
              <a:srgbClr val="E67E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92"/>
            <p:cNvSpPr/>
            <p:nvPr/>
          </p:nvSpPr>
          <p:spPr>
            <a:xfrm>
              <a:off x="1253500" y="4087175"/>
              <a:ext cx="275475" cy="242550"/>
            </a:xfrm>
            <a:custGeom>
              <a:rect b="b" l="l" r="r" t="t"/>
              <a:pathLst>
                <a:path extrusionOk="0" h="9702" w="11019">
                  <a:moveTo>
                    <a:pt x="2714" y="0"/>
                  </a:moveTo>
                  <a:lnTo>
                    <a:pt x="1974" y="41"/>
                  </a:lnTo>
                  <a:lnTo>
                    <a:pt x="1686" y="822"/>
                  </a:lnTo>
                  <a:lnTo>
                    <a:pt x="1357" y="1727"/>
                  </a:lnTo>
                  <a:lnTo>
                    <a:pt x="1029" y="2837"/>
                  </a:lnTo>
                  <a:lnTo>
                    <a:pt x="659" y="4152"/>
                  </a:lnTo>
                  <a:lnTo>
                    <a:pt x="330" y="5591"/>
                  </a:lnTo>
                  <a:lnTo>
                    <a:pt x="206" y="6331"/>
                  </a:lnTo>
                  <a:lnTo>
                    <a:pt x="124" y="7071"/>
                  </a:lnTo>
                  <a:lnTo>
                    <a:pt x="42" y="7852"/>
                  </a:lnTo>
                  <a:lnTo>
                    <a:pt x="1" y="8592"/>
                  </a:lnTo>
                  <a:lnTo>
                    <a:pt x="1810" y="8962"/>
                  </a:lnTo>
                  <a:lnTo>
                    <a:pt x="3495" y="9209"/>
                  </a:lnTo>
                  <a:lnTo>
                    <a:pt x="4975" y="9414"/>
                  </a:lnTo>
                  <a:lnTo>
                    <a:pt x="6291" y="9537"/>
                  </a:lnTo>
                  <a:lnTo>
                    <a:pt x="8099" y="9702"/>
                  </a:lnTo>
                  <a:lnTo>
                    <a:pt x="8798" y="9702"/>
                  </a:lnTo>
                  <a:lnTo>
                    <a:pt x="9045" y="9250"/>
                  </a:lnTo>
                  <a:lnTo>
                    <a:pt x="9333" y="8674"/>
                  </a:lnTo>
                  <a:lnTo>
                    <a:pt x="9662" y="7770"/>
                  </a:lnTo>
                  <a:lnTo>
                    <a:pt x="10032" y="6619"/>
                  </a:lnTo>
                  <a:lnTo>
                    <a:pt x="10237" y="5920"/>
                  </a:lnTo>
                  <a:lnTo>
                    <a:pt x="10402" y="5139"/>
                  </a:lnTo>
                  <a:lnTo>
                    <a:pt x="10566" y="4275"/>
                  </a:lnTo>
                  <a:lnTo>
                    <a:pt x="10730" y="3330"/>
                  </a:lnTo>
                  <a:lnTo>
                    <a:pt x="10895" y="2302"/>
                  </a:lnTo>
                  <a:lnTo>
                    <a:pt x="11018" y="1192"/>
                  </a:lnTo>
                  <a:lnTo>
                    <a:pt x="10155" y="904"/>
                  </a:lnTo>
                  <a:lnTo>
                    <a:pt x="9292" y="658"/>
                  </a:lnTo>
                  <a:lnTo>
                    <a:pt x="8469" y="493"/>
                  </a:lnTo>
                  <a:lnTo>
                    <a:pt x="7647" y="329"/>
                  </a:lnTo>
                  <a:lnTo>
                    <a:pt x="6866" y="206"/>
                  </a:lnTo>
                  <a:lnTo>
                    <a:pt x="6126" y="123"/>
                  </a:lnTo>
                  <a:lnTo>
                    <a:pt x="4770" y="0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92"/>
            <p:cNvSpPr/>
            <p:nvPr/>
          </p:nvSpPr>
          <p:spPr>
            <a:xfrm>
              <a:off x="465250" y="4352325"/>
              <a:ext cx="1442950" cy="3100"/>
            </a:xfrm>
            <a:custGeom>
              <a:rect b="b" l="l" r="r" t="t"/>
              <a:pathLst>
                <a:path extrusionOk="0" h="124" w="57718">
                  <a:moveTo>
                    <a:pt x="0" y="0"/>
                  </a:moveTo>
                  <a:lnTo>
                    <a:pt x="0" y="41"/>
                  </a:lnTo>
                  <a:lnTo>
                    <a:pt x="0" y="124"/>
                  </a:lnTo>
                  <a:lnTo>
                    <a:pt x="57717" y="124"/>
                  </a:lnTo>
                  <a:lnTo>
                    <a:pt x="57717" y="41"/>
                  </a:lnTo>
                  <a:lnTo>
                    <a:pt x="57717" y="0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92"/>
            <p:cNvSpPr/>
            <p:nvPr/>
          </p:nvSpPr>
          <p:spPr>
            <a:xfrm>
              <a:off x="238125" y="3988500"/>
              <a:ext cx="1898225" cy="593025"/>
            </a:xfrm>
            <a:custGeom>
              <a:rect b="b" l="l" r="r" t="t"/>
              <a:pathLst>
                <a:path extrusionOk="0" h="23721" w="75929">
                  <a:moveTo>
                    <a:pt x="3042" y="1"/>
                  </a:moveTo>
                  <a:lnTo>
                    <a:pt x="2672" y="83"/>
                  </a:lnTo>
                  <a:lnTo>
                    <a:pt x="2302" y="165"/>
                  </a:lnTo>
                  <a:lnTo>
                    <a:pt x="1932" y="329"/>
                  </a:lnTo>
                  <a:lnTo>
                    <a:pt x="1603" y="494"/>
                  </a:lnTo>
                  <a:lnTo>
                    <a:pt x="1315" y="741"/>
                  </a:lnTo>
                  <a:lnTo>
                    <a:pt x="1028" y="946"/>
                  </a:lnTo>
                  <a:lnTo>
                    <a:pt x="781" y="1234"/>
                  </a:lnTo>
                  <a:lnTo>
                    <a:pt x="576" y="1522"/>
                  </a:lnTo>
                  <a:lnTo>
                    <a:pt x="370" y="1851"/>
                  </a:lnTo>
                  <a:lnTo>
                    <a:pt x="247" y="2179"/>
                  </a:lnTo>
                  <a:lnTo>
                    <a:pt x="123" y="2549"/>
                  </a:lnTo>
                  <a:lnTo>
                    <a:pt x="41" y="2919"/>
                  </a:lnTo>
                  <a:lnTo>
                    <a:pt x="0" y="3289"/>
                  </a:lnTo>
                  <a:lnTo>
                    <a:pt x="0" y="3700"/>
                  </a:lnTo>
                  <a:lnTo>
                    <a:pt x="82" y="4070"/>
                  </a:lnTo>
                  <a:lnTo>
                    <a:pt x="2837" y="18376"/>
                  </a:lnTo>
                  <a:lnTo>
                    <a:pt x="3001" y="18952"/>
                  </a:lnTo>
                  <a:lnTo>
                    <a:pt x="3165" y="19527"/>
                  </a:lnTo>
                  <a:lnTo>
                    <a:pt x="3412" y="20021"/>
                  </a:lnTo>
                  <a:lnTo>
                    <a:pt x="3659" y="20514"/>
                  </a:lnTo>
                  <a:lnTo>
                    <a:pt x="3988" y="21007"/>
                  </a:lnTo>
                  <a:lnTo>
                    <a:pt x="4316" y="21418"/>
                  </a:lnTo>
                  <a:lnTo>
                    <a:pt x="4728" y="21830"/>
                  </a:lnTo>
                  <a:lnTo>
                    <a:pt x="5139" y="22200"/>
                  </a:lnTo>
                  <a:lnTo>
                    <a:pt x="5550" y="22528"/>
                  </a:lnTo>
                  <a:lnTo>
                    <a:pt x="6043" y="22857"/>
                  </a:lnTo>
                  <a:lnTo>
                    <a:pt x="6536" y="23104"/>
                  </a:lnTo>
                  <a:lnTo>
                    <a:pt x="7071" y="23309"/>
                  </a:lnTo>
                  <a:lnTo>
                    <a:pt x="7605" y="23474"/>
                  </a:lnTo>
                  <a:lnTo>
                    <a:pt x="8140" y="23597"/>
                  </a:lnTo>
                  <a:lnTo>
                    <a:pt x="8715" y="23679"/>
                  </a:lnTo>
                  <a:lnTo>
                    <a:pt x="9291" y="23721"/>
                  </a:lnTo>
                  <a:lnTo>
                    <a:pt x="66638" y="23721"/>
                  </a:lnTo>
                  <a:lnTo>
                    <a:pt x="67214" y="23679"/>
                  </a:lnTo>
                  <a:lnTo>
                    <a:pt x="67789" y="23597"/>
                  </a:lnTo>
                  <a:lnTo>
                    <a:pt x="68365" y="23474"/>
                  </a:lnTo>
                  <a:lnTo>
                    <a:pt x="68899" y="23309"/>
                  </a:lnTo>
                  <a:lnTo>
                    <a:pt x="69392" y="23104"/>
                  </a:lnTo>
                  <a:lnTo>
                    <a:pt x="69886" y="22857"/>
                  </a:lnTo>
                  <a:lnTo>
                    <a:pt x="70379" y="22528"/>
                  </a:lnTo>
                  <a:lnTo>
                    <a:pt x="70831" y="22200"/>
                  </a:lnTo>
                  <a:lnTo>
                    <a:pt x="71242" y="21830"/>
                  </a:lnTo>
                  <a:lnTo>
                    <a:pt x="71612" y="21418"/>
                  </a:lnTo>
                  <a:lnTo>
                    <a:pt x="71941" y="21007"/>
                  </a:lnTo>
                  <a:lnTo>
                    <a:pt x="72270" y="20514"/>
                  </a:lnTo>
                  <a:lnTo>
                    <a:pt x="72558" y="20021"/>
                  </a:lnTo>
                  <a:lnTo>
                    <a:pt x="72763" y="19527"/>
                  </a:lnTo>
                  <a:lnTo>
                    <a:pt x="72969" y="18952"/>
                  </a:lnTo>
                  <a:lnTo>
                    <a:pt x="73092" y="18376"/>
                  </a:lnTo>
                  <a:lnTo>
                    <a:pt x="75888" y="4070"/>
                  </a:lnTo>
                  <a:lnTo>
                    <a:pt x="75929" y="3700"/>
                  </a:lnTo>
                  <a:lnTo>
                    <a:pt x="75929" y="3289"/>
                  </a:lnTo>
                  <a:lnTo>
                    <a:pt x="75888" y="2919"/>
                  </a:lnTo>
                  <a:lnTo>
                    <a:pt x="75805" y="2549"/>
                  </a:lnTo>
                  <a:lnTo>
                    <a:pt x="75723" y="2179"/>
                  </a:lnTo>
                  <a:lnTo>
                    <a:pt x="75559" y="1851"/>
                  </a:lnTo>
                  <a:lnTo>
                    <a:pt x="75353" y="1522"/>
                  </a:lnTo>
                  <a:lnTo>
                    <a:pt x="75148" y="1234"/>
                  </a:lnTo>
                  <a:lnTo>
                    <a:pt x="74901" y="946"/>
                  </a:lnTo>
                  <a:lnTo>
                    <a:pt x="74613" y="741"/>
                  </a:lnTo>
                  <a:lnTo>
                    <a:pt x="74325" y="494"/>
                  </a:lnTo>
                  <a:lnTo>
                    <a:pt x="73997" y="329"/>
                  </a:lnTo>
                  <a:lnTo>
                    <a:pt x="73627" y="165"/>
                  </a:lnTo>
                  <a:lnTo>
                    <a:pt x="73257" y="83"/>
                  </a:lnTo>
                  <a:lnTo>
                    <a:pt x="72887" y="1"/>
                  </a:lnTo>
                  <a:lnTo>
                    <a:pt x="72188" y="1"/>
                  </a:lnTo>
                  <a:lnTo>
                    <a:pt x="71900" y="42"/>
                  </a:lnTo>
                  <a:lnTo>
                    <a:pt x="71612" y="83"/>
                  </a:lnTo>
                  <a:lnTo>
                    <a:pt x="71324" y="206"/>
                  </a:lnTo>
                  <a:lnTo>
                    <a:pt x="71037" y="288"/>
                  </a:lnTo>
                  <a:lnTo>
                    <a:pt x="70790" y="453"/>
                  </a:lnTo>
                  <a:lnTo>
                    <a:pt x="70297" y="782"/>
                  </a:lnTo>
                  <a:lnTo>
                    <a:pt x="69886" y="1152"/>
                  </a:lnTo>
                  <a:lnTo>
                    <a:pt x="69721" y="1398"/>
                  </a:lnTo>
                  <a:lnTo>
                    <a:pt x="69557" y="1645"/>
                  </a:lnTo>
                  <a:lnTo>
                    <a:pt x="69392" y="1892"/>
                  </a:lnTo>
                  <a:lnTo>
                    <a:pt x="69269" y="2179"/>
                  </a:lnTo>
                  <a:lnTo>
                    <a:pt x="69187" y="2467"/>
                  </a:lnTo>
                  <a:lnTo>
                    <a:pt x="69105" y="2755"/>
                  </a:lnTo>
                  <a:lnTo>
                    <a:pt x="66268" y="17020"/>
                  </a:lnTo>
                  <a:lnTo>
                    <a:pt x="9661" y="17020"/>
                  </a:lnTo>
                  <a:lnTo>
                    <a:pt x="6824" y="2755"/>
                  </a:lnTo>
                  <a:lnTo>
                    <a:pt x="6742" y="2467"/>
                  </a:lnTo>
                  <a:lnTo>
                    <a:pt x="6660" y="2179"/>
                  </a:lnTo>
                  <a:lnTo>
                    <a:pt x="6536" y="1892"/>
                  </a:lnTo>
                  <a:lnTo>
                    <a:pt x="6413" y="1645"/>
                  </a:lnTo>
                  <a:lnTo>
                    <a:pt x="6249" y="1398"/>
                  </a:lnTo>
                  <a:lnTo>
                    <a:pt x="6043" y="1152"/>
                  </a:lnTo>
                  <a:lnTo>
                    <a:pt x="5632" y="782"/>
                  </a:lnTo>
                  <a:lnTo>
                    <a:pt x="5139" y="453"/>
                  </a:lnTo>
                  <a:lnTo>
                    <a:pt x="4892" y="288"/>
                  </a:lnTo>
                  <a:lnTo>
                    <a:pt x="4645" y="206"/>
                  </a:lnTo>
                  <a:lnTo>
                    <a:pt x="4358" y="83"/>
                  </a:lnTo>
                  <a:lnTo>
                    <a:pt x="4070" y="42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92"/>
            <p:cNvSpPr/>
            <p:nvPr/>
          </p:nvSpPr>
          <p:spPr>
            <a:xfrm>
              <a:off x="1659475" y="4100525"/>
              <a:ext cx="65775" cy="219950"/>
            </a:xfrm>
            <a:custGeom>
              <a:rect b="b" l="l" r="r" t="t"/>
              <a:pathLst>
                <a:path extrusionOk="0" h="8798" w="2631">
                  <a:moveTo>
                    <a:pt x="2549" y="0"/>
                  </a:moveTo>
                  <a:lnTo>
                    <a:pt x="2508" y="42"/>
                  </a:lnTo>
                  <a:lnTo>
                    <a:pt x="2384" y="206"/>
                  </a:lnTo>
                  <a:lnTo>
                    <a:pt x="2014" y="658"/>
                  </a:lnTo>
                  <a:lnTo>
                    <a:pt x="1521" y="1398"/>
                  </a:lnTo>
                  <a:lnTo>
                    <a:pt x="1274" y="1850"/>
                  </a:lnTo>
                  <a:lnTo>
                    <a:pt x="1028" y="2385"/>
                  </a:lnTo>
                  <a:lnTo>
                    <a:pt x="740" y="3001"/>
                  </a:lnTo>
                  <a:lnTo>
                    <a:pt x="534" y="3659"/>
                  </a:lnTo>
                  <a:lnTo>
                    <a:pt x="329" y="4358"/>
                  </a:lnTo>
                  <a:lnTo>
                    <a:pt x="164" y="5139"/>
                  </a:lnTo>
                  <a:lnTo>
                    <a:pt x="41" y="5961"/>
                  </a:lnTo>
                  <a:lnTo>
                    <a:pt x="0" y="6825"/>
                  </a:lnTo>
                  <a:lnTo>
                    <a:pt x="0" y="7770"/>
                  </a:lnTo>
                  <a:lnTo>
                    <a:pt x="123" y="8757"/>
                  </a:lnTo>
                  <a:lnTo>
                    <a:pt x="123" y="8798"/>
                  </a:lnTo>
                  <a:lnTo>
                    <a:pt x="206" y="8798"/>
                  </a:lnTo>
                  <a:lnTo>
                    <a:pt x="247" y="8757"/>
                  </a:lnTo>
                  <a:lnTo>
                    <a:pt x="123" y="7770"/>
                  </a:lnTo>
                  <a:lnTo>
                    <a:pt x="123" y="6825"/>
                  </a:lnTo>
                  <a:lnTo>
                    <a:pt x="164" y="5961"/>
                  </a:lnTo>
                  <a:lnTo>
                    <a:pt x="288" y="5139"/>
                  </a:lnTo>
                  <a:lnTo>
                    <a:pt x="452" y="4399"/>
                  </a:lnTo>
                  <a:lnTo>
                    <a:pt x="617" y="3700"/>
                  </a:lnTo>
                  <a:lnTo>
                    <a:pt x="863" y="3043"/>
                  </a:lnTo>
                  <a:lnTo>
                    <a:pt x="1110" y="2426"/>
                  </a:lnTo>
                  <a:lnTo>
                    <a:pt x="1398" y="1933"/>
                  </a:lnTo>
                  <a:lnTo>
                    <a:pt x="1644" y="1439"/>
                  </a:lnTo>
                  <a:lnTo>
                    <a:pt x="2097" y="740"/>
                  </a:lnTo>
                  <a:lnTo>
                    <a:pt x="2467" y="288"/>
                  </a:lnTo>
                  <a:lnTo>
                    <a:pt x="2631" y="124"/>
                  </a:lnTo>
                  <a:lnTo>
                    <a:pt x="2631" y="83"/>
                  </a:lnTo>
                  <a:lnTo>
                    <a:pt x="2590" y="42"/>
                  </a:lnTo>
                  <a:lnTo>
                    <a:pt x="2549" y="0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92"/>
            <p:cNvSpPr/>
            <p:nvPr/>
          </p:nvSpPr>
          <p:spPr>
            <a:xfrm>
              <a:off x="1452900" y="4122100"/>
              <a:ext cx="55500" cy="190150"/>
            </a:xfrm>
            <a:custGeom>
              <a:rect b="b" l="l" r="r" t="t"/>
              <a:pathLst>
                <a:path extrusionOk="0" h="7606" w="2220">
                  <a:moveTo>
                    <a:pt x="2138" y="1"/>
                  </a:moveTo>
                  <a:lnTo>
                    <a:pt x="2097" y="42"/>
                  </a:lnTo>
                  <a:lnTo>
                    <a:pt x="1973" y="124"/>
                  </a:lnTo>
                  <a:lnTo>
                    <a:pt x="1686" y="453"/>
                  </a:lnTo>
                  <a:lnTo>
                    <a:pt x="1274" y="987"/>
                  </a:lnTo>
                  <a:lnTo>
                    <a:pt x="1069" y="1357"/>
                  </a:lnTo>
                  <a:lnTo>
                    <a:pt x="822" y="1768"/>
                  </a:lnTo>
                  <a:lnTo>
                    <a:pt x="617" y="2262"/>
                  </a:lnTo>
                  <a:lnTo>
                    <a:pt x="411" y="2796"/>
                  </a:lnTo>
                  <a:lnTo>
                    <a:pt x="247" y="3413"/>
                  </a:lnTo>
                  <a:lnTo>
                    <a:pt x="123" y="4112"/>
                  </a:lnTo>
                  <a:lnTo>
                    <a:pt x="41" y="4852"/>
                  </a:lnTo>
                  <a:lnTo>
                    <a:pt x="0" y="5715"/>
                  </a:lnTo>
                  <a:lnTo>
                    <a:pt x="41" y="6578"/>
                  </a:lnTo>
                  <a:lnTo>
                    <a:pt x="165" y="7565"/>
                  </a:lnTo>
                  <a:lnTo>
                    <a:pt x="165" y="7606"/>
                  </a:lnTo>
                  <a:lnTo>
                    <a:pt x="288" y="7606"/>
                  </a:lnTo>
                  <a:lnTo>
                    <a:pt x="288" y="7565"/>
                  </a:lnTo>
                  <a:lnTo>
                    <a:pt x="165" y="6578"/>
                  </a:lnTo>
                  <a:lnTo>
                    <a:pt x="123" y="5715"/>
                  </a:lnTo>
                  <a:lnTo>
                    <a:pt x="165" y="4893"/>
                  </a:lnTo>
                  <a:lnTo>
                    <a:pt x="247" y="4153"/>
                  </a:lnTo>
                  <a:lnTo>
                    <a:pt x="370" y="3454"/>
                  </a:lnTo>
                  <a:lnTo>
                    <a:pt x="534" y="2878"/>
                  </a:lnTo>
                  <a:lnTo>
                    <a:pt x="740" y="2344"/>
                  </a:lnTo>
                  <a:lnTo>
                    <a:pt x="946" y="1851"/>
                  </a:lnTo>
                  <a:lnTo>
                    <a:pt x="1151" y="1440"/>
                  </a:lnTo>
                  <a:lnTo>
                    <a:pt x="1357" y="1070"/>
                  </a:lnTo>
                  <a:lnTo>
                    <a:pt x="1768" y="535"/>
                  </a:lnTo>
                  <a:lnTo>
                    <a:pt x="2056" y="247"/>
                  </a:lnTo>
                  <a:lnTo>
                    <a:pt x="2179" y="124"/>
                  </a:lnTo>
                  <a:lnTo>
                    <a:pt x="2220" y="83"/>
                  </a:lnTo>
                  <a:lnTo>
                    <a:pt x="2179" y="42"/>
                  </a:lnTo>
                  <a:lnTo>
                    <a:pt x="2138" y="1"/>
                  </a:lnTo>
                  <a:close/>
                </a:path>
              </a:pathLst>
            </a:custGeom>
            <a:solidFill>
              <a:srgbClr val="EC8F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92"/>
            <p:cNvSpPr/>
            <p:nvPr/>
          </p:nvSpPr>
          <p:spPr>
            <a:xfrm>
              <a:off x="1876325" y="4141625"/>
              <a:ext cx="53450" cy="178850"/>
            </a:xfrm>
            <a:custGeom>
              <a:rect b="b" l="l" r="r" t="t"/>
              <a:pathLst>
                <a:path extrusionOk="0" h="7154" w="2138">
                  <a:moveTo>
                    <a:pt x="2056" y="1"/>
                  </a:moveTo>
                  <a:lnTo>
                    <a:pt x="1891" y="124"/>
                  </a:lnTo>
                  <a:lnTo>
                    <a:pt x="1562" y="494"/>
                  </a:lnTo>
                  <a:lnTo>
                    <a:pt x="1151" y="1111"/>
                  </a:lnTo>
                  <a:lnTo>
                    <a:pt x="904" y="1481"/>
                  </a:lnTo>
                  <a:lnTo>
                    <a:pt x="699" y="1933"/>
                  </a:lnTo>
                  <a:lnTo>
                    <a:pt x="493" y="2426"/>
                  </a:lnTo>
                  <a:lnTo>
                    <a:pt x="288" y="2961"/>
                  </a:lnTo>
                  <a:lnTo>
                    <a:pt x="164" y="3536"/>
                  </a:lnTo>
                  <a:lnTo>
                    <a:pt x="41" y="4153"/>
                  </a:lnTo>
                  <a:lnTo>
                    <a:pt x="0" y="4852"/>
                  </a:lnTo>
                  <a:lnTo>
                    <a:pt x="41" y="5551"/>
                  </a:lnTo>
                  <a:lnTo>
                    <a:pt x="164" y="6332"/>
                  </a:lnTo>
                  <a:lnTo>
                    <a:pt x="370" y="7113"/>
                  </a:lnTo>
                  <a:lnTo>
                    <a:pt x="370" y="7154"/>
                  </a:lnTo>
                  <a:lnTo>
                    <a:pt x="493" y="7154"/>
                  </a:lnTo>
                  <a:lnTo>
                    <a:pt x="493" y="7072"/>
                  </a:lnTo>
                  <a:lnTo>
                    <a:pt x="288" y="6291"/>
                  </a:lnTo>
                  <a:lnTo>
                    <a:pt x="164" y="5551"/>
                  </a:lnTo>
                  <a:lnTo>
                    <a:pt x="123" y="4852"/>
                  </a:lnTo>
                  <a:lnTo>
                    <a:pt x="164" y="4194"/>
                  </a:lnTo>
                  <a:lnTo>
                    <a:pt x="288" y="3577"/>
                  </a:lnTo>
                  <a:lnTo>
                    <a:pt x="411" y="3002"/>
                  </a:lnTo>
                  <a:lnTo>
                    <a:pt x="576" y="2467"/>
                  </a:lnTo>
                  <a:lnTo>
                    <a:pt x="781" y="1974"/>
                  </a:lnTo>
                  <a:lnTo>
                    <a:pt x="1028" y="1563"/>
                  </a:lnTo>
                  <a:lnTo>
                    <a:pt x="1233" y="1193"/>
                  </a:lnTo>
                  <a:lnTo>
                    <a:pt x="1644" y="617"/>
                  </a:lnTo>
                  <a:lnTo>
                    <a:pt x="1973" y="248"/>
                  </a:lnTo>
                  <a:lnTo>
                    <a:pt x="2138" y="83"/>
                  </a:lnTo>
                  <a:lnTo>
                    <a:pt x="2138" y="42"/>
                  </a:lnTo>
                  <a:lnTo>
                    <a:pt x="2138" y="1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32_1"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93"/>
          <p:cNvSpPr/>
          <p:nvPr/>
        </p:nvSpPr>
        <p:spPr>
          <a:xfrm>
            <a:off x="2" y="0"/>
            <a:ext cx="2281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93"/>
          <p:cNvSpPr/>
          <p:nvPr/>
        </p:nvSpPr>
        <p:spPr>
          <a:xfrm>
            <a:off x="0" y="4006900"/>
            <a:ext cx="9157500" cy="11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0" name="Google Shape;930;p93"/>
          <p:cNvGrpSpPr/>
          <p:nvPr/>
        </p:nvGrpSpPr>
        <p:grpSpPr>
          <a:xfrm>
            <a:off x="7277256" y="903274"/>
            <a:ext cx="1342735" cy="3492527"/>
            <a:chOff x="5071525" y="1113950"/>
            <a:chExt cx="559100" cy="1454250"/>
          </a:xfrm>
        </p:grpSpPr>
        <p:sp>
          <p:nvSpPr>
            <p:cNvPr id="931" name="Google Shape;931;p93"/>
            <p:cNvSpPr/>
            <p:nvPr/>
          </p:nvSpPr>
          <p:spPr>
            <a:xfrm>
              <a:off x="5071525" y="1730575"/>
              <a:ext cx="161375" cy="837625"/>
            </a:xfrm>
            <a:custGeom>
              <a:rect b="b" l="l" r="r" t="t"/>
              <a:pathLst>
                <a:path extrusionOk="0" h="33505" w="6455">
                  <a:moveTo>
                    <a:pt x="2097" y="1"/>
                  </a:moveTo>
                  <a:lnTo>
                    <a:pt x="2015" y="330"/>
                  </a:lnTo>
                  <a:lnTo>
                    <a:pt x="1768" y="1275"/>
                  </a:lnTo>
                  <a:lnTo>
                    <a:pt x="1439" y="2837"/>
                  </a:lnTo>
                  <a:lnTo>
                    <a:pt x="1069" y="4893"/>
                  </a:lnTo>
                  <a:lnTo>
                    <a:pt x="864" y="6126"/>
                  </a:lnTo>
                  <a:lnTo>
                    <a:pt x="658" y="7483"/>
                  </a:lnTo>
                  <a:lnTo>
                    <a:pt x="494" y="8963"/>
                  </a:lnTo>
                  <a:lnTo>
                    <a:pt x="329" y="10525"/>
                  </a:lnTo>
                  <a:lnTo>
                    <a:pt x="206" y="12210"/>
                  </a:lnTo>
                  <a:lnTo>
                    <a:pt x="83" y="13978"/>
                  </a:lnTo>
                  <a:lnTo>
                    <a:pt x="1" y="15869"/>
                  </a:lnTo>
                  <a:lnTo>
                    <a:pt x="1" y="17801"/>
                  </a:lnTo>
                  <a:lnTo>
                    <a:pt x="1" y="19733"/>
                  </a:lnTo>
                  <a:lnTo>
                    <a:pt x="42" y="21542"/>
                  </a:lnTo>
                  <a:lnTo>
                    <a:pt x="124" y="23228"/>
                  </a:lnTo>
                  <a:lnTo>
                    <a:pt x="247" y="24749"/>
                  </a:lnTo>
                  <a:lnTo>
                    <a:pt x="329" y="26187"/>
                  </a:lnTo>
                  <a:lnTo>
                    <a:pt x="494" y="27462"/>
                  </a:lnTo>
                  <a:lnTo>
                    <a:pt x="741" y="29682"/>
                  </a:lnTo>
                  <a:lnTo>
                    <a:pt x="1028" y="31367"/>
                  </a:lnTo>
                  <a:lnTo>
                    <a:pt x="1275" y="32559"/>
                  </a:lnTo>
                  <a:lnTo>
                    <a:pt x="1522" y="33505"/>
                  </a:lnTo>
                  <a:lnTo>
                    <a:pt x="4934" y="33505"/>
                  </a:lnTo>
                  <a:lnTo>
                    <a:pt x="5180" y="32559"/>
                  </a:lnTo>
                  <a:lnTo>
                    <a:pt x="5427" y="31367"/>
                  </a:lnTo>
                  <a:lnTo>
                    <a:pt x="5715" y="29682"/>
                  </a:lnTo>
                  <a:lnTo>
                    <a:pt x="5961" y="27462"/>
                  </a:lnTo>
                  <a:lnTo>
                    <a:pt x="6126" y="26187"/>
                  </a:lnTo>
                  <a:lnTo>
                    <a:pt x="6208" y="24749"/>
                  </a:lnTo>
                  <a:lnTo>
                    <a:pt x="6331" y="23228"/>
                  </a:lnTo>
                  <a:lnTo>
                    <a:pt x="6414" y="21542"/>
                  </a:lnTo>
                  <a:lnTo>
                    <a:pt x="6455" y="19733"/>
                  </a:lnTo>
                  <a:lnTo>
                    <a:pt x="6455" y="17801"/>
                  </a:lnTo>
                  <a:lnTo>
                    <a:pt x="6455" y="15869"/>
                  </a:lnTo>
                  <a:lnTo>
                    <a:pt x="6372" y="13978"/>
                  </a:lnTo>
                  <a:lnTo>
                    <a:pt x="6249" y="12210"/>
                  </a:lnTo>
                  <a:lnTo>
                    <a:pt x="6126" y="10525"/>
                  </a:lnTo>
                  <a:lnTo>
                    <a:pt x="5961" y="8963"/>
                  </a:lnTo>
                  <a:lnTo>
                    <a:pt x="5797" y="7483"/>
                  </a:lnTo>
                  <a:lnTo>
                    <a:pt x="5591" y="6126"/>
                  </a:lnTo>
                  <a:lnTo>
                    <a:pt x="5386" y="4893"/>
                  </a:lnTo>
                  <a:lnTo>
                    <a:pt x="5016" y="2837"/>
                  </a:lnTo>
                  <a:lnTo>
                    <a:pt x="4687" y="1275"/>
                  </a:lnTo>
                  <a:lnTo>
                    <a:pt x="4440" y="330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93"/>
            <p:cNvSpPr/>
            <p:nvPr/>
          </p:nvSpPr>
          <p:spPr>
            <a:xfrm>
              <a:off x="5244175" y="1530175"/>
              <a:ext cx="133650" cy="388500"/>
            </a:xfrm>
            <a:custGeom>
              <a:rect b="b" l="l" r="r" t="t"/>
              <a:pathLst>
                <a:path extrusionOk="0" h="15540" w="5346">
                  <a:moveTo>
                    <a:pt x="42" y="1"/>
                  </a:moveTo>
                  <a:lnTo>
                    <a:pt x="1" y="42"/>
                  </a:lnTo>
                  <a:lnTo>
                    <a:pt x="1" y="83"/>
                  </a:lnTo>
                  <a:lnTo>
                    <a:pt x="1" y="124"/>
                  </a:lnTo>
                  <a:lnTo>
                    <a:pt x="864" y="1604"/>
                  </a:lnTo>
                  <a:lnTo>
                    <a:pt x="1645" y="3043"/>
                  </a:lnTo>
                  <a:lnTo>
                    <a:pt x="2303" y="4440"/>
                  </a:lnTo>
                  <a:lnTo>
                    <a:pt x="2920" y="5838"/>
                  </a:lnTo>
                  <a:lnTo>
                    <a:pt x="3413" y="7154"/>
                  </a:lnTo>
                  <a:lnTo>
                    <a:pt x="3824" y="8428"/>
                  </a:lnTo>
                  <a:lnTo>
                    <a:pt x="4194" y="9620"/>
                  </a:lnTo>
                  <a:lnTo>
                    <a:pt x="4482" y="10730"/>
                  </a:lnTo>
                  <a:lnTo>
                    <a:pt x="4687" y="11758"/>
                  </a:lnTo>
                  <a:lnTo>
                    <a:pt x="4893" y="12662"/>
                  </a:lnTo>
                  <a:lnTo>
                    <a:pt x="5098" y="14142"/>
                  </a:lnTo>
                  <a:lnTo>
                    <a:pt x="5222" y="15088"/>
                  </a:lnTo>
                  <a:lnTo>
                    <a:pt x="5222" y="15458"/>
                  </a:lnTo>
                  <a:lnTo>
                    <a:pt x="5263" y="15499"/>
                  </a:lnTo>
                  <a:lnTo>
                    <a:pt x="5304" y="15540"/>
                  </a:lnTo>
                  <a:lnTo>
                    <a:pt x="5345" y="15499"/>
                  </a:lnTo>
                  <a:lnTo>
                    <a:pt x="5345" y="15458"/>
                  </a:lnTo>
                  <a:lnTo>
                    <a:pt x="5345" y="15088"/>
                  </a:lnTo>
                  <a:lnTo>
                    <a:pt x="5222" y="14142"/>
                  </a:lnTo>
                  <a:lnTo>
                    <a:pt x="5016" y="12621"/>
                  </a:lnTo>
                  <a:lnTo>
                    <a:pt x="4811" y="11717"/>
                  </a:lnTo>
                  <a:lnTo>
                    <a:pt x="4605" y="10689"/>
                  </a:lnTo>
                  <a:lnTo>
                    <a:pt x="4317" y="9579"/>
                  </a:lnTo>
                  <a:lnTo>
                    <a:pt x="3947" y="8387"/>
                  </a:lnTo>
                  <a:lnTo>
                    <a:pt x="3536" y="7112"/>
                  </a:lnTo>
                  <a:lnTo>
                    <a:pt x="3043" y="5797"/>
                  </a:lnTo>
                  <a:lnTo>
                    <a:pt x="2426" y="4399"/>
                  </a:lnTo>
                  <a:lnTo>
                    <a:pt x="1769" y="2960"/>
                  </a:lnTo>
                  <a:lnTo>
                    <a:pt x="988" y="1522"/>
                  </a:lnTo>
                  <a:lnTo>
                    <a:pt x="83" y="42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93"/>
            <p:cNvSpPr/>
            <p:nvPr/>
          </p:nvSpPr>
          <p:spPr>
            <a:xfrm>
              <a:off x="5233900" y="1309225"/>
              <a:ext cx="185025" cy="609450"/>
            </a:xfrm>
            <a:custGeom>
              <a:rect b="b" l="l" r="r" t="t"/>
              <a:pathLst>
                <a:path extrusionOk="0" h="24378" w="7401">
                  <a:moveTo>
                    <a:pt x="42" y="0"/>
                  </a:moveTo>
                  <a:lnTo>
                    <a:pt x="1" y="41"/>
                  </a:lnTo>
                  <a:lnTo>
                    <a:pt x="1" y="82"/>
                  </a:lnTo>
                  <a:lnTo>
                    <a:pt x="782" y="1727"/>
                  </a:lnTo>
                  <a:lnTo>
                    <a:pt x="1440" y="3412"/>
                  </a:lnTo>
                  <a:lnTo>
                    <a:pt x="2056" y="5098"/>
                  </a:lnTo>
                  <a:lnTo>
                    <a:pt x="2632" y="6783"/>
                  </a:lnTo>
                  <a:lnTo>
                    <a:pt x="3125" y="8469"/>
                  </a:lnTo>
                  <a:lnTo>
                    <a:pt x="3536" y="10113"/>
                  </a:lnTo>
                  <a:lnTo>
                    <a:pt x="3906" y="11757"/>
                  </a:lnTo>
                  <a:lnTo>
                    <a:pt x="4235" y="13361"/>
                  </a:lnTo>
                  <a:lnTo>
                    <a:pt x="4523" y="14882"/>
                  </a:lnTo>
                  <a:lnTo>
                    <a:pt x="4769" y="16320"/>
                  </a:lnTo>
                  <a:lnTo>
                    <a:pt x="4934" y="17677"/>
                  </a:lnTo>
                  <a:lnTo>
                    <a:pt x="5098" y="18993"/>
                  </a:lnTo>
                  <a:lnTo>
                    <a:pt x="5345" y="21212"/>
                  </a:lnTo>
                  <a:lnTo>
                    <a:pt x="5468" y="22898"/>
                  </a:lnTo>
                  <a:lnTo>
                    <a:pt x="5509" y="24296"/>
                  </a:lnTo>
                  <a:lnTo>
                    <a:pt x="5551" y="24337"/>
                  </a:lnTo>
                  <a:lnTo>
                    <a:pt x="5592" y="24378"/>
                  </a:lnTo>
                  <a:lnTo>
                    <a:pt x="5633" y="24337"/>
                  </a:lnTo>
                  <a:lnTo>
                    <a:pt x="5633" y="24296"/>
                  </a:lnTo>
                  <a:lnTo>
                    <a:pt x="5592" y="22898"/>
                  </a:lnTo>
                  <a:lnTo>
                    <a:pt x="5509" y="20308"/>
                  </a:lnTo>
                  <a:lnTo>
                    <a:pt x="5509" y="17924"/>
                  </a:lnTo>
                  <a:lnTo>
                    <a:pt x="5551" y="15745"/>
                  </a:lnTo>
                  <a:lnTo>
                    <a:pt x="5633" y="13689"/>
                  </a:lnTo>
                  <a:lnTo>
                    <a:pt x="5756" y="11881"/>
                  </a:lnTo>
                  <a:lnTo>
                    <a:pt x="5921" y="10195"/>
                  </a:lnTo>
                  <a:lnTo>
                    <a:pt x="6085" y="8674"/>
                  </a:lnTo>
                  <a:lnTo>
                    <a:pt x="6291" y="7359"/>
                  </a:lnTo>
                  <a:lnTo>
                    <a:pt x="6496" y="6166"/>
                  </a:lnTo>
                  <a:lnTo>
                    <a:pt x="6702" y="5180"/>
                  </a:lnTo>
                  <a:lnTo>
                    <a:pt x="7030" y="3659"/>
                  </a:lnTo>
                  <a:lnTo>
                    <a:pt x="7318" y="2713"/>
                  </a:lnTo>
                  <a:lnTo>
                    <a:pt x="7400" y="2426"/>
                  </a:lnTo>
                  <a:lnTo>
                    <a:pt x="7400" y="2384"/>
                  </a:lnTo>
                  <a:lnTo>
                    <a:pt x="7400" y="2343"/>
                  </a:lnTo>
                  <a:lnTo>
                    <a:pt x="7318" y="2343"/>
                  </a:lnTo>
                  <a:lnTo>
                    <a:pt x="7318" y="2384"/>
                  </a:lnTo>
                  <a:lnTo>
                    <a:pt x="7195" y="2713"/>
                  </a:lnTo>
                  <a:lnTo>
                    <a:pt x="6907" y="3659"/>
                  </a:lnTo>
                  <a:lnTo>
                    <a:pt x="6743" y="4399"/>
                  </a:lnTo>
                  <a:lnTo>
                    <a:pt x="6537" y="5262"/>
                  </a:lnTo>
                  <a:lnTo>
                    <a:pt x="6332" y="6331"/>
                  </a:lnTo>
                  <a:lnTo>
                    <a:pt x="6126" y="7564"/>
                  </a:lnTo>
                  <a:lnTo>
                    <a:pt x="5962" y="8633"/>
                  </a:lnTo>
                  <a:lnTo>
                    <a:pt x="5838" y="9866"/>
                  </a:lnTo>
                  <a:lnTo>
                    <a:pt x="5674" y="11264"/>
                  </a:lnTo>
                  <a:lnTo>
                    <a:pt x="5551" y="12785"/>
                  </a:lnTo>
                  <a:lnTo>
                    <a:pt x="5468" y="14471"/>
                  </a:lnTo>
                  <a:lnTo>
                    <a:pt x="5427" y="16320"/>
                  </a:lnTo>
                  <a:lnTo>
                    <a:pt x="5386" y="18294"/>
                  </a:lnTo>
                  <a:lnTo>
                    <a:pt x="5386" y="20472"/>
                  </a:lnTo>
                  <a:lnTo>
                    <a:pt x="5181" y="18499"/>
                  </a:lnTo>
                  <a:lnTo>
                    <a:pt x="4893" y="16279"/>
                  </a:lnTo>
                  <a:lnTo>
                    <a:pt x="4441" y="13772"/>
                  </a:lnTo>
                  <a:lnTo>
                    <a:pt x="4194" y="12497"/>
                  </a:lnTo>
                  <a:lnTo>
                    <a:pt x="3906" y="11141"/>
                  </a:lnTo>
                  <a:lnTo>
                    <a:pt x="3577" y="9784"/>
                  </a:lnTo>
                  <a:lnTo>
                    <a:pt x="3207" y="8386"/>
                  </a:lnTo>
                  <a:lnTo>
                    <a:pt x="2796" y="6989"/>
                  </a:lnTo>
                  <a:lnTo>
                    <a:pt x="2385" y="5591"/>
                  </a:lnTo>
                  <a:lnTo>
                    <a:pt x="1892" y="4193"/>
                  </a:lnTo>
                  <a:lnTo>
                    <a:pt x="1357" y="2796"/>
                  </a:lnTo>
                  <a:lnTo>
                    <a:pt x="741" y="1398"/>
                  </a:lnTo>
                  <a:lnTo>
                    <a:pt x="124" y="4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93"/>
            <p:cNvSpPr/>
            <p:nvPr/>
          </p:nvSpPr>
          <p:spPr>
            <a:xfrm>
              <a:off x="5328450" y="1323600"/>
              <a:ext cx="215850" cy="595075"/>
            </a:xfrm>
            <a:custGeom>
              <a:rect b="b" l="l" r="r" t="t"/>
              <a:pathLst>
                <a:path extrusionOk="0" h="23803" w="8634">
                  <a:moveTo>
                    <a:pt x="1" y="1"/>
                  </a:moveTo>
                  <a:lnTo>
                    <a:pt x="1" y="83"/>
                  </a:lnTo>
                  <a:lnTo>
                    <a:pt x="124" y="494"/>
                  </a:lnTo>
                  <a:lnTo>
                    <a:pt x="453" y="1768"/>
                  </a:lnTo>
                  <a:lnTo>
                    <a:pt x="864" y="3742"/>
                  </a:lnTo>
                  <a:lnTo>
                    <a:pt x="1070" y="5016"/>
                  </a:lnTo>
                  <a:lnTo>
                    <a:pt x="1316" y="6455"/>
                  </a:lnTo>
                  <a:lnTo>
                    <a:pt x="1481" y="7852"/>
                  </a:lnTo>
                  <a:lnTo>
                    <a:pt x="1645" y="9415"/>
                  </a:lnTo>
                  <a:lnTo>
                    <a:pt x="1810" y="11100"/>
                  </a:lnTo>
                  <a:lnTo>
                    <a:pt x="1933" y="12991"/>
                  </a:lnTo>
                  <a:lnTo>
                    <a:pt x="2015" y="15005"/>
                  </a:lnTo>
                  <a:lnTo>
                    <a:pt x="2056" y="17143"/>
                  </a:lnTo>
                  <a:lnTo>
                    <a:pt x="2056" y="19445"/>
                  </a:lnTo>
                  <a:lnTo>
                    <a:pt x="1974" y="21871"/>
                  </a:lnTo>
                  <a:lnTo>
                    <a:pt x="1892" y="23227"/>
                  </a:lnTo>
                  <a:lnTo>
                    <a:pt x="1851" y="23721"/>
                  </a:lnTo>
                  <a:lnTo>
                    <a:pt x="1851" y="23762"/>
                  </a:lnTo>
                  <a:lnTo>
                    <a:pt x="1892" y="23803"/>
                  </a:lnTo>
                  <a:lnTo>
                    <a:pt x="1933" y="23803"/>
                  </a:lnTo>
                  <a:lnTo>
                    <a:pt x="1974" y="23762"/>
                  </a:lnTo>
                  <a:lnTo>
                    <a:pt x="1974" y="23721"/>
                  </a:lnTo>
                  <a:lnTo>
                    <a:pt x="2097" y="21788"/>
                  </a:lnTo>
                  <a:lnTo>
                    <a:pt x="2221" y="20473"/>
                  </a:lnTo>
                  <a:lnTo>
                    <a:pt x="2385" y="18952"/>
                  </a:lnTo>
                  <a:lnTo>
                    <a:pt x="2632" y="17225"/>
                  </a:lnTo>
                  <a:lnTo>
                    <a:pt x="2920" y="15375"/>
                  </a:lnTo>
                  <a:lnTo>
                    <a:pt x="3207" y="13978"/>
                  </a:lnTo>
                  <a:lnTo>
                    <a:pt x="3536" y="12703"/>
                  </a:lnTo>
                  <a:lnTo>
                    <a:pt x="3865" y="11511"/>
                  </a:lnTo>
                  <a:lnTo>
                    <a:pt x="4194" y="10401"/>
                  </a:lnTo>
                  <a:lnTo>
                    <a:pt x="4523" y="9332"/>
                  </a:lnTo>
                  <a:lnTo>
                    <a:pt x="4893" y="8387"/>
                  </a:lnTo>
                  <a:lnTo>
                    <a:pt x="5263" y="7482"/>
                  </a:lnTo>
                  <a:lnTo>
                    <a:pt x="5633" y="6660"/>
                  </a:lnTo>
                  <a:lnTo>
                    <a:pt x="6044" y="5920"/>
                  </a:lnTo>
                  <a:lnTo>
                    <a:pt x="6414" y="5221"/>
                  </a:lnTo>
                  <a:lnTo>
                    <a:pt x="6784" y="4605"/>
                  </a:lnTo>
                  <a:lnTo>
                    <a:pt x="7195" y="4029"/>
                  </a:lnTo>
                  <a:lnTo>
                    <a:pt x="7565" y="3495"/>
                  </a:lnTo>
                  <a:lnTo>
                    <a:pt x="7935" y="3043"/>
                  </a:lnTo>
                  <a:lnTo>
                    <a:pt x="8634" y="2303"/>
                  </a:lnTo>
                  <a:lnTo>
                    <a:pt x="8634" y="2262"/>
                  </a:lnTo>
                  <a:lnTo>
                    <a:pt x="8634" y="2179"/>
                  </a:lnTo>
                  <a:lnTo>
                    <a:pt x="8552" y="2179"/>
                  </a:lnTo>
                  <a:lnTo>
                    <a:pt x="8140" y="2591"/>
                  </a:lnTo>
                  <a:lnTo>
                    <a:pt x="7770" y="3043"/>
                  </a:lnTo>
                  <a:lnTo>
                    <a:pt x="7072" y="3988"/>
                  </a:lnTo>
                  <a:lnTo>
                    <a:pt x="6414" y="4975"/>
                  </a:lnTo>
                  <a:lnTo>
                    <a:pt x="5797" y="6044"/>
                  </a:lnTo>
                  <a:lnTo>
                    <a:pt x="5263" y="7154"/>
                  </a:lnTo>
                  <a:lnTo>
                    <a:pt x="4811" y="8346"/>
                  </a:lnTo>
                  <a:lnTo>
                    <a:pt x="4358" y="9538"/>
                  </a:lnTo>
                  <a:lnTo>
                    <a:pt x="3947" y="10730"/>
                  </a:lnTo>
                  <a:lnTo>
                    <a:pt x="3618" y="11963"/>
                  </a:lnTo>
                  <a:lnTo>
                    <a:pt x="3290" y="13156"/>
                  </a:lnTo>
                  <a:lnTo>
                    <a:pt x="3043" y="14389"/>
                  </a:lnTo>
                  <a:lnTo>
                    <a:pt x="2796" y="15540"/>
                  </a:lnTo>
                  <a:lnTo>
                    <a:pt x="2426" y="17801"/>
                  </a:lnTo>
                  <a:lnTo>
                    <a:pt x="2139" y="19774"/>
                  </a:lnTo>
                  <a:lnTo>
                    <a:pt x="2180" y="17719"/>
                  </a:lnTo>
                  <a:lnTo>
                    <a:pt x="2180" y="15745"/>
                  </a:lnTo>
                  <a:lnTo>
                    <a:pt x="2097" y="13896"/>
                  </a:lnTo>
                  <a:lnTo>
                    <a:pt x="2015" y="12169"/>
                  </a:lnTo>
                  <a:lnTo>
                    <a:pt x="1892" y="10525"/>
                  </a:lnTo>
                  <a:lnTo>
                    <a:pt x="1727" y="9045"/>
                  </a:lnTo>
                  <a:lnTo>
                    <a:pt x="1604" y="7688"/>
                  </a:lnTo>
                  <a:lnTo>
                    <a:pt x="1440" y="6455"/>
                  </a:lnTo>
                  <a:lnTo>
                    <a:pt x="1193" y="5016"/>
                  </a:lnTo>
                  <a:lnTo>
                    <a:pt x="987" y="3742"/>
                  </a:lnTo>
                  <a:lnTo>
                    <a:pt x="576" y="1727"/>
                  </a:lnTo>
                  <a:lnTo>
                    <a:pt x="247" y="453"/>
                  </a:lnTo>
                  <a:lnTo>
                    <a:pt x="124" y="42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93"/>
            <p:cNvSpPr/>
            <p:nvPr/>
          </p:nvSpPr>
          <p:spPr>
            <a:xfrm>
              <a:off x="5265775" y="1113950"/>
              <a:ext cx="122325" cy="271350"/>
            </a:xfrm>
            <a:custGeom>
              <a:rect b="b" l="l" r="r" t="t"/>
              <a:pathLst>
                <a:path extrusionOk="0" h="10854" w="4893">
                  <a:moveTo>
                    <a:pt x="658" y="0"/>
                  </a:moveTo>
                  <a:lnTo>
                    <a:pt x="535" y="41"/>
                  </a:lnTo>
                  <a:lnTo>
                    <a:pt x="452" y="124"/>
                  </a:lnTo>
                  <a:lnTo>
                    <a:pt x="206" y="453"/>
                  </a:lnTo>
                  <a:lnTo>
                    <a:pt x="41" y="781"/>
                  </a:lnTo>
                  <a:lnTo>
                    <a:pt x="0" y="1110"/>
                  </a:lnTo>
                  <a:lnTo>
                    <a:pt x="0" y="1439"/>
                  </a:lnTo>
                  <a:lnTo>
                    <a:pt x="41" y="1809"/>
                  </a:lnTo>
                  <a:lnTo>
                    <a:pt x="165" y="2179"/>
                  </a:lnTo>
                  <a:lnTo>
                    <a:pt x="493" y="3042"/>
                  </a:lnTo>
                  <a:lnTo>
                    <a:pt x="822" y="3988"/>
                  </a:lnTo>
                  <a:lnTo>
                    <a:pt x="987" y="4522"/>
                  </a:lnTo>
                  <a:lnTo>
                    <a:pt x="1151" y="5057"/>
                  </a:lnTo>
                  <a:lnTo>
                    <a:pt x="1275" y="5673"/>
                  </a:lnTo>
                  <a:lnTo>
                    <a:pt x="1316" y="6331"/>
                  </a:lnTo>
                  <a:lnTo>
                    <a:pt x="1357" y="7030"/>
                  </a:lnTo>
                  <a:lnTo>
                    <a:pt x="1275" y="7811"/>
                  </a:lnTo>
                  <a:lnTo>
                    <a:pt x="1233" y="8263"/>
                  </a:lnTo>
                  <a:lnTo>
                    <a:pt x="1233" y="8633"/>
                  </a:lnTo>
                  <a:lnTo>
                    <a:pt x="1233" y="9003"/>
                  </a:lnTo>
                  <a:lnTo>
                    <a:pt x="1275" y="9332"/>
                  </a:lnTo>
                  <a:lnTo>
                    <a:pt x="1357" y="9743"/>
                  </a:lnTo>
                  <a:lnTo>
                    <a:pt x="1521" y="10072"/>
                  </a:lnTo>
                  <a:lnTo>
                    <a:pt x="1768" y="10360"/>
                  </a:lnTo>
                  <a:lnTo>
                    <a:pt x="2015" y="10565"/>
                  </a:lnTo>
                  <a:lnTo>
                    <a:pt x="2302" y="10730"/>
                  </a:lnTo>
                  <a:lnTo>
                    <a:pt x="2631" y="10812"/>
                  </a:lnTo>
                  <a:lnTo>
                    <a:pt x="2960" y="10853"/>
                  </a:lnTo>
                  <a:lnTo>
                    <a:pt x="3289" y="10812"/>
                  </a:lnTo>
                  <a:lnTo>
                    <a:pt x="3618" y="10771"/>
                  </a:lnTo>
                  <a:lnTo>
                    <a:pt x="3947" y="10648"/>
                  </a:lnTo>
                  <a:lnTo>
                    <a:pt x="4234" y="10442"/>
                  </a:lnTo>
                  <a:lnTo>
                    <a:pt x="4481" y="10237"/>
                  </a:lnTo>
                  <a:lnTo>
                    <a:pt x="4646" y="9949"/>
                  </a:lnTo>
                  <a:lnTo>
                    <a:pt x="4810" y="9620"/>
                  </a:lnTo>
                  <a:lnTo>
                    <a:pt x="4892" y="9291"/>
                  </a:lnTo>
                  <a:lnTo>
                    <a:pt x="4892" y="8880"/>
                  </a:lnTo>
                  <a:lnTo>
                    <a:pt x="4769" y="8140"/>
                  </a:lnTo>
                  <a:lnTo>
                    <a:pt x="4604" y="7359"/>
                  </a:lnTo>
                  <a:lnTo>
                    <a:pt x="4399" y="6537"/>
                  </a:lnTo>
                  <a:lnTo>
                    <a:pt x="4152" y="5715"/>
                  </a:lnTo>
                  <a:lnTo>
                    <a:pt x="3906" y="4892"/>
                  </a:lnTo>
                  <a:lnTo>
                    <a:pt x="3577" y="4111"/>
                  </a:lnTo>
                  <a:lnTo>
                    <a:pt x="3248" y="3330"/>
                  </a:lnTo>
                  <a:lnTo>
                    <a:pt x="2919" y="2631"/>
                  </a:lnTo>
                  <a:lnTo>
                    <a:pt x="2549" y="1974"/>
                  </a:lnTo>
                  <a:lnTo>
                    <a:pt x="2220" y="1357"/>
                  </a:lnTo>
                  <a:lnTo>
                    <a:pt x="1891" y="864"/>
                  </a:lnTo>
                  <a:lnTo>
                    <a:pt x="1521" y="453"/>
                  </a:lnTo>
                  <a:lnTo>
                    <a:pt x="1233" y="165"/>
                  </a:lnTo>
                  <a:lnTo>
                    <a:pt x="1069" y="83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93"/>
            <p:cNvSpPr/>
            <p:nvPr/>
          </p:nvSpPr>
          <p:spPr>
            <a:xfrm>
              <a:off x="5342850" y="1427400"/>
              <a:ext cx="102800" cy="228175"/>
            </a:xfrm>
            <a:custGeom>
              <a:rect b="b" l="l" r="r" t="t"/>
              <a:pathLst>
                <a:path extrusionOk="0" h="9127" w="4112">
                  <a:moveTo>
                    <a:pt x="3330" y="1"/>
                  </a:moveTo>
                  <a:lnTo>
                    <a:pt x="3084" y="124"/>
                  </a:lnTo>
                  <a:lnTo>
                    <a:pt x="2837" y="371"/>
                  </a:lnTo>
                  <a:lnTo>
                    <a:pt x="2549" y="741"/>
                  </a:lnTo>
                  <a:lnTo>
                    <a:pt x="2261" y="1152"/>
                  </a:lnTo>
                  <a:lnTo>
                    <a:pt x="1933" y="1645"/>
                  </a:lnTo>
                  <a:lnTo>
                    <a:pt x="1645" y="2221"/>
                  </a:lnTo>
                  <a:lnTo>
                    <a:pt x="1357" y="2796"/>
                  </a:lnTo>
                  <a:lnTo>
                    <a:pt x="1110" y="3454"/>
                  </a:lnTo>
                  <a:lnTo>
                    <a:pt x="823" y="4112"/>
                  </a:lnTo>
                  <a:lnTo>
                    <a:pt x="617" y="4810"/>
                  </a:lnTo>
                  <a:lnTo>
                    <a:pt x="411" y="5509"/>
                  </a:lnTo>
                  <a:lnTo>
                    <a:pt x="247" y="6167"/>
                  </a:lnTo>
                  <a:lnTo>
                    <a:pt x="83" y="6825"/>
                  </a:lnTo>
                  <a:lnTo>
                    <a:pt x="0" y="7441"/>
                  </a:lnTo>
                  <a:lnTo>
                    <a:pt x="0" y="7811"/>
                  </a:lnTo>
                  <a:lnTo>
                    <a:pt x="83" y="8099"/>
                  </a:lnTo>
                  <a:lnTo>
                    <a:pt x="206" y="8387"/>
                  </a:lnTo>
                  <a:lnTo>
                    <a:pt x="370" y="8592"/>
                  </a:lnTo>
                  <a:lnTo>
                    <a:pt x="576" y="8798"/>
                  </a:lnTo>
                  <a:lnTo>
                    <a:pt x="823" y="8921"/>
                  </a:lnTo>
                  <a:lnTo>
                    <a:pt x="1069" y="9045"/>
                  </a:lnTo>
                  <a:lnTo>
                    <a:pt x="1357" y="9086"/>
                  </a:lnTo>
                  <a:lnTo>
                    <a:pt x="1645" y="9127"/>
                  </a:lnTo>
                  <a:lnTo>
                    <a:pt x="1891" y="9086"/>
                  </a:lnTo>
                  <a:lnTo>
                    <a:pt x="2179" y="9004"/>
                  </a:lnTo>
                  <a:lnTo>
                    <a:pt x="2426" y="8880"/>
                  </a:lnTo>
                  <a:lnTo>
                    <a:pt x="2631" y="8716"/>
                  </a:lnTo>
                  <a:lnTo>
                    <a:pt x="2837" y="8469"/>
                  </a:lnTo>
                  <a:lnTo>
                    <a:pt x="2960" y="8181"/>
                  </a:lnTo>
                  <a:lnTo>
                    <a:pt x="3042" y="7852"/>
                  </a:lnTo>
                  <a:lnTo>
                    <a:pt x="3084" y="7277"/>
                  </a:lnTo>
                  <a:lnTo>
                    <a:pt x="3042" y="6578"/>
                  </a:lnTo>
                  <a:lnTo>
                    <a:pt x="2960" y="5920"/>
                  </a:lnTo>
                  <a:lnTo>
                    <a:pt x="3001" y="5345"/>
                  </a:lnTo>
                  <a:lnTo>
                    <a:pt x="3042" y="4769"/>
                  </a:lnTo>
                  <a:lnTo>
                    <a:pt x="3125" y="4276"/>
                  </a:lnTo>
                  <a:lnTo>
                    <a:pt x="3248" y="3783"/>
                  </a:lnTo>
                  <a:lnTo>
                    <a:pt x="3412" y="3330"/>
                  </a:lnTo>
                  <a:lnTo>
                    <a:pt x="3700" y="2549"/>
                  </a:lnTo>
                  <a:lnTo>
                    <a:pt x="3988" y="1851"/>
                  </a:lnTo>
                  <a:lnTo>
                    <a:pt x="4070" y="1522"/>
                  </a:lnTo>
                  <a:lnTo>
                    <a:pt x="4111" y="1234"/>
                  </a:lnTo>
                  <a:lnTo>
                    <a:pt x="4111" y="946"/>
                  </a:lnTo>
                  <a:lnTo>
                    <a:pt x="4070" y="658"/>
                  </a:lnTo>
                  <a:lnTo>
                    <a:pt x="3947" y="371"/>
                  </a:lnTo>
                  <a:lnTo>
                    <a:pt x="3741" y="124"/>
                  </a:lnTo>
                  <a:lnTo>
                    <a:pt x="3659" y="42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93"/>
            <p:cNvSpPr/>
            <p:nvPr/>
          </p:nvSpPr>
          <p:spPr>
            <a:xfrm>
              <a:off x="5165050" y="1220825"/>
              <a:ext cx="165500" cy="301150"/>
            </a:xfrm>
            <a:custGeom>
              <a:rect b="b" l="l" r="r" t="t"/>
              <a:pathLst>
                <a:path extrusionOk="0" h="12046" w="6620">
                  <a:moveTo>
                    <a:pt x="617" y="1"/>
                  </a:moveTo>
                  <a:lnTo>
                    <a:pt x="412" y="42"/>
                  </a:lnTo>
                  <a:lnTo>
                    <a:pt x="247" y="124"/>
                  </a:lnTo>
                  <a:lnTo>
                    <a:pt x="83" y="247"/>
                  </a:lnTo>
                  <a:lnTo>
                    <a:pt x="42" y="412"/>
                  </a:lnTo>
                  <a:lnTo>
                    <a:pt x="0" y="658"/>
                  </a:lnTo>
                  <a:lnTo>
                    <a:pt x="42" y="946"/>
                  </a:lnTo>
                  <a:lnTo>
                    <a:pt x="83" y="1275"/>
                  </a:lnTo>
                  <a:lnTo>
                    <a:pt x="206" y="1645"/>
                  </a:lnTo>
                  <a:lnTo>
                    <a:pt x="494" y="2591"/>
                  </a:lnTo>
                  <a:lnTo>
                    <a:pt x="1357" y="4893"/>
                  </a:lnTo>
                  <a:lnTo>
                    <a:pt x="1809" y="6290"/>
                  </a:lnTo>
                  <a:lnTo>
                    <a:pt x="2220" y="7811"/>
                  </a:lnTo>
                  <a:lnTo>
                    <a:pt x="2426" y="8551"/>
                  </a:lnTo>
                  <a:lnTo>
                    <a:pt x="2673" y="9209"/>
                  </a:lnTo>
                  <a:lnTo>
                    <a:pt x="2960" y="9744"/>
                  </a:lnTo>
                  <a:lnTo>
                    <a:pt x="3248" y="10237"/>
                  </a:lnTo>
                  <a:lnTo>
                    <a:pt x="3577" y="10648"/>
                  </a:lnTo>
                  <a:lnTo>
                    <a:pt x="3906" y="11018"/>
                  </a:lnTo>
                  <a:lnTo>
                    <a:pt x="4235" y="11265"/>
                  </a:lnTo>
                  <a:lnTo>
                    <a:pt x="4564" y="11511"/>
                  </a:lnTo>
                  <a:lnTo>
                    <a:pt x="4851" y="11676"/>
                  </a:lnTo>
                  <a:lnTo>
                    <a:pt x="5139" y="11799"/>
                  </a:lnTo>
                  <a:lnTo>
                    <a:pt x="5632" y="11963"/>
                  </a:lnTo>
                  <a:lnTo>
                    <a:pt x="6002" y="12046"/>
                  </a:lnTo>
                  <a:lnTo>
                    <a:pt x="6126" y="12046"/>
                  </a:lnTo>
                  <a:lnTo>
                    <a:pt x="6331" y="11717"/>
                  </a:lnTo>
                  <a:lnTo>
                    <a:pt x="6455" y="11347"/>
                  </a:lnTo>
                  <a:lnTo>
                    <a:pt x="6578" y="10977"/>
                  </a:lnTo>
                  <a:lnTo>
                    <a:pt x="6619" y="10607"/>
                  </a:lnTo>
                  <a:lnTo>
                    <a:pt x="6578" y="10237"/>
                  </a:lnTo>
                  <a:lnTo>
                    <a:pt x="6537" y="9867"/>
                  </a:lnTo>
                  <a:lnTo>
                    <a:pt x="6455" y="9497"/>
                  </a:lnTo>
                  <a:lnTo>
                    <a:pt x="6331" y="9086"/>
                  </a:lnTo>
                  <a:lnTo>
                    <a:pt x="6208" y="8716"/>
                  </a:lnTo>
                  <a:lnTo>
                    <a:pt x="6002" y="8346"/>
                  </a:lnTo>
                  <a:lnTo>
                    <a:pt x="5591" y="7565"/>
                  </a:lnTo>
                  <a:lnTo>
                    <a:pt x="5139" y="6866"/>
                  </a:lnTo>
                  <a:lnTo>
                    <a:pt x="4646" y="6167"/>
                  </a:lnTo>
                  <a:lnTo>
                    <a:pt x="4399" y="5797"/>
                  </a:lnTo>
                  <a:lnTo>
                    <a:pt x="4153" y="5345"/>
                  </a:lnTo>
                  <a:lnTo>
                    <a:pt x="3700" y="4317"/>
                  </a:lnTo>
                  <a:lnTo>
                    <a:pt x="3207" y="3207"/>
                  </a:lnTo>
                  <a:lnTo>
                    <a:pt x="2714" y="2097"/>
                  </a:lnTo>
                  <a:lnTo>
                    <a:pt x="2426" y="1563"/>
                  </a:lnTo>
                  <a:lnTo>
                    <a:pt x="2179" y="1111"/>
                  </a:lnTo>
                  <a:lnTo>
                    <a:pt x="1892" y="700"/>
                  </a:lnTo>
                  <a:lnTo>
                    <a:pt x="1604" y="371"/>
                  </a:lnTo>
                  <a:lnTo>
                    <a:pt x="1275" y="165"/>
                  </a:lnTo>
                  <a:lnTo>
                    <a:pt x="1110" y="83"/>
                  </a:lnTo>
                  <a:lnTo>
                    <a:pt x="9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93"/>
            <p:cNvSpPr/>
            <p:nvPr/>
          </p:nvSpPr>
          <p:spPr>
            <a:xfrm>
              <a:off x="5388075" y="1178700"/>
              <a:ext cx="109975" cy="242550"/>
            </a:xfrm>
            <a:custGeom>
              <a:rect b="b" l="l" r="r" t="t"/>
              <a:pathLst>
                <a:path extrusionOk="0" h="9702" w="4399">
                  <a:moveTo>
                    <a:pt x="3659" y="0"/>
                  </a:moveTo>
                  <a:lnTo>
                    <a:pt x="3536" y="41"/>
                  </a:lnTo>
                  <a:lnTo>
                    <a:pt x="3412" y="165"/>
                  </a:lnTo>
                  <a:lnTo>
                    <a:pt x="3248" y="329"/>
                  </a:lnTo>
                  <a:lnTo>
                    <a:pt x="2960" y="822"/>
                  </a:lnTo>
                  <a:lnTo>
                    <a:pt x="2631" y="1480"/>
                  </a:lnTo>
                  <a:lnTo>
                    <a:pt x="1850" y="3248"/>
                  </a:lnTo>
                  <a:lnTo>
                    <a:pt x="1357" y="4234"/>
                  </a:lnTo>
                  <a:lnTo>
                    <a:pt x="781" y="5303"/>
                  </a:lnTo>
                  <a:lnTo>
                    <a:pt x="493" y="5797"/>
                  </a:lnTo>
                  <a:lnTo>
                    <a:pt x="288" y="6290"/>
                  </a:lnTo>
                  <a:lnTo>
                    <a:pt x="124" y="6742"/>
                  </a:lnTo>
                  <a:lnTo>
                    <a:pt x="41" y="7194"/>
                  </a:lnTo>
                  <a:lnTo>
                    <a:pt x="0" y="7564"/>
                  </a:lnTo>
                  <a:lnTo>
                    <a:pt x="0" y="7934"/>
                  </a:lnTo>
                  <a:lnTo>
                    <a:pt x="41" y="8263"/>
                  </a:lnTo>
                  <a:lnTo>
                    <a:pt x="82" y="8551"/>
                  </a:lnTo>
                  <a:lnTo>
                    <a:pt x="165" y="8839"/>
                  </a:lnTo>
                  <a:lnTo>
                    <a:pt x="247" y="9044"/>
                  </a:lnTo>
                  <a:lnTo>
                    <a:pt x="452" y="9414"/>
                  </a:lnTo>
                  <a:lnTo>
                    <a:pt x="576" y="9620"/>
                  </a:lnTo>
                  <a:lnTo>
                    <a:pt x="658" y="9702"/>
                  </a:lnTo>
                  <a:lnTo>
                    <a:pt x="946" y="9620"/>
                  </a:lnTo>
                  <a:lnTo>
                    <a:pt x="1233" y="9496"/>
                  </a:lnTo>
                  <a:lnTo>
                    <a:pt x="1480" y="9373"/>
                  </a:lnTo>
                  <a:lnTo>
                    <a:pt x="1686" y="9168"/>
                  </a:lnTo>
                  <a:lnTo>
                    <a:pt x="1891" y="8962"/>
                  </a:lnTo>
                  <a:lnTo>
                    <a:pt x="2056" y="8756"/>
                  </a:lnTo>
                  <a:lnTo>
                    <a:pt x="2220" y="8469"/>
                  </a:lnTo>
                  <a:lnTo>
                    <a:pt x="2343" y="8222"/>
                  </a:lnTo>
                  <a:lnTo>
                    <a:pt x="2590" y="7605"/>
                  </a:lnTo>
                  <a:lnTo>
                    <a:pt x="2754" y="6989"/>
                  </a:lnTo>
                  <a:lnTo>
                    <a:pt x="2878" y="6331"/>
                  </a:lnTo>
                  <a:lnTo>
                    <a:pt x="3001" y="5673"/>
                  </a:lnTo>
                  <a:lnTo>
                    <a:pt x="3042" y="5344"/>
                  </a:lnTo>
                  <a:lnTo>
                    <a:pt x="3166" y="4974"/>
                  </a:lnTo>
                  <a:lnTo>
                    <a:pt x="3453" y="4152"/>
                  </a:lnTo>
                  <a:lnTo>
                    <a:pt x="3782" y="3289"/>
                  </a:lnTo>
                  <a:lnTo>
                    <a:pt x="4111" y="2426"/>
                  </a:lnTo>
                  <a:lnTo>
                    <a:pt x="4234" y="1973"/>
                  </a:lnTo>
                  <a:lnTo>
                    <a:pt x="4358" y="1562"/>
                  </a:lnTo>
                  <a:lnTo>
                    <a:pt x="4399" y="1192"/>
                  </a:lnTo>
                  <a:lnTo>
                    <a:pt x="4399" y="864"/>
                  </a:lnTo>
                  <a:lnTo>
                    <a:pt x="4358" y="576"/>
                  </a:lnTo>
                  <a:lnTo>
                    <a:pt x="4276" y="329"/>
                  </a:lnTo>
                  <a:lnTo>
                    <a:pt x="4193" y="206"/>
                  </a:lnTo>
                  <a:lnTo>
                    <a:pt x="4070" y="124"/>
                  </a:lnTo>
                  <a:lnTo>
                    <a:pt x="3947" y="41"/>
                  </a:lnTo>
                  <a:lnTo>
                    <a:pt x="38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93"/>
            <p:cNvSpPr/>
            <p:nvPr/>
          </p:nvSpPr>
          <p:spPr>
            <a:xfrm>
              <a:off x="5153750" y="1385275"/>
              <a:ext cx="127450" cy="197350"/>
            </a:xfrm>
            <a:custGeom>
              <a:rect b="b" l="l" r="r" t="t"/>
              <a:pathLst>
                <a:path extrusionOk="0" h="7894" w="5098">
                  <a:moveTo>
                    <a:pt x="370" y="0"/>
                  </a:moveTo>
                  <a:lnTo>
                    <a:pt x="165" y="535"/>
                  </a:lnTo>
                  <a:lnTo>
                    <a:pt x="41" y="987"/>
                  </a:lnTo>
                  <a:lnTo>
                    <a:pt x="0" y="1357"/>
                  </a:lnTo>
                  <a:lnTo>
                    <a:pt x="41" y="1727"/>
                  </a:lnTo>
                  <a:lnTo>
                    <a:pt x="124" y="2015"/>
                  </a:lnTo>
                  <a:lnTo>
                    <a:pt x="247" y="2302"/>
                  </a:lnTo>
                  <a:lnTo>
                    <a:pt x="411" y="2549"/>
                  </a:lnTo>
                  <a:lnTo>
                    <a:pt x="617" y="2796"/>
                  </a:lnTo>
                  <a:lnTo>
                    <a:pt x="1069" y="3248"/>
                  </a:lnTo>
                  <a:lnTo>
                    <a:pt x="1562" y="3782"/>
                  </a:lnTo>
                  <a:lnTo>
                    <a:pt x="1809" y="4070"/>
                  </a:lnTo>
                  <a:lnTo>
                    <a:pt x="2015" y="4358"/>
                  </a:lnTo>
                  <a:lnTo>
                    <a:pt x="2179" y="4728"/>
                  </a:lnTo>
                  <a:lnTo>
                    <a:pt x="2302" y="5180"/>
                  </a:lnTo>
                  <a:lnTo>
                    <a:pt x="2508" y="5673"/>
                  </a:lnTo>
                  <a:lnTo>
                    <a:pt x="2713" y="6125"/>
                  </a:lnTo>
                  <a:lnTo>
                    <a:pt x="3001" y="6537"/>
                  </a:lnTo>
                  <a:lnTo>
                    <a:pt x="3289" y="6907"/>
                  </a:lnTo>
                  <a:lnTo>
                    <a:pt x="3577" y="7194"/>
                  </a:lnTo>
                  <a:lnTo>
                    <a:pt x="3906" y="7482"/>
                  </a:lnTo>
                  <a:lnTo>
                    <a:pt x="4235" y="7688"/>
                  </a:lnTo>
                  <a:lnTo>
                    <a:pt x="4522" y="7852"/>
                  </a:lnTo>
                  <a:lnTo>
                    <a:pt x="4646" y="7893"/>
                  </a:lnTo>
                  <a:lnTo>
                    <a:pt x="4769" y="7893"/>
                  </a:lnTo>
                  <a:lnTo>
                    <a:pt x="4851" y="7852"/>
                  </a:lnTo>
                  <a:lnTo>
                    <a:pt x="4974" y="7811"/>
                  </a:lnTo>
                  <a:lnTo>
                    <a:pt x="5016" y="7729"/>
                  </a:lnTo>
                  <a:lnTo>
                    <a:pt x="5057" y="7605"/>
                  </a:lnTo>
                  <a:lnTo>
                    <a:pt x="5098" y="7482"/>
                  </a:lnTo>
                  <a:lnTo>
                    <a:pt x="5057" y="7400"/>
                  </a:lnTo>
                  <a:lnTo>
                    <a:pt x="4810" y="6783"/>
                  </a:lnTo>
                  <a:lnTo>
                    <a:pt x="4440" y="6043"/>
                  </a:lnTo>
                  <a:lnTo>
                    <a:pt x="4029" y="5221"/>
                  </a:lnTo>
                  <a:lnTo>
                    <a:pt x="3495" y="4276"/>
                  </a:lnTo>
                  <a:lnTo>
                    <a:pt x="2878" y="3289"/>
                  </a:lnTo>
                  <a:lnTo>
                    <a:pt x="2179" y="2220"/>
                  </a:lnTo>
                  <a:lnTo>
                    <a:pt x="1316" y="111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93"/>
            <p:cNvSpPr/>
            <p:nvPr/>
          </p:nvSpPr>
          <p:spPr>
            <a:xfrm>
              <a:off x="5445625" y="1312300"/>
              <a:ext cx="185000" cy="201450"/>
            </a:xfrm>
            <a:custGeom>
              <a:rect b="b" l="l" r="r" t="t"/>
              <a:pathLst>
                <a:path extrusionOk="0" h="8058" w="7400">
                  <a:moveTo>
                    <a:pt x="6290" y="0"/>
                  </a:moveTo>
                  <a:lnTo>
                    <a:pt x="5632" y="42"/>
                  </a:lnTo>
                  <a:lnTo>
                    <a:pt x="5303" y="83"/>
                  </a:lnTo>
                  <a:lnTo>
                    <a:pt x="4933" y="165"/>
                  </a:lnTo>
                  <a:lnTo>
                    <a:pt x="4605" y="247"/>
                  </a:lnTo>
                  <a:lnTo>
                    <a:pt x="4317" y="412"/>
                  </a:lnTo>
                  <a:lnTo>
                    <a:pt x="4029" y="617"/>
                  </a:lnTo>
                  <a:lnTo>
                    <a:pt x="3782" y="864"/>
                  </a:lnTo>
                  <a:lnTo>
                    <a:pt x="3577" y="1193"/>
                  </a:lnTo>
                  <a:lnTo>
                    <a:pt x="3453" y="1563"/>
                  </a:lnTo>
                  <a:lnTo>
                    <a:pt x="3330" y="1933"/>
                  </a:lnTo>
                  <a:lnTo>
                    <a:pt x="3207" y="2261"/>
                  </a:lnTo>
                  <a:lnTo>
                    <a:pt x="3083" y="2508"/>
                  </a:lnTo>
                  <a:lnTo>
                    <a:pt x="2919" y="2673"/>
                  </a:lnTo>
                  <a:lnTo>
                    <a:pt x="2755" y="2837"/>
                  </a:lnTo>
                  <a:lnTo>
                    <a:pt x="2590" y="2960"/>
                  </a:lnTo>
                  <a:lnTo>
                    <a:pt x="2261" y="3125"/>
                  </a:lnTo>
                  <a:lnTo>
                    <a:pt x="1850" y="3289"/>
                  </a:lnTo>
                  <a:lnTo>
                    <a:pt x="1439" y="3495"/>
                  </a:lnTo>
                  <a:lnTo>
                    <a:pt x="1192" y="3659"/>
                  </a:lnTo>
                  <a:lnTo>
                    <a:pt x="987" y="3865"/>
                  </a:lnTo>
                  <a:lnTo>
                    <a:pt x="740" y="4111"/>
                  </a:lnTo>
                  <a:lnTo>
                    <a:pt x="535" y="4440"/>
                  </a:lnTo>
                  <a:lnTo>
                    <a:pt x="329" y="4769"/>
                  </a:lnTo>
                  <a:lnTo>
                    <a:pt x="165" y="5139"/>
                  </a:lnTo>
                  <a:lnTo>
                    <a:pt x="83" y="5468"/>
                  </a:lnTo>
                  <a:lnTo>
                    <a:pt x="0" y="5797"/>
                  </a:lnTo>
                  <a:lnTo>
                    <a:pt x="0" y="6126"/>
                  </a:lnTo>
                  <a:lnTo>
                    <a:pt x="0" y="6413"/>
                  </a:lnTo>
                  <a:lnTo>
                    <a:pt x="41" y="6701"/>
                  </a:lnTo>
                  <a:lnTo>
                    <a:pt x="83" y="6948"/>
                  </a:lnTo>
                  <a:lnTo>
                    <a:pt x="247" y="7400"/>
                  </a:lnTo>
                  <a:lnTo>
                    <a:pt x="411" y="7770"/>
                  </a:lnTo>
                  <a:lnTo>
                    <a:pt x="576" y="8058"/>
                  </a:lnTo>
                  <a:lnTo>
                    <a:pt x="946" y="7359"/>
                  </a:lnTo>
                  <a:lnTo>
                    <a:pt x="1357" y="6701"/>
                  </a:lnTo>
                  <a:lnTo>
                    <a:pt x="1850" y="6002"/>
                  </a:lnTo>
                  <a:lnTo>
                    <a:pt x="2385" y="5304"/>
                  </a:lnTo>
                  <a:lnTo>
                    <a:pt x="2919" y="4605"/>
                  </a:lnTo>
                  <a:lnTo>
                    <a:pt x="3495" y="3947"/>
                  </a:lnTo>
                  <a:lnTo>
                    <a:pt x="4646" y="2755"/>
                  </a:lnTo>
                  <a:lnTo>
                    <a:pt x="5714" y="1686"/>
                  </a:lnTo>
                  <a:lnTo>
                    <a:pt x="6578" y="864"/>
                  </a:lnTo>
                  <a:lnTo>
                    <a:pt x="7400" y="124"/>
                  </a:lnTo>
                  <a:lnTo>
                    <a:pt x="6866" y="42"/>
                  </a:lnTo>
                  <a:lnTo>
                    <a:pt x="62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93"/>
            <p:cNvSpPr/>
            <p:nvPr/>
          </p:nvSpPr>
          <p:spPr>
            <a:xfrm>
              <a:off x="5499050" y="2053300"/>
              <a:ext cx="98700" cy="514900"/>
            </a:xfrm>
            <a:custGeom>
              <a:rect b="b" l="l" r="r" t="t"/>
              <a:pathLst>
                <a:path extrusionOk="0" h="20596" w="3948">
                  <a:moveTo>
                    <a:pt x="1275" y="0"/>
                  </a:moveTo>
                  <a:lnTo>
                    <a:pt x="1070" y="781"/>
                  </a:lnTo>
                  <a:lnTo>
                    <a:pt x="864" y="1727"/>
                  </a:lnTo>
                  <a:lnTo>
                    <a:pt x="618" y="3001"/>
                  </a:lnTo>
                  <a:lnTo>
                    <a:pt x="412" y="4604"/>
                  </a:lnTo>
                  <a:lnTo>
                    <a:pt x="207" y="6454"/>
                  </a:lnTo>
                  <a:lnTo>
                    <a:pt x="42" y="8592"/>
                  </a:lnTo>
                  <a:lnTo>
                    <a:pt x="1" y="9743"/>
                  </a:lnTo>
                  <a:lnTo>
                    <a:pt x="1" y="10935"/>
                  </a:lnTo>
                  <a:lnTo>
                    <a:pt x="42" y="13237"/>
                  </a:lnTo>
                  <a:lnTo>
                    <a:pt x="124" y="15210"/>
                  </a:lnTo>
                  <a:lnTo>
                    <a:pt x="289" y="16896"/>
                  </a:lnTo>
                  <a:lnTo>
                    <a:pt x="453" y="18253"/>
                  </a:lnTo>
                  <a:lnTo>
                    <a:pt x="618" y="19280"/>
                  </a:lnTo>
                  <a:lnTo>
                    <a:pt x="782" y="20020"/>
                  </a:lnTo>
                  <a:lnTo>
                    <a:pt x="946" y="20596"/>
                  </a:lnTo>
                  <a:lnTo>
                    <a:pt x="3002" y="20596"/>
                  </a:lnTo>
                  <a:lnTo>
                    <a:pt x="3166" y="20020"/>
                  </a:lnTo>
                  <a:lnTo>
                    <a:pt x="3331" y="19280"/>
                  </a:lnTo>
                  <a:lnTo>
                    <a:pt x="3495" y="18253"/>
                  </a:lnTo>
                  <a:lnTo>
                    <a:pt x="3660" y="16896"/>
                  </a:lnTo>
                  <a:lnTo>
                    <a:pt x="3824" y="15210"/>
                  </a:lnTo>
                  <a:lnTo>
                    <a:pt x="3906" y="13237"/>
                  </a:lnTo>
                  <a:lnTo>
                    <a:pt x="3947" y="10935"/>
                  </a:lnTo>
                  <a:lnTo>
                    <a:pt x="3947" y="9743"/>
                  </a:lnTo>
                  <a:lnTo>
                    <a:pt x="3906" y="8592"/>
                  </a:lnTo>
                  <a:lnTo>
                    <a:pt x="3742" y="6454"/>
                  </a:lnTo>
                  <a:lnTo>
                    <a:pt x="3536" y="4604"/>
                  </a:lnTo>
                  <a:lnTo>
                    <a:pt x="3290" y="3001"/>
                  </a:lnTo>
                  <a:lnTo>
                    <a:pt x="3084" y="1727"/>
                  </a:lnTo>
                  <a:lnTo>
                    <a:pt x="2879" y="781"/>
                  </a:lnTo>
                  <a:lnTo>
                    <a:pt x="26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93"/>
            <p:cNvSpPr/>
            <p:nvPr/>
          </p:nvSpPr>
          <p:spPr>
            <a:xfrm>
              <a:off x="5306875" y="1858025"/>
              <a:ext cx="136725" cy="710175"/>
            </a:xfrm>
            <a:custGeom>
              <a:rect b="b" l="l" r="r" t="t"/>
              <a:pathLst>
                <a:path extrusionOk="0" h="28407" w="5469">
                  <a:moveTo>
                    <a:pt x="1768" y="0"/>
                  </a:moveTo>
                  <a:lnTo>
                    <a:pt x="1522" y="1110"/>
                  </a:lnTo>
                  <a:lnTo>
                    <a:pt x="1234" y="2385"/>
                  </a:lnTo>
                  <a:lnTo>
                    <a:pt x="905" y="4152"/>
                  </a:lnTo>
                  <a:lnTo>
                    <a:pt x="576" y="6331"/>
                  </a:lnTo>
                  <a:lnTo>
                    <a:pt x="412" y="7606"/>
                  </a:lnTo>
                  <a:lnTo>
                    <a:pt x="288" y="8921"/>
                  </a:lnTo>
                  <a:lnTo>
                    <a:pt x="165" y="10360"/>
                  </a:lnTo>
                  <a:lnTo>
                    <a:pt x="83" y="11840"/>
                  </a:lnTo>
                  <a:lnTo>
                    <a:pt x="1" y="13443"/>
                  </a:lnTo>
                  <a:lnTo>
                    <a:pt x="1" y="15087"/>
                  </a:lnTo>
                  <a:lnTo>
                    <a:pt x="1" y="16732"/>
                  </a:lnTo>
                  <a:lnTo>
                    <a:pt x="42" y="18253"/>
                  </a:lnTo>
                  <a:lnTo>
                    <a:pt x="124" y="19692"/>
                  </a:lnTo>
                  <a:lnTo>
                    <a:pt x="206" y="21007"/>
                  </a:lnTo>
                  <a:lnTo>
                    <a:pt x="412" y="23309"/>
                  </a:lnTo>
                  <a:lnTo>
                    <a:pt x="658" y="25159"/>
                  </a:lnTo>
                  <a:lnTo>
                    <a:pt x="864" y="26598"/>
                  </a:lnTo>
                  <a:lnTo>
                    <a:pt x="1069" y="27585"/>
                  </a:lnTo>
                  <a:lnTo>
                    <a:pt x="1275" y="28407"/>
                  </a:lnTo>
                  <a:lnTo>
                    <a:pt x="4153" y="28407"/>
                  </a:lnTo>
                  <a:lnTo>
                    <a:pt x="4358" y="27585"/>
                  </a:lnTo>
                  <a:lnTo>
                    <a:pt x="4564" y="26598"/>
                  </a:lnTo>
                  <a:lnTo>
                    <a:pt x="4810" y="25159"/>
                  </a:lnTo>
                  <a:lnTo>
                    <a:pt x="5057" y="23309"/>
                  </a:lnTo>
                  <a:lnTo>
                    <a:pt x="5263" y="21007"/>
                  </a:lnTo>
                  <a:lnTo>
                    <a:pt x="5345" y="19692"/>
                  </a:lnTo>
                  <a:lnTo>
                    <a:pt x="5427" y="18253"/>
                  </a:lnTo>
                  <a:lnTo>
                    <a:pt x="5468" y="16732"/>
                  </a:lnTo>
                  <a:lnTo>
                    <a:pt x="5468" y="15087"/>
                  </a:lnTo>
                  <a:lnTo>
                    <a:pt x="5468" y="13443"/>
                  </a:lnTo>
                  <a:lnTo>
                    <a:pt x="5386" y="11840"/>
                  </a:lnTo>
                  <a:lnTo>
                    <a:pt x="5304" y="10360"/>
                  </a:lnTo>
                  <a:lnTo>
                    <a:pt x="5180" y="8921"/>
                  </a:lnTo>
                  <a:lnTo>
                    <a:pt x="5057" y="7606"/>
                  </a:lnTo>
                  <a:lnTo>
                    <a:pt x="4893" y="6331"/>
                  </a:lnTo>
                  <a:lnTo>
                    <a:pt x="4564" y="4152"/>
                  </a:lnTo>
                  <a:lnTo>
                    <a:pt x="4235" y="2385"/>
                  </a:lnTo>
                  <a:lnTo>
                    <a:pt x="3947" y="1110"/>
                  </a:lnTo>
                  <a:lnTo>
                    <a:pt x="3659" y="0"/>
                  </a:lnTo>
                  <a:close/>
                </a:path>
              </a:pathLst>
            </a:custGeom>
            <a:solidFill>
              <a:srgbClr val="B963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2_1_1"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94"/>
          <p:cNvSpPr/>
          <p:nvPr/>
        </p:nvSpPr>
        <p:spPr>
          <a:xfrm>
            <a:off x="0" y="4006900"/>
            <a:ext cx="9157500" cy="11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5" name="Google Shape;945;p94"/>
          <p:cNvGrpSpPr/>
          <p:nvPr/>
        </p:nvGrpSpPr>
        <p:grpSpPr>
          <a:xfrm>
            <a:off x="8488787" y="2765504"/>
            <a:ext cx="2500831" cy="1615491"/>
            <a:chOff x="5298575" y="3826800"/>
            <a:chExt cx="1190475" cy="769025"/>
          </a:xfrm>
        </p:grpSpPr>
        <p:sp>
          <p:nvSpPr>
            <p:cNvPr id="946" name="Google Shape;946;p94"/>
            <p:cNvSpPr/>
            <p:nvPr/>
          </p:nvSpPr>
          <p:spPr>
            <a:xfrm>
              <a:off x="5342275" y="4439700"/>
              <a:ext cx="136350" cy="156125"/>
            </a:xfrm>
            <a:custGeom>
              <a:rect b="b" l="l" r="r" t="t"/>
              <a:pathLst>
                <a:path extrusionOk="0" h="6245" w="5454">
                  <a:moveTo>
                    <a:pt x="334" y="1"/>
                  </a:moveTo>
                  <a:lnTo>
                    <a:pt x="1" y="6244"/>
                  </a:lnTo>
                  <a:lnTo>
                    <a:pt x="1915" y="6244"/>
                  </a:lnTo>
                  <a:lnTo>
                    <a:pt x="5453" y="1"/>
                  </a:lnTo>
                  <a:close/>
                </a:path>
              </a:pathLst>
            </a:custGeom>
            <a:solidFill>
              <a:srgbClr val="2C4E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94"/>
            <p:cNvSpPr/>
            <p:nvPr/>
          </p:nvSpPr>
          <p:spPr>
            <a:xfrm>
              <a:off x="6310050" y="4439700"/>
              <a:ext cx="135300" cy="156125"/>
            </a:xfrm>
            <a:custGeom>
              <a:rect b="b" l="l" r="r" t="t"/>
              <a:pathLst>
                <a:path extrusionOk="0" h="6245" w="5412">
                  <a:moveTo>
                    <a:pt x="0" y="1"/>
                  </a:moveTo>
                  <a:lnTo>
                    <a:pt x="3497" y="6244"/>
                  </a:lnTo>
                  <a:lnTo>
                    <a:pt x="5411" y="6244"/>
                  </a:lnTo>
                  <a:lnTo>
                    <a:pt x="5120" y="1"/>
                  </a:lnTo>
                  <a:close/>
                </a:path>
              </a:pathLst>
            </a:custGeom>
            <a:solidFill>
              <a:srgbClr val="2C4E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94"/>
            <p:cNvSpPr/>
            <p:nvPr/>
          </p:nvSpPr>
          <p:spPr>
            <a:xfrm>
              <a:off x="5298575" y="3826800"/>
              <a:ext cx="1190475" cy="655600"/>
            </a:xfrm>
            <a:custGeom>
              <a:rect b="b" l="l" r="r" t="t"/>
              <a:pathLst>
                <a:path extrusionOk="0" h="26224" w="47619">
                  <a:moveTo>
                    <a:pt x="0" y="0"/>
                  </a:moveTo>
                  <a:lnTo>
                    <a:pt x="0" y="26223"/>
                  </a:lnTo>
                  <a:lnTo>
                    <a:pt x="47618" y="26223"/>
                  </a:lnTo>
                  <a:lnTo>
                    <a:pt x="47618" y="0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94"/>
            <p:cNvSpPr/>
            <p:nvPr/>
          </p:nvSpPr>
          <p:spPr>
            <a:xfrm>
              <a:off x="5346450" y="3866325"/>
              <a:ext cx="530725" cy="163400"/>
            </a:xfrm>
            <a:custGeom>
              <a:rect b="b" l="l" r="r" t="t"/>
              <a:pathLst>
                <a:path extrusionOk="0" h="6536" w="21229">
                  <a:moveTo>
                    <a:pt x="0" y="1"/>
                  </a:moveTo>
                  <a:lnTo>
                    <a:pt x="0" y="6536"/>
                  </a:lnTo>
                  <a:lnTo>
                    <a:pt x="21228" y="6536"/>
                  </a:lnTo>
                  <a:lnTo>
                    <a:pt x="21228" y="1"/>
                  </a:lnTo>
                  <a:close/>
                </a:path>
              </a:pathLst>
            </a:custGeom>
            <a:solidFill>
              <a:srgbClr val="4E7B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94"/>
            <p:cNvSpPr/>
            <p:nvPr/>
          </p:nvSpPr>
          <p:spPr>
            <a:xfrm>
              <a:off x="5346450" y="4056775"/>
              <a:ext cx="530725" cy="164425"/>
            </a:xfrm>
            <a:custGeom>
              <a:rect b="b" l="l" r="r" t="t"/>
              <a:pathLst>
                <a:path extrusionOk="0" h="6577" w="21229">
                  <a:moveTo>
                    <a:pt x="0" y="0"/>
                  </a:moveTo>
                  <a:lnTo>
                    <a:pt x="0" y="6577"/>
                  </a:lnTo>
                  <a:lnTo>
                    <a:pt x="21228" y="6577"/>
                  </a:lnTo>
                  <a:lnTo>
                    <a:pt x="21228" y="0"/>
                  </a:lnTo>
                  <a:close/>
                </a:path>
              </a:pathLst>
            </a:custGeom>
            <a:solidFill>
              <a:srgbClr val="4E7B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94"/>
            <p:cNvSpPr/>
            <p:nvPr/>
          </p:nvSpPr>
          <p:spPr>
            <a:xfrm>
              <a:off x="5346450" y="4248225"/>
              <a:ext cx="530725" cy="164450"/>
            </a:xfrm>
            <a:custGeom>
              <a:rect b="b" l="l" r="r" t="t"/>
              <a:pathLst>
                <a:path extrusionOk="0" h="6578" w="21229">
                  <a:moveTo>
                    <a:pt x="0" y="1"/>
                  </a:moveTo>
                  <a:lnTo>
                    <a:pt x="0" y="6578"/>
                  </a:lnTo>
                  <a:lnTo>
                    <a:pt x="21228" y="6578"/>
                  </a:lnTo>
                  <a:lnTo>
                    <a:pt x="21228" y="1"/>
                  </a:lnTo>
                  <a:close/>
                </a:path>
              </a:pathLst>
            </a:custGeom>
            <a:solidFill>
              <a:srgbClr val="4E7B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94"/>
            <p:cNvSpPr/>
            <p:nvPr/>
          </p:nvSpPr>
          <p:spPr>
            <a:xfrm>
              <a:off x="5910450" y="3866325"/>
              <a:ext cx="530725" cy="163400"/>
            </a:xfrm>
            <a:custGeom>
              <a:rect b="b" l="l" r="r" t="t"/>
              <a:pathLst>
                <a:path extrusionOk="0" h="6536" w="21229">
                  <a:moveTo>
                    <a:pt x="0" y="1"/>
                  </a:moveTo>
                  <a:lnTo>
                    <a:pt x="0" y="6536"/>
                  </a:lnTo>
                  <a:lnTo>
                    <a:pt x="21229" y="6536"/>
                  </a:lnTo>
                  <a:lnTo>
                    <a:pt x="21229" y="1"/>
                  </a:lnTo>
                  <a:close/>
                </a:path>
              </a:pathLst>
            </a:custGeom>
            <a:solidFill>
              <a:srgbClr val="4E7B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94"/>
            <p:cNvSpPr/>
            <p:nvPr/>
          </p:nvSpPr>
          <p:spPr>
            <a:xfrm>
              <a:off x="5910450" y="4056775"/>
              <a:ext cx="530725" cy="164425"/>
            </a:xfrm>
            <a:custGeom>
              <a:rect b="b" l="l" r="r" t="t"/>
              <a:pathLst>
                <a:path extrusionOk="0" h="6577" w="21229">
                  <a:moveTo>
                    <a:pt x="0" y="0"/>
                  </a:moveTo>
                  <a:lnTo>
                    <a:pt x="0" y="6577"/>
                  </a:lnTo>
                  <a:lnTo>
                    <a:pt x="21229" y="6577"/>
                  </a:lnTo>
                  <a:lnTo>
                    <a:pt x="21229" y="0"/>
                  </a:lnTo>
                  <a:close/>
                </a:path>
              </a:pathLst>
            </a:custGeom>
            <a:solidFill>
              <a:srgbClr val="4E7B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94"/>
            <p:cNvSpPr/>
            <p:nvPr/>
          </p:nvSpPr>
          <p:spPr>
            <a:xfrm>
              <a:off x="5910450" y="4248225"/>
              <a:ext cx="530725" cy="164450"/>
            </a:xfrm>
            <a:custGeom>
              <a:rect b="b" l="l" r="r" t="t"/>
              <a:pathLst>
                <a:path extrusionOk="0" h="6578" w="21229">
                  <a:moveTo>
                    <a:pt x="0" y="1"/>
                  </a:moveTo>
                  <a:lnTo>
                    <a:pt x="0" y="6578"/>
                  </a:lnTo>
                  <a:lnTo>
                    <a:pt x="21229" y="6578"/>
                  </a:lnTo>
                  <a:lnTo>
                    <a:pt x="21229" y="1"/>
                  </a:lnTo>
                  <a:close/>
                </a:path>
              </a:pathLst>
            </a:custGeom>
            <a:solidFill>
              <a:srgbClr val="4E7B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94"/>
            <p:cNvSpPr/>
            <p:nvPr/>
          </p:nvSpPr>
          <p:spPr>
            <a:xfrm>
              <a:off x="5592025" y="3920450"/>
              <a:ext cx="55175" cy="55175"/>
            </a:xfrm>
            <a:custGeom>
              <a:rect b="b" l="l" r="r" t="t"/>
              <a:pathLst>
                <a:path extrusionOk="0" fill="none" h="2207" w="2207">
                  <a:moveTo>
                    <a:pt x="2206" y="1083"/>
                  </a:moveTo>
                  <a:lnTo>
                    <a:pt x="2206" y="1083"/>
                  </a:lnTo>
                  <a:lnTo>
                    <a:pt x="2165" y="875"/>
                  </a:lnTo>
                  <a:lnTo>
                    <a:pt x="2123" y="666"/>
                  </a:lnTo>
                  <a:lnTo>
                    <a:pt x="1998" y="500"/>
                  </a:lnTo>
                  <a:lnTo>
                    <a:pt x="1874" y="333"/>
                  </a:lnTo>
                  <a:lnTo>
                    <a:pt x="1707" y="209"/>
                  </a:lnTo>
                  <a:lnTo>
                    <a:pt x="1541" y="84"/>
                  </a:lnTo>
                  <a:lnTo>
                    <a:pt x="1332" y="42"/>
                  </a:lnTo>
                  <a:lnTo>
                    <a:pt x="1124" y="0"/>
                  </a:lnTo>
                  <a:lnTo>
                    <a:pt x="1124" y="0"/>
                  </a:lnTo>
                  <a:lnTo>
                    <a:pt x="875" y="42"/>
                  </a:lnTo>
                  <a:lnTo>
                    <a:pt x="666" y="84"/>
                  </a:lnTo>
                  <a:lnTo>
                    <a:pt x="500" y="209"/>
                  </a:lnTo>
                  <a:lnTo>
                    <a:pt x="333" y="333"/>
                  </a:lnTo>
                  <a:lnTo>
                    <a:pt x="209" y="500"/>
                  </a:lnTo>
                  <a:lnTo>
                    <a:pt x="84" y="666"/>
                  </a:lnTo>
                  <a:lnTo>
                    <a:pt x="42" y="875"/>
                  </a:lnTo>
                  <a:lnTo>
                    <a:pt x="0" y="1083"/>
                  </a:lnTo>
                  <a:lnTo>
                    <a:pt x="0" y="1083"/>
                  </a:lnTo>
                  <a:lnTo>
                    <a:pt x="42" y="1332"/>
                  </a:lnTo>
                  <a:lnTo>
                    <a:pt x="84" y="1541"/>
                  </a:lnTo>
                  <a:lnTo>
                    <a:pt x="209" y="1707"/>
                  </a:lnTo>
                  <a:lnTo>
                    <a:pt x="333" y="1874"/>
                  </a:lnTo>
                  <a:lnTo>
                    <a:pt x="500" y="1998"/>
                  </a:lnTo>
                  <a:lnTo>
                    <a:pt x="666" y="2123"/>
                  </a:lnTo>
                  <a:lnTo>
                    <a:pt x="875" y="2165"/>
                  </a:lnTo>
                  <a:lnTo>
                    <a:pt x="1124" y="2206"/>
                  </a:lnTo>
                  <a:lnTo>
                    <a:pt x="1124" y="2206"/>
                  </a:lnTo>
                  <a:lnTo>
                    <a:pt x="1332" y="2165"/>
                  </a:lnTo>
                  <a:lnTo>
                    <a:pt x="1541" y="2123"/>
                  </a:lnTo>
                  <a:lnTo>
                    <a:pt x="1707" y="1998"/>
                  </a:lnTo>
                  <a:lnTo>
                    <a:pt x="1874" y="1874"/>
                  </a:lnTo>
                  <a:lnTo>
                    <a:pt x="1998" y="1707"/>
                  </a:lnTo>
                  <a:lnTo>
                    <a:pt x="2123" y="1541"/>
                  </a:lnTo>
                  <a:lnTo>
                    <a:pt x="2165" y="1332"/>
                  </a:lnTo>
                  <a:lnTo>
                    <a:pt x="2206" y="1083"/>
                  </a:lnTo>
                  <a:lnTo>
                    <a:pt x="2206" y="1083"/>
                  </a:lnTo>
                  <a:close/>
                </a:path>
              </a:pathLst>
            </a:custGeom>
            <a:noFill/>
            <a:ln cap="rnd" cmpd="sng" w="9525">
              <a:solidFill>
                <a:srgbClr val="25454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94"/>
            <p:cNvSpPr/>
            <p:nvPr/>
          </p:nvSpPr>
          <p:spPr>
            <a:xfrm>
              <a:off x="5592025" y="4303400"/>
              <a:ext cx="55175" cy="54125"/>
            </a:xfrm>
            <a:custGeom>
              <a:rect b="b" l="l" r="r" t="t"/>
              <a:pathLst>
                <a:path extrusionOk="0" fill="none" h="2165" w="2207">
                  <a:moveTo>
                    <a:pt x="2206" y="1082"/>
                  </a:moveTo>
                  <a:lnTo>
                    <a:pt x="2206" y="1082"/>
                  </a:lnTo>
                  <a:lnTo>
                    <a:pt x="2165" y="874"/>
                  </a:lnTo>
                  <a:lnTo>
                    <a:pt x="2123" y="666"/>
                  </a:lnTo>
                  <a:lnTo>
                    <a:pt x="1998" y="458"/>
                  </a:lnTo>
                  <a:lnTo>
                    <a:pt x="1874" y="291"/>
                  </a:lnTo>
                  <a:lnTo>
                    <a:pt x="1707" y="167"/>
                  </a:lnTo>
                  <a:lnTo>
                    <a:pt x="1541" y="83"/>
                  </a:lnTo>
                  <a:lnTo>
                    <a:pt x="1332" y="0"/>
                  </a:lnTo>
                  <a:lnTo>
                    <a:pt x="1124" y="0"/>
                  </a:lnTo>
                  <a:lnTo>
                    <a:pt x="1124" y="0"/>
                  </a:lnTo>
                  <a:lnTo>
                    <a:pt x="875" y="0"/>
                  </a:lnTo>
                  <a:lnTo>
                    <a:pt x="666" y="83"/>
                  </a:lnTo>
                  <a:lnTo>
                    <a:pt x="500" y="167"/>
                  </a:lnTo>
                  <a:lnTo>
                    <a:pt x="333" y="291"/>
                  </a:lnTo>
                  <a:lnTo>
                    <a:pt x="209" y="458"/>
                  </a:lnTo>
                  <a:lnTo>
                    <a:pt x="84" y="666"/>
                  </a:lnTo>
                  <a:lnTo>
                    <a:pt x="42" y="874"/>
                  </a:lnTo>
                  <a:lnTo>
                    <a:pt x="0" y="1082"/>
                  </a:lnTo>
                  <a:lnTo>
                    <a:pt x="0" y="1082"/>
                  </a:lnTo>
                  <a:lnTo>
                    <a:pt x="42" y="1290"/>
                  </a:lnTo>
                  <a:lnTo>
                    <a:pt x="84" y="1499"/>
                  </a:lnTo>
                  <a:lnTo>
                    <a:pt x="209" y="1707"/>
                  </a:lnTo>
                  <a:lnTo>
                    <a:pt x="333" y="1873"/>
                  </a:lnTo>
                  <a:lnTo>
                    <a:pt x="500" y="1998"/>
                  </a:lnTo>
                  <a:lnTo>
                    <a:pt x="666" y="2081"/>
                  </a:lnTo>
                  <a:lnTo>
                    <a:pt x="875" y="2165"/>
                  </a:lnTo>
                  <a:lnTo>
                    <a:pt x="1124" y="2165"/>
                  </a:lnTo>
                  <a:lnTo>
                    <a:pt x="1124" y="2165"/>
                  </a:lnTo>
                  <a:lnTo>
                    <a:pt x="1332" y="2165"/>
                  </a:lnTo>
                  <a:lnTo>
                    <a:pt x="1541" y="2081"/>
                  </a:lnTo>
                  <a:lnTo>
                    <a:pt x="1707" y="1998"/>
                  </a:lnTo>
                  <a:lnTo>
                    <a:pt x="1874" y="1873"/>
                  </a:lnTo>
                  <a:lnTo>
                    <a:pt x="1998" y="1707"/>
                  </a:lnTo>
                  <a:lnTo>
                    <a:pt x="2123" y="1499"/>
                  </a:lnTo>
                  <a:lnTo>
                    <a:pt x="2165" y="1290"/>
                  </a:lnTo>
                  <a:lnTo>
                    <a:pt x="2206" y="1082"/>
                  </a:lnTo>
                  <a:lnTo>
                    <a:pt x="2206" y="1082"/>
                  </a:lnTo>
                  <a:close/>
                </a:path>
              </a:pathLst>
            </a:custGeom>
            <a:noFill/>
            <a:ln cap="rnd" cmpd="sng" w="9525">
              <a:solidFill>
                <a:srgbClr val="25454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94"/>
            <p:cNvSpPr/>
            <p:nvPr/>
          </p:nvSpPr>
          <p:spPr>
            <a:xfrm>
              <a:off x="5592025" y="4111925"/>
              <a:ext cx="55175" cy="55175"/>
            </a:xfrm>
            <a:custGeom>
              <a:rect b="b" l="l" r="r" t="t"/>
              <a:pathLst>
                <a:path extrusionOk="0" fill="none" h="2207" w="2207">
                  <a:moveTo>
                    <a:pt x="2206" y="1082"/>
                  </a:moveTo>
                  <a:lnTo>
                    <a:pt x="2206" y="1082"/>
                  </a:lnTo>
                  <a:lnTo>
                    <a:pt x="2165" y="874"/>
                  </a:lnTo>
                  <a:lnTo>
                    <a:pt x="2123" y="666"/>
                  </a:lnTo>
                  <a:lnTo>
                    <a:pt x="1998" y="458"/>
                  </a:lnTo>
                  <a:lnTo>
                    <a:pt x="1874" y="333"/>
                  </a:lnTo>
                  <a:lnTo>
                    <a:pt x="1707" y="167"/>
                  </a:lnTo>
                  <a:lnTo>
                    <a:pt x="1541" y="83"/>
                  </a:lnTo>
                  <a:lnTo>
                    <a:pt x="1332" y="0"/>
                  </a:lnTo>
                  <a:lnTo>
                    <a:pt x="1124" y="0"/>
                  </a:lnTo>
                  <a:lnTo>
                    <a:pt x="1124" y="0"/>
                  </a:lnTo>
                  <a:lnTo>
                    <a:pt x="875" y="0"/>
                  </a:lnTo>
                  <a:lnTo>
                    <a:pt x="666" y="83"/>
                  </a:lnTo>
                  <a:lnTo>
                    <a:pt x="500" y="167"/>
                  </a:lnTo>
                  <a:lnTo>
                    <a:pt x="333" y="333"/>
                  </a:lnTo>
                  <a:lnTo>
                    <a:pt x="209" y="458"/>
                  </a:lnTo>
                  <a:lnTo>
                    <a:pt x="84" y="666"/>
                  </a:lnTo>
                  <a:lnTo>
                    <a:pt x="42" y="874"/>
                  </a:lnTo>
                  <a:lnTo>
                    <a:pt x="0" y="1082"/>
                  </a:lnTo>
                  <a:lnTo>
                    <a:pt x="0" y="1082"/>
                  </a:lnTo>
                  <a:lnTo>
                    <a:pt x="42" y="1291"/>
                  </a:lnTo>
                  <a:lnTo>
                    <a:pt x="84" y="1499"/>
                  </a:lnTo>
                  <a:lnTo>
                    <a:pt x="209" y="1707"/>
                  </a:lnTo>
                  <a:lnTo>
                    <a:pt x="333" y="1873"/>
                  </a:lnTo>
                  <a:lnTo>
                    <a:pt x="500" y="1998"/>
                  </a:lnTo>
                  <a:lnTo>
                    <a:pt x="666" y="2081"/>
                  </a:lnTo>
                  <a:lnTo>
                    <a:pt x="875" y="2165"/>
                  </a:lnTo>
                  <a:lnTo>
                    <a:pt x="1124" y="2206"/>
                  </a:lnTo>
                  <a:lnTo>
                    <a:pt x="1124" y="2206"/>
                  </a:lnTo>
                  <a:lnTo>
                    <a:pt x="1332" y="2165"/>
                  </a:lnTo>
                  <a:lnTo>
                    <a:pt x="1541" y="2081"/>
                  </a:lnTo>
                  <a:lnTo>
                    <a:pt x="1707" y="1998"/>
                  </a:lnTo>
                  <a:lnTo>
                    <a:pt x="1874" y="1873"/>
                  </a:lnTo>
                  <a:lnTo>
                    <a:pt x="1998" y="1707"/>
                  </a:lnTo>
                  <a:lnTo>
                    <a:pt x="2123" y="1499"/>
                  </a:lnTo>
                  <a:lnTo>
                    <a:pt x="2165" y="1291"/>
                  </a:lnTo>
                  <a:lnTo>
                    <a:pt x="2206" y="1082"/>
                  </a:lnTo>
                  <a:lnTo>
                    <a:pt x="2206" y="1082"/>
                  </a:lnTo>
                  <a:close/>
                </a:path>
              </a:pathLst>
            </a:custGeom>
            <a:noFill/>
            <a:ln cap="rnd" cmpd="sng" w="9525">
              <a:solidFill>
                <a:srgbClr val="25454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94"/>
            <p:cNvSpPr/>
            <p:nvPr/>
          </p:nvSpPr>
          <p:spPr>
            <a:xfrm>
              <a:off x="6148750" y="3920450"/>
              <a:ext cx="55175" cy="55175"/>
            </a:xfrm>
            <a:custGeom>
              <a:rect b="b" l="l" r="r" t="t"/>
              <a:pathLst>
                <a:path extrusionOk="0" fill="none" h="2207" w="2207">
                  <a:moveTo>
                    <a:pt x="2206" y="1083"/>
                  </a:moveTo>
                  <a:lnTo>
                    <a:pt x="2206" y="1083"/>
                  </a:lnTo>
                  <a:lnTo>
                    <a:pt x="2165" y="875"/>
                  </a:lnTo>
                  <a:lnTo>
                    <a:pt x="2123" y="666"/>
                  </a:lnTo>
                  <a:lnTo>
                    <a:pt x="1998" y="500"/>
                  </a:lnTo>
                  <a:lnTo>
                    <a:pt x="1873" y="333"/>
                  </a:lnTo>
                  <a:lnTo>
                    <a:pt x="1707" y="209"/>
                  </a:lnTo>
                  <a:lnTo>
                    <a:pt x="1540" y="84"/>
                  </a:lnTo>
                  <a:lnTo>
                    <a:pt x="1332" y="42"/>
                  </a:lnTo>
                  <a:lnTo>
                    <a:pt x="1083" y="0"/>
                  </a:lnTo>
                  <a:lnTo>
                    <a:pt x="1083" y="0"/>
                  </a:lnTo>
                  <a:lnTo>
                    <a:pt x="874" y="42"/>
                  </a:lnTo>
                  <a:lnTo>
                    <a:pt x="666" y="84"/>
                  </a:lnTo>
                  <a:lnTo>
                    <a:pt x="500" y="209"/>
                  </a:lnTo>
                  <a:lnTo>
                    <a:pt x="333" y="333"/>
                  </a:lnTo>
                  <a:lnTo>
                    <a:pt x="167" y="500"/>
                  </a:lnTo>
                  <a:lnTo>
                    <a:pt x="84" y="666"/>
                  </a:lnTo>
                  <a:lnTo>
                    <a:pt x="0" y="875"/>
                  </a:lnTo>
                  <a:lnTo>
                    <a:pt x="0" y="1083"/>
                  </a:lnTo>
                  <a:lnTo>
                    <a:pt x="0" y="1083"/>
                  </a:lnTo>
                  <a:lnTo>
                    <a:pt x="0" y="1332"/>
                  </a:lnTo>
                  <a:lnTo>
                    <a:pt x="84" y="1541"/>
                  </a:lnTo>
                  <a:lnTo>
                    <a:pt x="167" y="1707"/>
                  </a:lnTo>
                  <a:lnTo>
                    <a:pt x="333" y="1874"/>
                  </a:lnTo>
                  <a:lnTo>
                    <a:pt x="500" y="1998"/>
                  </a:lnTo>
                  <a:lnTo>
                    <a:pt x="666" y="2123"/>
                  </a:lnTo>
                  <a:lnTo>
                    <a:pt x="874" y="2165"/>
                  </a:lnTo>
                  <a:lnTo>
                    <a:pt x="1083" y="2206"/>
                  </a:lnTo>
                  <a:lnTo>
                    <a:pt x="1083" y="2206"/>
                  </a:lnTo>
                  <a:lnTo>
                    <a:pt x="1332" y="2165"/>
                  </a:lnTo>
                  <a:lnTo>
                    <a:pt x="1540" y="2123"/>
                  </a:lnTo>
                  <a:lnTo>
                    <a:pt x="1707" y="1998"/>
                  </a:lnTo>
                  <a:lnTo>
                    <a:pt x="1873" y="1874"/>
                  </a:lnTo>
                  <a:lnTo>
                    <a:pt x="1998" y="1707"/>
                  </a:lnTo>
                  <a:lnTo>
                    <a:pt x="2123" y="1541"/>
                  </a:lnTo>
                  <a:lnTo>
                    <a:pt x="2165" y="1332"/>
                  </a:lnTo>
                  <a:lnTo>
                    <a:pt x="2206" y="1083"/>
                  </a:lnTo>
                  <a:lnTo>
                    <a:pt x="2206" y="1083"/>
                  </a:lnTo>
                  <a:close/>
                </a:path>
              </a:pathLst>
            </a:custGeom>
            <a:noFill/>
            <a:ln cap="rnd" cmpd="sng" w="9525">
              <a:solidFill>
                <a:srgbClr val="25454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94"/>
            <p:cNvSpPr/>
            <p:nvPr/>
          </p:nvSpPr>
          <p:spPr>
            <a:xfrm>
              <a:off x="6148750" y="4303400"/>
              <a:ext cx="55175" cy="54125"/>
            </a:xfrm>
            <a:custGeom>
              <a:rect b="b" l="l" r="r" t="t"/>
              <a:pathLst>
                <a:path extrusionOk="0" fill="none" h="2165" w="2207">
                  <a:moveTo>
                    <a:pt x="2206" y="1082"/>
                  </a:moveTo>
                  <a:lnTo>
                    <a:pt x="2206" y="1082"/>
                  </a:lnTo>
                  <a:lnTo>
                    <a:pt x="2165" y="874"/>
                  </a:lnTo>
                  <a:lnTo>
                    <a:pt x="2123" y="666"/>
                  </a:lnTo>
                  <a:lnTo>
                    <a:pt x="1998" y="458"/>
                  </a:lnTo>
                  <a:lnTo>
                    <a:pt x="1873" y="291"/>
                  </a:lnTo>
                  <a:lnTo>
                    <a:pt x="1707" y="167"/>
                  </a:lnTo>
                  <a:lnTo>
                    <a:pt x="1540" y="83"/>
                  </a:lnTo>
                  <a:lnTo>
                    <a:pt x="1332" y="0"/>
                  </a:lnTo>
                  <a:lnTo>
                    <a:pt x="1083" y="0"/>
                  </a:lnTo>
                  <a:lnTo>
                    <a:pt x="1083" y="0"/>
                  </a:lnTo>
                  <a:lnTo>
                    <a:pt x="874" y="0"/>
                  </a:lnTo>
                  <a:lnTo>
                    <a:pt x="666" y="83"/>
                  </a:lnTo>
                  <a:lnTo>
                    <a:pt x="500" y="167"/>
                  </a:lnTo>
                  <a:lnTo>
                    <a:pt x="333" y="291"/>
                  </a:lnTo>
                  <a:lnTo>
                    <a:pt x="167" y="458"/>
                  </a:lnTo>
                  <a:lnTo>
                    <a:pt x="84" y="666"/>
                  </a:lnTo>
                  <a:lnTo>
                    <a:pt x="0" y="874"/>
                  </a:lnTo>
                  <a:lnTo>
                    <a:pt x="0" y="1082"/>
                  </a:lnTo>
                  <a:lnTo>
                    <a:pt x="0" y="1082"/>
                  </a:lnTo>
                  <a:lnTo>
                    <a:pt x="0" y="1290"/>
                  </a:lnTo>
                  <a:lnTo>
                    <a:pt x="84" y="1499"/>
                  </a:lnTo>
                  <a:lnTo>
                    <a:pt x="167" y="1707"/>
                  </a:lnTo>
                  <a:lnTo>
                    <a:pt x="333" y="1873"/>
                  </a:lnTo>
                  <a:lnTo>
                    <a:pt x="500" y="1998"/>
                  </a:lnTo>
                  <a:lnTo>
                    <a:pt x="666" y="2081"/>
                  </a:lnTo>
                  <a:lnTo>
                    <a:pt x="874" y="2165"/>
                  </a:lnTo>
                  <a:lnTo>
                    <a:pt x="1083" y="2165"/>
                  </a:lnTo>
                  <a:lnTo>
                    <a:pt x="1083" y="2165"/>
                  </a:lnTo>
                  <a:lnTo>
                    <a:pt x="1332" y="2165"/>
                  </a:lnTo>
                  <a:lnTo>
                    <a:pt x="1540" y="2081"/>
                  </a:lnTo>
                  <a:lnTo>
                    <a:pt x="1707" y="1998"/>
                  </a:lnTo>
                  <a:lnTo>
                    <a:pt x="1873" y="1873"/>
                  </a:lnTo>
                  <a:lnTo>
                    <a:pt x="1998" y="1707"/>
                  </a:lnTo>
                  <a:lnTo>
                    <a:pt x="2123" y="1499"/>
                  </a:lnTo>
                  <a:lnTo>
                    <a:pt x="2165" y="1290"/>
                  </a:lnTo>
                  <a:lnTo>
                    <a:pt x="2206" y="1082"/>
                  </a:lnTo>
                  <a:lnTo>
                    <a:pt x="2206" y="1082"/>
                  </a:lnTo>
                  <a:close/>
                </a:path>
              </a:pathLst>
            </a:custGeom>
            <a:noFill/>
            <a:ln cap="rnd" cmpd="sng" w="9525">
              <a:solidFill>
                <a:srgbClr val="25454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94"/>
            <p:cNvSpPr/>
            <p:nvPr/>
          </p:nvSpPr>
          <p:spPr>
            <a:xfrm>
              <a:off x="6148750" y="4111925"/>
              <a:ext cx="55175" cy="55175"/>
            </a:xfrm>
            <a:custGeom>
              <a:rect b="b" l="l" r="r" t="t"/>
              <a:pathLst>
                <a:path extrusionOk="0" fill="none" h="2207" w="2207">
                  <a:moveTo>
                    <a:pt x="2206" y="1082"/>
                  </a:moveTo>
                  <a:lnTo>
                    <a:pt x="2206" y="1082"/>
                  </a:lnTo>
                  <a:lnTo>
                    <a:pt x="2165" y="874"/>
                  </a:lnTo>
                  <a:lnTo>
                    <a:pt x="2123" y="666"/>
                  </a:lnTo>
                  <a:lnTo>
                    <a:pt x="1998" y="458"/>
                  </a:lnTo>
                  <a:lnTo>
                    <a:pt x="1873" y="333"/>
                  </a:lnTo>
                  <a:lnTo>
                    <a:pt x="1707" y="167"/>
                  </a:lnTo>
                  <a:lnTo>
                    <a:pt x="1540" y="83"/>
                  </a:lnTo>
                  <a:lnTo>
                    <a:pt x="1332" y="0"/>
                  </a:lnTo>
                  <a:lnTo>
                    <a:pt x="1083" y="0"/>
                  </a:lnTo>
                  <a:lnTo>
                    <a:pt x="1083" y="0"/>
                  </a:lnTo>
                  <a:lnTo>
                    <a:pt x="874" y="0"/>
                  </a:lnTo>
                  <a:lnTo>
                    <a:pt x="666" y="83"/>
                  </a:lnTo>
                  <a:lnTo>
                    <a:pt x="500" y="167"/>
                  </a:lnTo>
                  <a:lnTo>
                    <a:pt x="333" y="333"/>
                  </a:lnTo>
                  <a:lnTo>
                    <a:pt x="167" y="458"/>
                  </a:lnTo>
                  <a:lnTo>
                    <a:pt x="84" y="666"/>
                  </a:lnTo>
                  <a:lnTo>
                    <a:pt x="0" y="874"/>
                  </a:lnTo>
                  <a:lnTo>
                    <a:pt x="0" y="1082"/>
                  </a:lnTo>
                  <a:lnTo>
                    <a:pt x="0" y="1082"/>
                  </a:lnTo>
                  <a:lnTo>
                    <a:pt x="0" y="1291"/>
                  </a:lnTo>
                  <a:lnTo>
                    <a:pt x="84" y="1499"/>
                  </a:lnTo>
                  <a:lnTo>
                    <a:pt x="167" y="1707"/>
                  </a:lnTo>
                  <a:lnTo>
                    <a:pt x="333" y="1873"/>
                  </a:lnTo>
                  <a:lnTo>
                    <a:pt x="500" y="1998"/>
                  </a:lnTo>
                  <a:lnTo>
                    <a:pt x="666" y="2081"/>
                  </a:lnTo>
                  <a:lnTo>
                    <a:pt x="874" y="2165"/>
                  </a:lnTo>
                  <a:lnTo>
                    <a:pt x="1083" y="2206"/>
                  </a:lnTo>
                  <a:lnTo>
                    <a:pt x="1083" y="2206"/>
                  </a:lnTo>
                  <a:lnTo>
                    <a:pt x="1332" y="2165"/>
                  </a:lnTo>
                  <a:lnTo>
                    <a:pt x="1540" y="2081"/>
                  </a:lnTo>
                  <a:lnTo>
                    <a:pt x="1707" y="1998"/>
                  </a:lnTo>
                  <a:lnTo>
                    <a:pt x="1873" y="1873"/>
                  </a:lnTo>
                  <a:lnTo>
                    <a:pt x="1998" y="1707"/>
                  </a:lnTo>
                  <a:lnTo>
                    <a:pt x="2123" y="1499"/>
                  </a:lnTo>
                  <a:lnTo>
                    <a:pt x="2165" y="1291"/>
                  </a:lnTo>
                  <a:lnTo>
                    <a:pt x="2206" y="1082"/>
                  </a:lnTo>
                  <a:lnTo>
                    <a:pt x="2206" y="1082"/>
                  </a:lnTo>
                  <a:close/>
                </a:path>
              </a:pathLst>
            </a:custGeom>
            <a:noFill/>
            <a:ln cap="rnd" cmpd="sng" w="9525">
              <a:solidFill>
                <a:srgbClr val="25454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1" name="Google Shape;961;p94"/>
          <p:cNvGrpSpPr/>
          <p:nvPr/>
        </p:nvGrpSpPr>
        <p:grpSpPr>
          <a:xfrm>
            <a:off x="-465807" y="1885710"/>
            <a:ext cx="1093465" cy="2552045"/>
            <a:chOff x="5041550" y="1428200"/>
            <a:chExt cx="567150" cy="1323675"/>
          </a:xfrm>
        </p:grpSpPr>
        <p:sp>
          <p:nvSpPr>
            <p:cNvPr id="962" name="Google Shape;962;p94"/>
            <p:cNvSpPr/>
            <p:nvPr/>
          </p:nvSpPr>
          <p:spPr>
            <a:xfrm>
              <a:off x="5099825" y="1428200"/>
              <a:ext cx="198775" cy="622325"/>
            </a:xfrm>
            <a:custGeom>
              <a:rect b="b" l="l" r="r" t="t"/>
              <a:pathLst>
                <a:path extrusionOk="0" h="24893" w="7951">
                  <a:moveTo>
                    <a:pt x="6494" y="1"/>
                  </a:moveTo>
                  <a:lnTo>
                    <a:pt x="6119" y="84"/>
                  </a:lnTo>
                  <a:lnTo>
                    <a:pt x="5661" y="292"/>
                  </a:lnTo>
                  <a:lnTo>
                    <a:pt x="5203" y="625"/>
                  </a:lnTo>
                  <a:lnTo>
                    <a:pt x="4704" y="1083"/>
                  </a:lnTo>
                  <a:lnTo>
                    <a:pt x="4454" y="1333"/>
                  </a:lnTo>
                  <a:lnTo>
                    <a:pt x="4204" y="1666"/>
                  </a:lnTo>
                  <a:lnTo>
                    <a:pt x="3705" y="2415"/>
                  </a:lnTo>
                  <a:lnTo>
                    <a:pt x="3205" y="3372"/>
                  </a:lnTo>
                  <a:lnTo>
                    <a:pt x="2747" y="4413"/>
                  </a:lnTo>
                  <a:lnTo>
                    <a:pt x="2290" y="5579"/>
                  </a:lnTo>
                  <a:lnTo>
                    <a:pt x="1873" y="6827"/>
                  </a:lnTo>
                  <a:lnTo>
                    <a:pt x="1499" y="8118"/>
                  </a:lnTo>
                  <a:lnTo>
                    <a:pt x="1124" y="9491"/>
                  </a:lnTo>
                  <a:lnTo>
                    <a:pt x="833" y="10865"/>
                  </a:lnTo>
                  <a:lnTo>
                    <a:pt x="541" y="12280"/>
                  </a:lnTo>
                  <a:lnTo>
                    <a:pt x="333" y="13654"/>
                  </a:lnTo>
                  <a:lnTo>
                    <a:pt x="167" y="14986"/>
                  </a:lnTo>
                  <a:lnTo>
                    <a:pt x="42" y="16276"/>
                  </a:lnTo>
                  <a:lnTo>
                    <a:pt x="0" y="17441"/>
                  </a:lnTo>
                  <a:lnTo>
                    <a:pt x="0" y="18565"/>
                  </a:lnTo>
                  <a:lnTo>
                    <a:pt x="83" y="19523"/>
                  </a:lnTo>
                  <a:lnTo>
                    <a:pt x="250" y="20397"/>
                  </a:lnTo>
                  <a:lnTo>
                    <a:pt x="416" y="21146"/>
                  </a:lnTo>
                  <a:lnTo>
                    <a:pt x="666" y="21812"/>
                  </a:lnTo>
                  <a:lnTo>
                    <a:pt x="916" y="22395"/>
                  </a:lnTo>
                  <a:lnTo>
                    <a:pt x="1207" y="22894"/>
                  </a:lnTo>
                  <a:lnTo>
                    <a:pt x="1499" y="23352"/>
                  </a:lnTo>
                  <a:lnTo>
                    <a:pt x="1832" y="23727"/>
                  </a:lnTo>
                  <a:lnTo>
                    <a:pt x="2123" y="24018"/>
                  </a:lnTo>
                  <a:lnTo>
                    <a:pt x="2456" y="24268"/>
                  </a:lnTo>
                  <a:lnTo>
                    <a:pt x="2747" y="24476"/>
                  </a:lnTo>
                  <a:lnTo>
                    <a:pt x="3247" y="24726"/>
                  </a:lnTo>
                  <a:lnTo>
                    <a:pt x="3580" y="24850"/>
                  </a:lnTo>
                  <a:lnTo>
                    <a:pt x="3705" y="24892"/>
                  </a:lnTo>
                  <a:lnTo>
                    <a:pt x="3996" y="24892"/>
                  </a:lnTo>
                  <a:lnTo>
                    <a:pt x="4329" y="24850"/>
                  </a:lnTo>
                  <a:lnTo>
                    <a:pt x="4787" y="24726"/>
                  </a:lnTo>
                  <a:lnTo>
                    <a:pt x="5286" y="24517"/>
                  </a:lnTo>
                  <a:lnTo>
                    <a:pt x="5578" y="24351"/>
                  </a:lnTo>
                  <a:lnTo>
                    <a:pt x="5869" y="24143"/>
                  </a:lnTo>
                  <a:lnTo>
                    <a:pt x="6202" y="23893"/>
                  </a:lnTo>
                  <a:lnTo>
                    <a:pt x="6494" y="23643"/>
                  </a:lnTo>
                  <a:lnTo>
                    <a:pt x="6827" y="23310"/>
                  </a:lnTo>
                  <a:lnTo>
                    <a:pt x="7118" y="22894"/>
                  </a:lnTo>
                  <a:lnTo>
                    <a:pt x="7284" y="22686"/>
                  </a:lnTo>
                  <a:lnTo>
                    <a:pt x="7409" y="22436"/>
                  </a:lnTo>
                  <a:lnTo>
                    <a:pt x="7493" y="22103"/>
                  </a:lnTo>
                  <a:lnTo>
                    <a:pt x="7576" y="21770"/>
                  </a:lnTo>
                  <a:lnTo>
                    <a:pt x="7659" y="20979"/>
                  </a:lnTo>
                  <a:lnTo>
                    <a:pt x="7701" y="20064"/>
                  </a:lnTo>
                  <a:lnTo>
                    <a:pt x="7701" y="19065"/>
                  </a:lnTo>
                  <a:lnTo>
                    <a:pt x="7617" y="17983"/>
                  </a:lnTo>
                  <a:lnTo>
                    <a:pt x="7451" y="15610"/>
                  </a:lnTo>
                  <a:lnTo>
                    <a:pt x="7243" y="13112"/>
                  </a:lnTo>
                  <a:lnTo>
                    <a:pt x="7160" y="11864"/>
                  </a:lnTo>
                  <a:lnTo>
                    <a:pt x="7076" y="10615"/>
                  </a:lnTo>
                  <a:lnTo>
                    <a:pt x="7076" y="9408"/>
                  </a:lnTo>
                  <a:lnTo>
                    <a:pt x="7118" y="8242"/>
                  </a:lnTo>
                  <a:lnTo>
                    <a:pt x="7243" y="7160"/>
                  </a:lnTo>
                  <a:lnTo>
                    <a:pt x="7326" y="6619"/>
                  </a:lnTo>
                  <a:lnTo>
                    <a:pt x="7451" y="6161"/>
                  </a:lnTo>
                  <a:lnTo>
                    <a:pt x="7659" y="5204"/>
                  </a:lnTo>
                  <a:lnTo>
                    <a:pt x="7826" y="4371"/>
                  </a:lnTo>
                  <a:lnTo>
                    <a:pt x="7909" y="3539"/>
                  </a:lnTo>
                  <a:lnTo>
                    <a:pt x="7950" y="2831"/>
                  </a:lnTo>
                  <a:lnTo>
                    <a:pt x="7950" y="2165"/>
                  </a:lnTo>
                  <a:lnTo>
                    <a:pt x="7867" y="1583"/>
                  </a:lnTo>
                  <a:lnTo>
                    <a:pt x="7742" y="1083"/>
                  </a:lnTo>
                  <a:lnTo>
                    <a:pt x="7576" y="667"/>
                  </a:lnTo>
                  <a:lnTo>
                    <a:pt x="7368" y="376"/>
                  </a:lnTo>
                  <a:lnTo>
                    <a:pt x="7243" y="251"/>
                  </a:lnTo>
                  <a:lnTo>
                    <a:pt x="7118" y="126"/>
                  </a:lnTo>
                  <a:lnTo>
                    <a:pt x="6993" y="84"/>
                  </a:lnTo>
                  <a:lnTo>
                    <a:pt x="68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94"/>
            <p:cNvSpPr/>
            <p:nvPr/>
          </p:nvSpPr>
          <p:spPr>
            <a:xfrm>
              <a:off x="5191400" y="1828850"/>
              <a:ext cx="209175" cy="506800"/>
            </a:xfrm>
            <a:custGeom>
              <a:rect b="b" l="l" r="r" t="t"/>
              <a:pathLst>
                <a:path extrusionOk="0" h="20272" w="8367">
                  <a:moveTo>
                    <a:pt x="7368" y="0"/>
                  </a:moveTo>
                  <a:lnTo>
                    <a:pt x="7076" y="42"/>
                  </a:lnTo>
                  <a:lnTo>
                    <a:pt x="6702" y="167"/>
                  </a:lnTo>
                  <a:lnTo>
                    <a:pt x="6285" y="375"/>
                  </a:lnTo>
                  <a:lnTo>
                    <a:pt x="5827" y="666"/>
                  </a:lnTo>
                  <a:lnTo>
                    <a:pt x="5578" y="874"/>
                  </a:lnTo>
                  <a:lnTo>
                    <a:pt x="5328" y="1124"/>
                  </a:lnTo>
                  <a:lnTo>
                    <a:pt x="4829" y="1707"/>
                  </a:lnTo>
                  <a:lnTo>
                    <a:pt x="4329" y="2414"/>
                  </a:lnTo>
                  <a:lnTo>
                    <a:pt x="3830" y="3247"/>
                  </a:lnTo>
                  <a:lnTo>
                    <a:pt x="3330" y="4163"/>
                  </a:lnTo>
                  <a:lnTo>
                    <a:pt x="2831" y="5120"/>
                  </a:lnTo>
                  <a:lnTo>
                    <a:pt x="2373" y="6161"/>
                  </a:lnTo>
                  <a:lnTo>
                    <a:pt x="1956" y="7243"/>
                  </a:lnTo>
                  <a:lnTo>
                    <a:pt x="1540" y="8367"/>
                  </a:lnTo>
                  <a:lnTo>
                    <a:pt x="1166" y="9490"/>
                  </a:lnTo>
                  <a:lnTo>
                    <a:pt x="833" y="10614"/>
                  </a:lnTo>
                  <a:lnTo>
                    <a:pt x="541" y="11697"/>
                  </a:lnTo>
                  <a:lnTo>
                    <a:pt x="291" y="12737"/>
                  </a:lnTo>
                  <a:lnTo>
                    <a:pt x="125" y="13694"/>
                  </a:lnTo>
                  <a:lnTo>
                    <a:pt x="42" y="14610"/>
                  </a:lnTo>
                  <a:lnTo>
                    <a:pt x="0" y="15443"/>
                  </a:lnTo>
                  <a:lnTo>
                    <a:pt x="0" y="16150"/>
                  </a:lnTo>
                  <a:lnTo>
                    <a:pt x="83" y="16816"/>
                  </a:lnTo>
                  <a:lnTo>
                    <a:pt x="208" y="17399"/>
                  </a:lnTo>
                  <a:lnTo>
                    <a:pt x="375" y="17898"/>
                  </a:lnTo>
                  <a:lnTo>
                    <a:pt x="541" y="18356"/>
                  </a:lnTo>
                  <a:lnTo>
                    <a:pt x="749" y="18731"/>
                  </a:lnTo>
                  <a:lnTo>
                    <a:pt x="957" y="19064"/>
                  </a:lnTo>
                  <a:lnTo>
                    <a:pt x="1207" y="19355"/>
                  </a:lnTo>
                  <a:lnTo>
                    <a:pt x="1415" y="19605"/>
                  </a:lnTo>
                  <a:lnTo>
                    <a:pt x="1623" y="19813"/>
                  </a:lnTo>
                  <a:lnTo>
                    <a:pt x="2040" y="20063"/>
                  </a:lnTo>
                  <a:lnTo>
                    <a:pt x="2289" y="20229"/>
                  </a:lnTo>
                  <a:lnTo>
                    <a:pt x="2414" y="20271"/>
                  </a:lnTo>
                  <a:lnTo>
                    <a:pt x="2914" y="20271"/>
                  </a:lnTo>
                  <a:lnTo>
                    <a:pt x="3288" y="20229"/>
                  </a:lnTo>
                  <a:lnTo>
                    <a:pt x="3746" y="20105"/>
                  </a:lnTo>
                  <a:lnTo>
                    <a:pt x="4287" y="19896"/>
                  </a:lnTo>
                  <a:lnTo>
                    <a:pt x="4537" y="19730"/>
                  </a:lnTo>
                  <a:lnTo>
                    <a:pt x="4829" y="19522"/>
                  </a:lnTo>
                  <a:lnTo>
                    <a:pt x="5120" y="19272"/>
                  </a:lnTo>
                  <a:lnTo>
                    <a:pt x="5453" y="18981"/>
                  </a:lnTo>
                  <a:lnTo>
                    <a:pt x="5578" y="18814"/>
                  </a:lnTo>
                  <a:lnTo>
                    <a:pt x="5703" y="18606"/>
                  </a:lnTo>
                  <a:lnTo>
                    <a:pt x="5827" y="18356"/>
                  </a:lnTo>
                  <a:lnTo>
                    <a:pt x="5911" y="18107"/>
                  </a:lnTo>
                  <a:lnTo>
                    <a:pt x="6077" y="17482"/>
                  </a:lnTo>
                  <a:lnTo>
                    <a:pt x="6202" y="16733"/>
                  </a:lnTo>
                  <a:lnTo>
                    <a:pt x="6327" y="15901"/>
                  </a:lnTo>
                  <a:lnTo>
                    <a:pt x="6369" y="14985"/>
                  </a:lnTo>
                  <a:lnTo>
                    <a:pt x="6493" y="12987"/>
                  </a:lnTo>
                  <a:lnTo>
                    <a:pt x="6577" y="10906"/>
                  </a:lnTo>
                  <a:lnTo>
                    <a:pt x="6660" y="9865"/>
                  </a:lnTo>
                  <a:lnTo>
                    <a:pt x="6743" y="8824"/>
                  </a:lnTo>
                  <a:lnTo>
                    <a:pt x="6868" y="7825"/>
                  </a:lnTo>
                  <a:lnTo>
                    <a:pt x="7035" y="6868"/>
                  </a:lnTo>
                  <a:lnTo>
                    <a:pt x="7243" y="5994"/>
                  </a:lnTo>
                  <a:lnTo>
                    <a:pt x="7534" y="5162"/>
                  </a:lnTo>
                  <a:lnTo>
                    <a:pt x="7784" y="4454"/>
                  </a:lnTo>
                  <a:lnTo>
                    <a:pt x="7992" y="3746"/>
                  </a:lnTo>
                  <a:lnTo>
                    <a:pt x="8158" y="3080"/>
                  </a:lnTo>
                  <a:lnTo>
                    <a:pt x="8283" y="2498"/>
                  </a:lnTo>
                  <a:lnTo>
                    <a:pt x="8367" y="1957"/>
                  </a:lnTo>
                  <a:lnTo>
                    <a:pt x="8367" y="1457"/>
                  </a:lnTo>
                  <a:lnTo>
                    <a:pt x="8325" y="1041"/>
                  </a:lnTo>
                  <a:lnTo>
                    <a:pt x="8242" y="666"/>
                  </a:lnTo>
                  <a:lnTo>
                    <a:pt x="8075" y="375"/>
                  </a:lnTo>
                  <a:lnTo>
                    <a:pt x="7909" y="167"/>
                  </a:lnTo>
                  <a:lnTo>
                    <a:pt x="7659" y="42"/>
                  </a:lnTo>
                  <a:lnTo>
                    <a:pt x="73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94"/>
            <p:cNvSpPr/>
            <p:nvPr/>
          </p:nvSpPr>
          <p:spPr>
            <a:xfrm>
              <a:off x="5398475" y="1468800"/>
              <a:ext cx="137375" cy="469325"/>
            </a:xfrm>
            <a:custGeom>
              <a:rect b="b" l="l" r="r" t="t"/>
              <a:pathLst>
                <a:path extrusionOk="0" h="18773" w="5495">
                  <a:moveTo>
                    <a:pt x="874" y="0"/>
                  </a:moveTo>
                  <a:lnTo>
                    <a:pt x="750" y="84"/>
                  </a:lnTo>
                  <a:lnTo>
                    <a:pt x="583" y="125"/>
                  </a:lnTo>
                  <a:lnTo>
                    <a:pt x="458" y="250"/>
                  </a:lnTo>
                  <a:lnTo>
                    <a:pt x="375" y="375"/>
                  </a:lnTo>
                  <a:lnTo>
                    <a:pt x="250" y="541"/>
                  </a:lnTo>
                  <a:lnTo>
                    <a:pt x="125" y="916"/>
                  </a:lnTo>
                  <a:lnTo>
                    <a:pt x="0" y="1415"/>
                  </a:lnTo>
                  <a:lnTo>
                    <a:pt x="0" y="2040"/>
                  </a:lnTo>
                  <a:lnTo>
                    <a:pt x="42" y="2747"/>
                  </a:lnTo>
                  <a:lnTo>
                    <a:pt x="208" y="3538"/>
                  </a:lnTo>
                  <a:lnTo>
                    <a:pt x="458" y="4412"/>
                  </a:lnTo>
                  <a:lnTo>
                    <a:pt x="708" y="5287"/>
                  </a:lnTo>
                  <a:lnTo>
                    <a:pt x="916" y="6077"/>
                  </a:lnTo>
                  <a:lnTo>
                    <a:pt x="1083" y="6827"/>
                  </a:lnTo>
                  <a:lnTo>
                    <a:pt x="1166" y="7493"/>
                  </a:lnTo>
                  <a:lnTo>
                    <a:pt x="1207" y="8117"/>
                  </a:lnTo>
                  <a:lnTo>
                    <a:pt x="1249" y="8700"/>
                  </a:lnTo>
                  <a:lnTo>
                    <a:pt x="1207" y="9282"/>
                  </a:lnTo>
                  <a:lnTo>
                    <a:pt x="1166" y="9824"/>
                  </a:lnTo>
                  <a:lnTo>
                    <a:pt x="1041" y="10864"/>
                  </a:lnTo>
                  <a:lnTo>
                    <a:pt x="833" y="11905"/>
                  </a:lnTo>
                  <a:lnTo>
                    <a:pt x="625" y="13070"/>
                  </a:lnTo>
                  <a:lnTo>
                    <a:pt x="458" y="14444"/>
                  </a:lnTo>
                  <a:lnTo>
                    <a:pt x="458" y="15110"/>
                  </a:lnTo>
                  <a:lnTo>
                    <a:pt x="458" y="15734"/>
                  </a:lnTo>
                  <a:lnTo>
                    <a:pt x="541" y="16275"/>
                  </a:lnTo>
                  <a:lnTo>
                    <a:pt x="666" y="16733"/>
                  </a:lnTo>
                  <a:lnTo>
                    <a:pt x="791" y="17149"/>
                  </a:lnTo>
                  <a:lnTo>
                    <a:pt x="958" y="17524"/>
                  </a:lnTo>
                  <a:lnTo>
                    <a:pt x="1166" y="17815"/>
                  </a:lnTo>
                  <a:lnTo>
                    <a:pt x="1332" y="18065"/>
                  </a:lnTo>
                  <a:lnTo>
                    <a:pt x="1540" y="18273"/>
                  </a:lnTo>
                  <a:lnTo>
                    <a:pt x="1749" y="18440"/>
                  </a:lnTo>
                  <a:lnTo>
                    <a:pt x="2123" y="18648"/>
                  </a:lnTo>
                  <a:lnTo>
                    <a:pt x="2373" y="18731"/>
                  </a:lnTo>
                  <a:lnTo>
                    <a:pt x="2456" y="18773"/>
                  </a:lnTo>
                  <a:lnTo>
                    <a:pt x="2872" y="18731"/>
                  </a:lnTo>
                  <a:lnTo>
                    <a:pt x="3247" y="18648"/>
                  </a:lnTo>
                  <a:lnTo>
                    <a:pt x="3622" y="18523"/>
                  </a:lnTo>
                  <a:lnTo>
                    <a:pt x="3913" y="18315"/>
                  </a:lnTo>
                  <a:lnTo>
                    <a:pt x="4204" y="18065"/>
                  </a:lnTo>
                  <a:lnTo>
                    <a:pt x="4454" y="17815"/>
                  </a:lnTo>
                  <a:lnTo>
                    <a:pt x="4662" y="17482"/>
                  </a:lnTo>
                  <a:lnTo>
                    <a:pt x="4870" y="17108"/>
                  </a:lnTo>
                  <a:lnTo>
                    <a:pt x="5037" y="16691"/>
                  </a:lnTo>
                  <a:lnTo>
                    <a:pt x="5162" y="16234"/>
                  </a:lnTo>
                  <a:lnTo>
                    <a:pt x="5287" y="15776"/>
                  </a:lnTo>
                  <a:lnTo>
                    <a:pt x="5370" y="15276"/>
                  </a:lnTo>
                  <a:lnTo>
                    <a:pt x="5411" y="14735"/>
                  </a:lnTo>
                  <a:lnTo>
                    <a:pt x="5453" y="14152"/>
                  </a:lnTo>
                  <a:lnTo>
                    <a:pt x="5495" y="12987"/>
                  </a:lnTo>
                  <a:lnTo>
                    <a:pt x="5411" y="11780"/>
                  </a:lnTo>
                  <a:lnTo>
                    <a:pt x="5287" y="10490"/>
                  </a:lnTo>
                  <a:lnTo>
                    <a:pt x="5120" y="9199"/>
                  </a:lnTo>
                  <a:lnTo>
                    <a:pt x="4870" y="7909"/>
                  </a:lnTo>
                  <a:lnTo>
                    <a:pt x="4579" y="6660"/>
                  </a:lnTo>
                  <a:lnTo>
                    <a:pt x="4288" y="5453"/>
                  </a:lnTo>
                  <a:lnTo>
                    <a:pt x="3955" y="4329"/>
                  </a:lnTo>
                  <a:lnTo>
                    <a:pt x="3622" y="3330"/>
                  </a:lnTo>
                  <a:lnTo>
                    <a:pt x="3247" y="2414"/>
                  </a:lnTo>
                  <a:lnTo>
                    <a:pt x="2872" y="1665"/>
                  </a:lnTo>
                  <a:lnTo>
                    <a:pt x="2498" y="1082"/>
                  </a:lnTo>
                  <a:lnTo>
                    <a:pt x="2082" y="583"/>
                  </a:lnTo>
                  <a:lnTo>
                    <a:pt x="1707" y="292"/>
                  </a:lnTo>
                  <a:lnTo>
                    <a:pt x="1540" y="167"/>
                  </a:lnTo>
                  <a:lnTo>
                    <a:pt x="1374" y="84"/>
                  </a:lnTo>
                  <a:lnTo>
                    <a:pt x="1207" y="42"/>
                  </a:lnTo>
                  <a:lnTo>
                    <a:pt x="10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94"/>
            <p:cNvSpPr/>
            <p:nvPr/>
          </p:nvSpPr>
          <p:spPr>
            <a:xfrm>
              <a:off x="5352675" y="1885025"/>
              <a:ext cx="256025" cy="463100"/>
            </a:xfrm>
            <a:custGeom>
              <a:rect b="b" l="l" r="r" t="t"/>
              <a:pathLst>
                <a:path extrusionOk="0" h="18524" w="10241">
                  <a:moveTo>
                    <a:pt x="8950" y="1"/>
                  </a:moveTo>
                  <a:lnTo>
                    <a:pt x="8784" y="42"/>
                  </a:lnTo>
                  <a:lnTo>
                    <a:pt x="8617" y="84"/>
                  </a:lnTo>
                  <a:lnTo>
                    <a:pt x="8451" y="167"/>
                  </a:lnTo>
                  <a:lnTo>
                    <a:pt x="8284" y="292"/>
                  </a:lnTo>
                  <a:lnTo>
                    <a:pt x="8076" y="459"/>
                  </a:lnTo>
                  <a:lnTo>
                    <a:pt x="7743" y="875"/>
                  </a:lnTo>
                  <a:lnTo>
                    <a:pt x="7410" y="1416"/>
                  </a:lnTo>
                  <a:lnTo>
                    <a:pt x="7077" y="2082"/>
                  </a:lnTo>
                  <a:lnTo>
                    <a:pt x="6786" y="2915"/>
                  </a:lnTo>
                  <a:lnTo>
                    <a:pt x="6536" y="3830"/>
                  </a:lnTo>
                  <a:lnTo>
                    <a:pt x="6328" y="4788"/>
                  </a:lnTo>
                  <a:lnTo>
                    <a:pt x="6078" y="5620"/>
                  </a:lnTo>
                  <a:lnTo>
                    <a:pt x="5828" y="6411"/>
                  </a:lnTo>
                  <a:lnTo>
                    <a:pt x="5537" y="7077"/>
                  </a:lnTo>
                  <a:lnTo>
                    <a:pt x="5246" y="7660"/>
                  </a:lnTo>
                  <a:lnTo>
                    <a:pt x="4954" y="8242"/>
                  </a:lnTo>
                  <a:lnTo>
                    <a:pt x="4663" y="8742"/>
                  </a:lnTo>
                  <a:lnTo>
                    <a:pt x="4330" y="9200"/>
                  </a:lnTo>
                  <a:lnTo>
                    <a:pt x="3622" y="10074"/>
                  </a:lnTo>
                  <a:lnTo>
                    <a:pt x="2873" y="10948"/>
                  </a:lnTo>
                  <a:lnTo>
                    <a:pt x="2082" y="11905"/>
                  </a:lnTo>
                  <a:lnTo>
                    <a:pt x="1666" y="12446"/>
                  </a:lnTo>
                  <a:lnTo>
                    <a:pt x="1208" y="13071"/>
                  </a:lnTo>
                  <a:lnTo>
                    <a:pt x="833" y="13695"/>
                  </a:lnTo>
                  <a:lnTo>
                    <a:pt x="500" y="14278"/>
                  </a:lnTo>
                  <a:lnTo>
                    <a:pt x="292" y="14777"/>
                  </a:lnTo>
                  <a:lnTo>
                    <a:pt x="126" y="15277"/>
                  </a:lnTo>
                  <a:lnTo>
                    <a:pt x="42" y="15735"/>
                  </a:lnTo>
                  <a:lnTo>
                    <a:pt x="1" y="16151"/>
                  </a:lnTo>
                  <a:lnTo>
                    <a:pt x="1" y="16526"/>
                  </a:lnTo>
                  <a:lnTo>
                    <a:pt x="84" y="16859"/>
                  </a:lnTo>
                  <a:lnTo>
                    <a:pt x="126" y="17150"/>
                  </a:lnTo>
                  <a:lnTo>
                    <a:pt x="251" y="17400"/>
                  </a:lnTo>
                  <a:lnTo>
                    <a:pt x="459" y="17816"/>
                  </a:lnTo>
                  <a:lnTo>
                    <a:pt x="625" y="18066"/>
                  </a:lnTo>
                  <a:lnTo>
                    <a:pt x="708" y="18149"/>
                  </a:lnTo>
                  <a:lnTo>
                    <a:pt x="1125" y="18315"/>
                  </a:lnTo>
                  <a:lnTo>
                    <a:pt x="1499" y="18440"/>
                  </a:lnTo>
                  <a:lnTo>
                    <a:pt x="1916" y="18524"/>
                  </a:lnTo>
                  <a:lnTo>
                    <a:pt x="2290" y="18482"/>
                  </a:lnTo>
                  <a:lnTo>
                    <a:pt x="2665" y="18440"/>
                  </a:lnTo>
                  <a:lnTo>
                    <a:pt x="3081" y="18274"/>
                  </a:lnTo>
                  <a:lnTo>
                    <a:pt x="3456" y="18107"/>
                  </a:lnTo>
                  <a:lnTo>
                    <a:pt x="3830" y="17858"/>
                  </a:lnTo>
                  <a:lnTo>
                    <a:pt x="4205" y="17566"/>
                  </a:lnTo>
                  <a:lnTo>
                    <a:pt x="4538" y="17233"/>
                  </a:lnTo>
                  <a:lnTo>
                    <a:pt x="4913" y="16859"/>
                  </a:lnTo>
                  <a:lnTo>
                    <a:pt x="5246" y="16442"/>
                  </a:lnTo>
                  <a:lnTo>
                    <a:pt x="5620" y="15984"/>
                  </a:lnTo>
                  <a:lnTo>
                    <a:pt x="5953" y="15485"/>
                  </a:lnTo>
                  <a:lnTo>
                    <a:pt x="6577" y="14444"/>
                  </a:lnTo>
                  <a:lnTo>
                    <a:pt x="7160" y="13279"/>
                  </a:lnTo>
                  <a:lnTo>
                    <a:pt x="7743" y="12030"/>
                  </a:lnTo>
                  <a:lnTo>
                    <a:pt x="8242" y="10740"/>
                  </a:lnTo>
                  <a:lnTo>
                    <a:pt x="8742" y="9450"/>
                  </a:lnTo>
                  <a:lnTo>
                    <a:pt x="9158" y="8159"/>
                  </a:lnTo>
                  <a:lnTo>
                    <a:pt x="9491" y="6869"/>
                  </a:lnTo>
                  <a:lnTo>
                    <a:pt x="9783" y="5662"/>
                  </a:lnTo>
                  <a:lnTo>
                    <a:pt x="10032" y="4538"/>
                  </a:lnTo>
                  <a:lnTo>
                    <a:pt x="10157" y="3497"/>
                  </a:lnTo>
                  <a:lnTo>
                    <a:pt x="10240" y="2623"/>
                  </a:lnTo>
                  <a:lnTo>
                    <a:pt x="10199" y="1874"/>
                  </a:lnTo>
                  <a:lnTo>
                    <a:pt x="10074" y="1208"/>
                  </a:lnTo>
                  <a:lnTo>
                    <a:pt x="9907" y="708"/>
                  </a:lnTo>
                  <a:lnTo>
                    <a:pt x="9824" y="500"/>
                  </a:lnTo>
                  <a:lnTo>
                    <a:pt x="9699" y="334"/>
                  </a:lnTo>
                  <a:lnTo>
                    <a:pt x="9574" y="209"/>
                  </a:lnTo>
                  <a:lnTo>
                    <a:pt x="9408" y="126"/>
                  </a:lnTo>
                  <a:lnTo>
                    <a:pt x="9283" y="42"/>
                  </a:lnTo>
                  <a:lnTo>
                    <a:pt x="91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94"/>
            <p:cNvSpPr/>
            <p:nvPr/>
          </p:nvSpPr>
          <p:spPr>
            <a:xfrm>
              <a:off x="5041550" y="1896475"/>
              <a:ext cx="158200" cy="286200"/>
            </a:xfrm>
            <a:custGeom>
              <a:rect b="b" l="l" r="r" t="t"/>
              <a:pathLst>
                <a:path extrusionOk="0" h="11448" w="6328">
                  <a:moveTo>
                    <a:pt x="708" y="1"/>
                  </a:moveTo>
                  <a:lnTo>
                    <a:pt x="500" y="42"/>
                  </a:lnTo>
                  <a:lnTo>
                    <a:pt x="333" y="209"/>
                  </a:lnTo>
                  <a:lnTo>
                    <a:pt x="208" y="417"/>
                  </a:lnTo>
                  <a:lnTo>
                    <a:pt x="83" y="750"/>
                  </a:lnTo>
                  <a:lnTo>
                    <a:pt x="42" y="1125"/>
                  </a:lnTo>
                  <a:lnTo>
                    <a:pt x="0" y="1624"/>
                  </a:lnTo>
                  <a:lnTo>
                    <a:pt x="42" y="2165"/>
                  </a:lnTo>
                  <a:lnTo>
                    <a:pt x="125" y="2790"/>
                  </a:lnTo>
                  <a:lnTo>
                    <a:pt x="250" y="3497"/>
                  </a:lnTo>
                  <a:lnTo>
                    <a:pt x="458" y="4246"/>
                  </a:lnTo>
                  <a:lnTo>
                    <a:pt x="666" y="5037"/>
                  </a:lnTo>
                  <a:lnTo>
                    <a:pt x="916" y="5828"/>
                  </a:lnTo>
                  <a:lnTo>
                    <a:pt x="1207" y="6661"/>
                  </a:lnTo>
                  <a:lnTo>
                    <a:pt x="1540" y="7451"/>
                  </a:lnTo>
                  <a:lnTo>
                    <a:pt x="1873" y="8201"/>
                  </a:lnTo>
                  <a:lnTo>
                    <a:pt x="2248" y="8908"/>
                  </a:lnTo>
                  <a:lnTo>
                    <a:pt x="2664" y="9574"/>
                  </a:lnTo>
                  <a:lnTo>
                    <a:pt x="3080" y="10157"/>
                  </a:lnTo>
                  <a:lnTo>
                    <a:pt x="3497" y="10656"/>
                  </a:lnTo>
                  <a:lnTo>
                    <a:pt x="3955" y="11031"/>
                  </a:lnTo>
                  <a:lnTo>
                    <a:pt x="4204" y="11198"/>
                  </a:lnTo>
                  <a:lnTo>
                    <a:pt x="4412" y="11322"/>
                  </a:lnTo>
                  <a:lnTo>
                    <a:pt x="4662" y="11406"/>
                  </a:lnTo>
                  <a:lnTo>
                    <a:pt x="4912" y="11447"/>
                  </a:lnTo>
                  <a:lnTo>
                    <a:pt x="5162" y="11447"/>
                  </a:lnTo>
                  <a:lnTo>
                    <a:pt x="5370" y="11406"/>
                  </a:lnTo>
                  <a:lnTo>
                    <a:pt x="5619" y="11322"/>
                  </a:lnTo>
                  <a:lnTo>
                    <a:pt x="5869" y="11198"/>
                  </a:lnTo>
                  <a:lnTo>
                    <a:pt x="6036" y="11031"/>
                  </a:lnTo>
                  <a:lnTo>
                    <a:pt x="6161" y="10781"/>
                  </a:lnTo>
                  <a:lnTo>
                    <a:pt x="6285" y="10448"/>
                  </a:lnTo>
                  <a:lnTo>
                    <a:pt x="6327" y="10240"/>
                  </a:lnTo>
                  <a:lnTo>
                    <a:pt x="6327" y="9990"/>
                  </a:lnTo>
                  <a:lnTo>
                    <a:pt x="6285" y="9741"/>
                  </a:lnTo>
                  <a:lnTo>
                    <a:pt x="6244" y="9449"/>
                  </a:lnTo>
                  <a:lnTo>
                    <a:pt x="6161" y="9158"/>
                  </a:lnTo>
                  <a:lnTo>
                    <a:pt x="5994" y="8825"/>
                  </a:lnTo>
                  <a:lnTo>
                    <a:pt x="5828" y="8450"/>
                  </a:lnTo>
                  <a:lnTo>
                    <a:pt x="5578" y="8076"/>
                  </a:lnTo>
                  <a:lnTo>
                    <a:pt x="5037" y="7368"/>
                  </a:lnTo>
                  <a:lnTo>
                    <a:pt x="4537" y="6785"/>
                  </a:lnTo>
                  <a:lnTo>
                    <a:pt x="4079" y="6244"/>
                  </a:lnTo>
                  <a:lnTo>
                    <a:pt x="3663" y="5662"/>
                  </a:lnTo>
                  <a:lnTo>
                    <a:pt x="3247" y="5079"/>
                  </a:lnTo>
                  <a:lnTo>
                    <a:pt x="2914" y="4371"/>
                  </a:lnTo>
                  <a:lnTo>
                    <a:pt x="2747" y="3955"/>
                  </a:lnTo>
                  <a:lnTo>
                    <a:pt x="2581" y="3497"/>
                  </a:lnTo>
                  <a:lnTo>
                    <a:pt x="2414" y="2956"/>
                  </a:lnTo>
                  <a:lnTo>
                    <a:pt x="2290" y="2373"/>
                  </a:lnTo>
                  <a:lnTo>
                    <a:pt x="2123" y="1791"/>
                  </a:lnTo>
                  <a:lnTo>
                    <a:pt x="1957" y="1291"/>
                  </a:lnTo>
                  <a:lnTo>
                    <a:pt x="1748" y="875"/>
                  </a:lnTo>
                  <a:lnTo>
                    <a:pt x="1540" y="542"/>
                  </a:lnTo>
                  <a:lnTo>
                    <a:pt x="1332" y="292"/>
                  </a:lnTo>
                  <a:lnTo>
                    <a:pt x="1124" y="84"/>
                  </a:lnTo>
                  <a:lnTo>
                    <a:pt x="8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94"/>
            <p:cNvSpPr/>
            <p:nvPr/>
          </p:nvSpPr>
          <p:spPr>
            <a:xfrm>
              <a:off x="5304825" y="1618650"/>
              <a:ext cx="162350" cy="565050"/>
            </a:xfrm>
            <a:custGeom>
              <a:rect b="b" l="l" r="r" t="t"/>
              <a:pathLst>
                <a:path extrusionOk="0" h="22602" w="6494">
                  <a:moveTo>
                    <a:pt x="3580" y="0"/>
                  </a:moveTo>
                  <a:lnTo>
                    <a:pt x="3413" y="83"/>
                  </a:lnTo>
                  <a:lnTo>
                    <a:pt x="3247" y="167"/>
                  </a:lnTo>
                  <a:lnTo>
                    <a:pt x="3080" y="291"/>
                  </a:lnTo>
                  <a:lnTo>
                    <a:pt x="2955" y="416"/>
                  </a:lnTo>
                  <a:lnTo>
                    <a:pt x="2831" y="583"/>
                  </a:lnTo>
                  <a:lnTo>
                    <a:pt x="2664" y="999"/>
                  </a:lnTo>
                  <a:lnTo>
                    <a:pt x="2498" y="1499"/>
                  </a:lnTo>
                  <a:lnTo>
                    <a:pt x="2414" y="2040"/>
                  </a:lnTo>
                  <a:lnTo>
                    <a:pt x="2331" y="2706"/>
                  </a:lnTo>
                  <a:lnTo>
                    <a:pt x="2289" y="4121"/>
                  </a:lnTo>
                  <a:lnTo>
                    <a:pt x="2248" y="5703"/>
                  </a:lnTo>
                  <a:lnTo>
                    <a:pt x="2206" y="7368"/>
                  </a:lnTo>
                  <a:lnTo>
                    <a:pt x="2165" y="8158"/>
                  </a:lnTo>
                  <a:lnTo>
                    <a:pt x="2123" y="8991"/>
                  </a:lnTo>
                  <a:lnTo>
                    <a:pt x="2040" y="9740"/>
                  </a:lnTo>
                  <a:lnTo>
                    <a:pt x="1915" y="10489"/>
                  </a:lnTo>
                  <a:lnTo>
                    <a:pt x="1623" y="11946"/>
                  </a:lnTo>
                  <a:lnTo>
                    <a:pt x="1290" y="13278"/>
                  </a:lnTo>
                  <a:lnTo>
                    <a:pt x="916" y="14610"/>
                  </a:lnTo>
                  <a:lnTo>
                    <a:pt x="583" y="15817"/>
                  </a:lnTo>
                  <a:lnTo>
                    <a:pt x="250" y="17066"/>
                  </a:lnTo>
                  <a:lnTo>
                    <a:pt x="167" y="17649"/>
                  </a:lnTo>
                  <a:lnTo>
                    <a:pt x="83" y="18231"/>
                  </a:lnTo>
                  <a:lnTo>
                    <a:pt x="0" y="18814"/>
                  </a:lnTo>
                  <a:lnTo>
                    <a:pt x="0" y="19439"/>
                  </a:lnTo>
                  <a:lnTo>
                    <a:pt x="0" y="19980"/>
                  </a:lnTo>
                  <a:lnTo>
                    <a:pt x="83" y="20479"/>
                  </a:lnTo>
                  <a:lnTo>
                    <a:pt x="208" y="20895"/>
                  </a:lnTo>
                  <a:lnTo>
                    <a:pt x="375" y="21228"/>
                  </a:lnTo>
                  <a:lnTo>
                    <a:pt x="583" y="21561"/>
                  </a:lnTo>
                  <a:lnTo>
                    <a:pt x="791" y="21811"/>
                  </a:lnTo>
                  <a:lnTo>
                    <a:pt x="1041" y="22019"/>
                  </a:lnTo>
                  <a:lnTo>
                    <a:pt x="1249" y="22186"/>
                  </a:lnTo>
                  <a:lnTo>
                    <a:pt x="1499" y="22311"/>
                  </a:lnTo>
                  <a:lnTo>
                    <a:pt x="1748" y="22394"/>
                  </a:lnTo>
                  <a:lnTo>
                    <a:pt x="2123" y="22519"/>
                  </a:lnTo>
                  <a:lnTo>
                    <a:pt x="2414" y="22560"/>
                  </a:lnTo>
                  <a:lnTo>
                    <a:pt x="2539" y="22560"/>
                  </a:lnTo>
                  <a:lnTo>
                    <a:pt x="2872" y="22602"/>
                  </a:lnTo>
                  <a:lnTo>
                    <a:pt x="3455" y="22602"/>
                  </a:lnTo>
                  <a:lnTo>
                    <a:pt x="3705" y="22560"/>
                  </a:lnTo>
                  <a:lnTo>
                    <a:pt x="3954" y="22477"/>
                  </a:lnTo>
                  <a:lnTo>
                    <a:pt x="4163" y="22394"/>
                  </a:lnTo>
                  <a:lnTo>
                    <a:pt x="4371" y="22269"/>
                  </a:lnTo>
                  <a:lnTo>
                    <a:pt x="4579" y="22144"/>
                  </a:lnTo>
                  <a:lnTo>
                    <a:pt x="4912" y="21811"/>
                  </a:lnTo>
                  <a:lnTo>
                    <a:pt x="5203" y="21436"/>
                  </a:lnTo>
                  <a:lnTo>
                    <a:pt x="5453" y="20979"/>
                  </a:lnTo>
                  <a:lnTo>
                    <a:pt x="5661" y="20438"/>
                  </a:lnTo>
                  <a:lnTo>
                    <a:pt x="5828" y="19896"/>
                  </a:lnTo>
                  <a:lnTo>
                    <a:pt x="5952" y="19272"/>
                  </a:lnTo>
                  <a:lnTo>
                    <a:pt x="6036" y="18648"/>
                  </a:lnTo>
                  <a:lnTo>
                    <a:pt x="6119" y="17982"/>
                  </a:lnTo>
                  <a:lnTo>
                    <a:pt x="6202" y="16650"/>
                  </a:lnTo>
                  <a:lnTo>
                    <a:pt x="6285" y="15318"/>
                  </a:lnTo>
                  <a:lnTo>
                    <a:pt x="6369" y="13694"/>
                  </a:lnTo>
                  <a:lnTo>
                    <a:pt x="6452" y="11572"/>
                  </a:lnTo>
                  <a:lnTo>
                    <a:pt x="6494" y="9116"/>
                  </a:lnTo>
                  <a:lnTo>
                    <a:pt x="6452" y="7867"/>
                  </a:lnTo>
                  <a:lnTo>
                    <a:pt x="6410" y="6618"/>
                  </a:lnTo>
                  <a:lnTo>
                    <a:pt x="6327" y="5411"/>
                  </a:lnTo>
                  <a:lnTo>
                    <a:pt x="6202" y="4246"/>
                  </a:lnTo>
                  <a:lnTo>
                    <a:pt x="6036" y="3205"/>
                  </a:lnTo>
                  <a:lnTo>
                    <a:pt x="5786" y="2248"/>
                  </a:lnTo>
                  <a:lnTo>
                    <a:pt x="5661" y="1790"/>
                  </a:lnTo>
                  <a:lnTo>
                    <a:pt x="5495" y="1415"/>
                  </a:lnTo>
                  <a:lnTo>
                    <a:pt x="5328" y="1082"/>
                  </a:lnTo>
                  <a:lnTo>
                    <a:pt x="5162" y="749"/>
                  </a:lnTo>
                  <a:lnTo>
                    <a:pt x="4953" y="500"/>
                  </a:lnTo>
                  <a:lnTo>
                    <a:pt x="4704" y="291"/>
                  </a:lnTo>
                  <a:lnTo>
                    <a:pt x="4454" y="125"/>
                  </a:lnTo>
                  <a:lnTo>
                    <a:pt x="4204" y="42"/>
                  </a:lnTo>
                  <a:lnTo>
                    <a:pt x="39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94"/>
            <p:cNvSpPr/>
            <p:nvPr/>
          </p:nvSpPr>
          <p:spPr>
            <a:xfrm>
              <a:off x="5171625" y="1921450"/>
              <a:ext cx="309075" cy="522400"/>
            </a:xfrm>
            <a:custGeom>
              <a:rect b="b" l="l" r="r" t="t"/>
              <a:pathLst>
                <a:path extrusionOk="0" fill="none" h="20896" w="12363">
                  <a:moveTo>
                    <a:pt x="12363" y="417"/>
                  </a:moveTo>
                  <a:lnTo>
                    <a:pt x="12363" y="417"/>
                  </a:lnTo>
                  <a:lnTo>
                    <a:pt x="12279" y="1083"/>
                  </a:lnTo>
                  <a:lnTo>
                    <a:pt x="12113" y="2914"/>
                  </a:lnTo>
                  <a:lnTo>
                    <a:pt x="11946" y="4163"/>
                  </a:lnTo>
                  <a:lnTo>
                    <a:pt x="11697" y="5578"/>
                  </a:lnTo>
                  <a:lnTo>
                    <a:pt x="11447" y="7160"/>
                  </a:lnTo>
                  <a:lnTo>
                    <a:pt x="11156" y="8783"/>
                  </a:lnTo>
                  <a:lnTo>
                    <a:pt x="10781" y="10490"/>
                  </a:lnTo>
                  <a:lnTo>
                    <a:pt x="10323" y="12238"/>
                  </a:lnTo>
                  <a:lnTo>
                    <a:pt x="9824" y="13945"/>
                  </a:lnTo>
                  <a:lnTo>
                    <a:pt x="9241" y="15610"/>
                  </a:lnTo>
                  <a:lnTo>
                    <a:pt x="8949" y="16401"/>
                  </a:lnTo>
                  <a:lnTo>
                    <a:pt x="8616" y="17150"/>
                  </a:lnTo>
                  <a:lnTo>
                    <a:pt x="8242" y="17899"/>
                  </a:lnTo>
                  <a:lnTo>
                    <a:pt x="7867" y="18607"/>
                  </a:lnTo>
                  <a:lnTo>
                    <a:pt x="7493" y="19231"/>
                  </a:lnTo>
                  <a:lnTo>
                    <a:pt x="7076" y="19855"/>
                  </a:lnTo>
                  <a:lnTo>
                    <a:pt x="6660" y="20396"/>
                  </a:lnTo>
                  <a:lnTo>
                    <a:pt x="6202" y="20896"/>
                  </a:lnTo>
                  <a:lnTo>
                    <a:pt x="6202" y="20896"/>
                  </a:lnTo>
                  <a:lnTo>
                    <a:pt x="5536" y="20147"/>
                  </a:lnTo>
                  <a:lnTo>
                    <a:pt x="4954" y="19356"/>
                  </a:lnTo>
                  <a:lnTo>
                    <a:pt x="4371" y="18565"/>
                  </a:lnTo>
                  <a:lnTo>
                    <a:pt x="3871" y="17774"/>
                  </a:lnTo>
                  <a:lnTo>
                    <a:pt x="3372" y="16942"/>
                  </a:lnTo>
                  <a:lnTo>
                    <a:pt x="2956" y="16068"/>
                  </a:lnTo>
                  <a:lnTo>
                    <a:pt x="2539" y="15193"/>
                  </a:lnTo>
                  <a:lnTo>
                    <a:pt x="2206" y="14361"/>
                  </a:lnTo>
                  <a:lnTo>
                    <a:pt x="1873" y="13487"/>
                  </a:lnTo>
                  <a:lnTo>
                    <a:pt x="1582" y="12613"/>
                  </a:lnTo>
                  <a:lnTo>
                    <a:pt x="1332" y="11739"/>
                  </a:lnTo>
                  <a:lnTo>
                    <a:pt x="1082" y="10865"/>
                  </a:lnTo>
                  <a:lnTo>
                    <a:pt x="708" y="9158"/>
                  </a:lnTo>
                  <a:lnTo>
                    <a:pt x="416" y="7535"/>
                  </a:lnTo>
                  <a:lnTo>
                    <a:pt x="250" y="5995"/>
                  </a:lnTo>
                  <a:lnTo>
                    <a:pt x="83" y="4579"/>
                  </a:lnTo>
                  <a:lnTo>
                    <a:pt x="42" y="3289"/>
                  </a:lnTo>
                  <a:lnTo>
                    <a:pt x="0" y="2165"/>
                  </a:lnTo>
                  <a:lnTo>
                    <a:pt x="42" y="583"/>
                  </a:lnTo>
                  <a:lnTo>
                    <a:pt x="83" y="1"/>
                  </a:lnTo>
                </a:path>
              </a:pathLst>
            </a:custGeom>
            <a:noFill/>
            <a:ln cap="rnd" cmpd="sng" w="9525">
              <a:solidFill>
                <a:srgbClr val="25454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94"/>
            <p:cNvSpPr/>
            <p:nvPr/>
          </p:nvSpPr>
          <p:spPr>
            <a:xfrm>
              <a:off x="5191400" y="1921450"/>
              <a:ext cx="111350" cy="389225"/>
            </a:xfrm>
            <a:custGeom>
              <a:rect b="b" l="l" r="r" t="t"/>
              <a:pathLst>
                <a:path extrusionOk="0" h="15569" w="4454">
                  <a:moveTo>
                    <a:pt x="1873" y="1"/>
                  </a:moveTo>
                  <a:lnTo>
                    <a:pt x="1582" y="42"/>
                  </a:lnTo>
                  <a:lnTo>
                    <a:pt x="1374" y="126"/>
                  </a:lnTo>
                  <a:lnTo>
                    <a:pt x="1207" y="209"/>
                  </a:lnTo>
                  <a:lnTo>
                    <a:pt x="1041" y="375"/>
                  </a:lnTo>
                  <a:lnTo>
                    <a:pt x="916" y="542"/>
                  </a:lnTo>
                  <a:lnTo>
                    <a:pt x="791" y="750"/>
                  </a:lnTo>
                  <a:lnTo>
                    <a:pt x="666" y="1000"/>
                  </a:lnTo>
                  <a:lnTo>
                    <a:pt x="458" y="1541"/>
                  </a:lnTo>
                  <a:lnTo>
                    <a:pt x="333" y="2207"/>
                  </a:lnTo>
                  <a:lnTo>
                    <a:pt x="208" y="2956"/>
                  </a:lnTo>
                  <a:lnTo>
                    <a:pt x="83" y="3747"/>
                  </a:lnTo>
                  <a:lnTo>
                    <a:pt x="42" y="4579"/>
                  </a:lnTo>
                  <a:lnTo>
                    <a:pt x="0" y="6286"/>
                  </a:lnTo>
                  <a:lnTo>
                    <a:pt x="0" y="7951"/>
                  </a:lnTo>
                  <a:lnTo>
                    <a:pt x="83" y="9449"/>
                  </a:lnTo>
                  <a:lnTo>
                    <a:pt x="125" y="10573"/>
                  </a:lnTo>
                  <a:lnTo>
                    <a:pt x="167" y="11489"/>
                  </a:lnTo>
                  <a:lnTo>
                    <a:pt x="250" y="12405"/>
                  </a:lnTo>
                  <a:lnTo>
                    <a:pt x="375" y="13279"/>
                  </a:lnTo>
                  <a:lnTo>
                    <a:pt x="458" y="13695"/>
                  </a:lnTo>
                  <a:lnTo>
                    <a:pt x="541" y="14111"/>
                  </a:lnTo>
                  <a:lnTo>
                    <a:pt x="708" y="14444"/>
                  </a:lnTo>
                  <a:lnTo>
                    <a:pt x="874" y="14777"/>
                  </a:lnTo>
                  <a:lnTo>
                    <a:pt x="1041" y="15027"/>
                  </a:lnTo>
                  <a:lnTo>
                    <a:pt x="1290" y="15277"/>
                  </a:lnTo>
                  <a:lnTo>
                    <a:pt x="1582" y="15443"/>
                  </a:lnTo>
                  <a:lnTo>
                    <a:pt x="1915" y="15526"/>
                  </a:lnTo>
                  <a:lnTo>
                    <a:pt x="2289" y="15568"/>
                  </a:lnTo>
                  <a:lnTo>
                    <a:pt x="2706" y="15526"/>
                  </a:lnTo>
                  <a:lnTo>
                    <a:pt x="2955" y="15485"/>
                  </a:lnTo>
                  <a:lnTo>
                    <a:pt x="3247" y="15443"/>
                  </a:lnTo>
                  <a:lnTo>
                    <a:pt x="3580" y="15277"/>
                  </a:lnTo>
                  <a:lnTo>
                    <a:pt x="3746" y="15152"/>
                  </a:lnTo>
                  <a:lnTo>
                    <a:pt x="3913" y="15027"/>
                  </a:lnTo>
                  <a:lnTo>
                    <a:pt x="4038" y="14860"/>
                  </a:lnTo>
                  <a:lnTo>
                    <a:pt x="4163" y="14652"/>
                  </a:lnTo>
                  <a:lnTo>
                    <a:pt x="4287" y="14403"/>
                  </a:lnTo>
                  <a:lnTo>
                    <a:pt x="4371" y="14111"/>
                  </a:lnTo>
                  <a:lnTo>
                    <a:pt x="4454" y="13778"/>
                  </a:lnTo>
                  <a:lnTo>
                    <a:pt x="4454" y="13404"/>
                  </a:lnTo>
                  <a:lnTo>
                    <a:pt x="4454" y="12987"/>
                  </a:lnTo>
                  <a:lnTo>
                    <a:pt x="4412" y="12571"/>
                  </a:lnTo>
                  <a:lnTo>
                    <a:pt x="4246" y="11739"/>
                  </a:lnTo>
                  <a:lnTo>
                    <a:pt x="4079" y="10906"/>
                  </a:lnTo>
                  <a:lnTo>
                    <a:pt x="3830" y="10074"/>
                  </a:lnTo>
                  <a:lnTo>
                    <a:pt x="3580" y="9158"/>
                  </a:lnTo>
                  <a:lnTo>
                    <a:pt x="3330" y="8242"/>
                  </a:lnTo>
                  <a:lnTo>
                    <a:pt x="3122" y="7243"/>
                  </a:lnTo>
                  <a:lnTo>
                    <a:pt x="2997" y="6203"/>
                  </a:lnTo>
                  <a:lnTo>
                    <a:pt x="2914" y="5079"/>
                  </a:lnTo>
                  <a:lnTo>
                    <a:pt x="2914" y="3955"/>
                  </a:lnTo>
                  <a:lnTo>
                    <a:pt x="2914" y="2873"/>
                  </a:lnTo>
                  <a:lnTo>
                    <a:pt x="2831" y="1874"/>
                  </a:lnTo>
                  <a:lnTo>
                    <a:pt x="2789" y="1416"/>
                  </a:lnTo>
                  <a:lnTo>
                    <a:pt x="2747" y="1041"/>
                  </a:lnTo>
                  <a:lnTo>
                    <a:pt x="2622" y="708"/>
                  </a:lnTo>
                  <a:lnTo>
                    <a:pt x="2498" y="417"/>
                  </a:lnTo>
                  <a:lnTo>
                    <a:pt x="2331" y="209"/>
                  </a:lnTo>
                  <a:lnTo>
                    <a:pt x="2123" y="84"/>
                  </a:lnTo>
                  <a:lnTo>
                    <a:pt x="18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94"/>
            <p:cNvSpPr/>
            <p:nvPr/>
          </p:nvSpPr>
          <p:spPr>
            <a:xfrm>
              <a:off x="5258000" y="2120200"/>
              <a:ext cx="128000" cy="323650"/>
            </a:xfrm>
            <a:custGeom>
              <a:rect b="b" l="l" r="r" t="t"/>
              <a:pathLst>
                <a:path extrusionOk="0" fill="none" h="12946" w="5120">
                  <a:moveTo>
                    <a:pt x="0" y="6453"/>
                  </a:moveTo>
                  <a:lnTo>
                    <a:pt x="0" y="6453"/>
                  </a:lnTo>
                  <a:lnTo>
                    <a:pt x="125" y="7035"/>
                  </a:lnTo>
                  <a:lnTo>
                    <a:pt x="291" y="7701"/>
                  </a:lnTo>
                  <a:lnTo>
                    <a:pt x="583" y="8534"/>
                  </a:lnTo>
                  <a:lnTo>
                    <a:pt x="957" y="9533"/>
                  </a:lnTo>
                  <a:lnTo>
                    <a:pt x="1415" y="10615"/>
                  </a:lnTo>
                  <a:lnTo>
                    <a:pt x="2040" y="11780"/>
                  </a:lnTo>
                  <a:lnTo>
                    <a:pt x="2373" y="12363"/>
                  </a:lnTo>
                  <a:lnTo>
                    <a:pt x="2747" y="12946"/>
                  </a:lnTo>
                  <a:lnTo>
                    <a:pt x="2747" y="12946"/>
                  </a:lnTo>
                  <a:lnTo>
                    <a:pt x="3039" y="11864"/>
                  </a:lnTo>
                  <a:lnTo>
                    <a:pt x="3288" y="10782"/>
                  </a:lnTo>
                  <a:lnTo>
                    <a:pt x="3788" y="8575"/>
                  </a:lnTo>
                  <a:lnTo>
                    <a:pt x="4162" y="6369"/>
                  </a:lnTo>
                  <a:lnTo>
                    <a:pt x="4495" y="4371"/>
                  </a:lnTo>
                  <a:lnTo>
                    <a:pt x="4787" y="2623"/>
                  </a:lnTo>
                  <a:lnTo>
                    <a:pt x="4953" y="1250"/>
                  </a:lnTo>
                  <a:lnTo>
                    <a:pt x="5120" y="1"/>
                  </a:lnTo>
                </a:path>
              </a:pathLst>
            </a:custGeom>
            <a:noFill/>
            <a:ln cap="rnd" cmpd="sng" w="9525">
              <a:solidFill>
                <a:srgbClr val="3C68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94"/>
            <p:cNvSpPr/>
            <p:nvPr/>
          </p:nvSpPr>
          <p:spPr>
            <a:xfrm>
              <a:off x="5188275" y="2383475"/>
              <a:ext cx="279950" cy="368400"/>
            </a:xfrm>
            <a:custGeom>
              <a:rect b="b" l="l" r="r" t="t"/>
              <a:pathLst>
                <a:path extrusionOk="0" h="14736" w="11198">
                  <a:moveTo>
                    <a:pt x="0" y="1"/>
                  </a:moveTo>
                  <a:lnTo>
                    <a:pt x="2331" y="14736"/>
                  </a:lnTo>
                  <a:lnTo>
                    <a:pt x="8866" y="14736"/>
                  </a:lnTo>
                  <a:lnTo>
                    <a:pt x="11197" y="1"/>
                  </a:lnTo>
                  <a:close/>
                </a:path>
              </a:pathLst>
            </a:custGeom>
            <a:solidFill>
              <a:srgbClr val="B972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2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7"/>
          <p:cNvSpPr/>
          <p:nvPr/>
        </p:nvSpPr>
        <p:spPr>
          <a:xfrm>
            <a:off x="0" y="4006900"/>
            <a:ext cx="9157500" cy="11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57"/>
          <p:cNvGrpSpPr/>
          <p:nvPr/>
        </p:nvGrpSpPr>
        <p:grpSpPr>
          <a:xfrm>
            <a:off x="8222597" y="2306181"/>
            <a:ext cx="1093465" cy="2552045"/>
            <a:chOff x="5041550" y="1428200"/>
            <a:chExt cx="567150" cy="1323675"/>
          </a:xfrm>
        </p:grpSpPr>
        <p:sp>
          <p:nvSpPr>
            <p:cNvPr id="49" name="Google Shape;49;p57"/>
            <p:cNvSpPr/>
            <p:nvPr/>
          </p:nvSpPr>
          <p:spPr>
            <a:xfrm>
              <a:off x="5099825" y="1428200"/>
              <a:ext cx="198775" cy="622325"/>
            </a:xfrm>
            <a:custGeom>
              <a:rect b="b" l="l" r="r" t="t"/>
              <a:pathLst>
                <a:path extrusionOk="0" h="24893" w="7951">
                  <a:moveTo>
                    <a:pt x="6494" y="1"/>
                  </a:moveTo>
                  <a:lnTo>
                    <a:pt x="6119" y="84"/>
                  </a:lnTo>
                  <a:lnTo>
                    <a:pt x="5661" y="292"/>
                  </a:lnTo>
                  <a:lnTo>
                    <a:pt x="5203" y="625"/>
                  </a:lnTo>
                  <a:lnTo>
                    <a:pt x="4704" y="1083"/>
                  </a:lnTo>
                  <a:lnTo>
                    <a:pt x="4454" y="1333"/>
                  </a:lnTo>
                  <a:lnTo>
                    <a:pt x="4204" y="1666"/>
                  </a:lnTo>
                  <a:lnTo>
                    <a:pt x="3705" y="2415"/>
                  </a:lnTo>
                  <a:lnTo>
                    <a:pt x="3205" y="3372"/>
                  </a:lnTo>
                  <a:lnTo>
                    <a:pt x="2747" y="4413"/>
                  </a:lnTo>
                  <a:lnTo>
                    <a:pt x="2290" y="5579"/>
                  </a:lnTo>
                  <a:lnTo>
                    <a:pt x="1873" y="6827"/>
                  </a:lnTo>
                  <a:lnTo>
                    <a:pt x="1499" y="8118"/>
                  </a:lnTo>
                  <a:lnTo>
                    <a:pt x="1124" y="9491"/>
                  </a:lnTo>
                  <a:lnTo>
                    <a:pt x="833" y="10865"/>
                  </a:lnTo>
                  <a:lnTo>
                    <a:pt x="541" y="12280"/>
                  </a:lnTo>
                  <a:lnTo>
                    <a:pt x="333" y="13654"/>
                  </a:lnTo>
                  <a:lnTo>
                    <a:pt x="167" y="14986"/>
                  </a:lnTo>
                  <a:lnTo>
                    <a:pt x="42" y="16276"/>
                  </a:lnTo>
                  <a:lnTo>
                    <a:pt x="0" y="17441"/>
                  </a:lnTo>
                  <a:lnTo>
                    <a:pt x="0" y="18565"/>
                  </a:lnTo>
                  <a:lnTo>
                    <a:pt x="83" y="19523"/>
                  </a:lnTo>
                  <a:lnTo>
                    <a:pt x="250" y="20397"/>
                  </a:lnTo>
                  <a:lnTo>
                    <a:pt x="416" y="21146"/>
                  </a:lnTo>
                  <a:lnTo>
                    <a:pt x="666" y="21812"/>
                  </a:lnTo>
                  <a:lnTo>
                    <a:pt x="916" y="22395"/>
                  </a:lnTo>
                  <a:lnTo>
                    <a:pt x="1207" y="22894"/>
                  </a:lnTo>
                  <a:lnTo>
                    <a:pt x="1499" y="23352"/>
                  </a:lnTo>
                  <a:lnTo>
                    <a:pt x="1832" y="23727"/>
                  </a:lnTo>
                  <a:lnTo>
                    <a:pt x="2123" y="24018"/>
                  </a:lnTo>
                  <a:lnTo>
                    <a:pt x="2456" y="24268"/>
                  </a:lnTo>
                  <a:lnTo>
                    <a:pt x="2747" y="24476"/>
                  </a:lnTo>
                  <a:lnTo>
                    <a:pt x="3247" y="24726"/>
                  </a:lnTo>
                  <a:lnTo>
                    <a:pt x="3580" y="24850"/>
                  </a:lnTo>
                  <a:lnTo>
                    <a:pt x="3705" y="24892"/>
                  </a:lnTo>
                  <a:lnTo>
                    <a:pt x="3996" y="24892"/>
                  </a:lnTo>
                  <a:lnTo>
                    <a:pt x="4329" y="24850"/>
                  </a:lnTo>
                  <a:lnTo>
                    <a:pt x="4787" y="24726"/>
                  </a:lnTo>
                  <a:lnTo>
                    <a:pt x="5286" y="24517"/>
                  </a:lnTo>
                  <a:lnTo>
                    <a:pt x="5578" y="24351"/>
                  </a:lnTo>
                  <a:lnTo>
                    <a:pt x="5869" y="24143"/>
                  </a:lnTo>
                  <a:lnTo>
                    <a:pt x="6202" y="23893"/>
                  </a:lnTo>
                  <a:lnTo>
                    <a:pt x="6494" y="23643"/>
                  </a:lnTo>
                  <a:lnTo>
                    <a:pt x="6827" y="23310"/>
                  </a:lnTo>
                  <a:lnTo>
                    <a:pt x="7118" y="22894"/>
                  </a:lnTo>
                  <a:lnTo>
                    <a:pt x="7284" y="22686"/>
                  </a:lnTo>
                  <a:lnTo>
                    <a:pt x="7409" y="22436"/>
                  </a:lnTo>
                  <a:lnTo>
                    <a:pt x="7493" y="22103"/>
                  </a:lnTo>
                  <a:lnTo>
                    <a:pt x="7576" y="21770"/>
                  </a:lnTo>
                  <a:lnTo>
                    <a:pt x="7659" y="20979"/>
                  </a:lnTo>
                  <a:lnTo>
                    <a:pt x="7701" y="20064"/>
                  </a:lnTo>
                  <a:lnTo>
                    <a:pt x="7701" y="19065"/>
                  </a:lnTo>
                  <a:lnTo>
                    <a:pt x="7617" y="17983"/>
                  </a:lnTo>
                  <a:lnTo>
                    <a:pt x="7451" y="15610"/>
                  </a:lnTo>
                  <a:lnTo>
                    <a:pt x="7243" y="13112"/>
                  </a:lnTo>
                  <a:lnTo>
                    <a:pt x="7160" y="11864"/>
                  </a:lnTo>
                  <a:lnTo>
                    <a:pt x="7076" y="10615"/>
                  </a:lnTo>
                  <a:lnTo>
                    <a:pt x="7076" y="9408"/>
                  </a:lnTo>
                  <a:lnTo>
                    <a:pt x="7118" y="8242"/>
                  </a:lnTo>
                  <a:lnTo>
                    <a:pt x="7243" y="7160"/>
                  </a:lnTo>
                  <a:lnTo>
                    <a:pt x="7326" y="6619"/>
                  </a:lnTo>
                  <a:lnTo>
                    <a:pt x="7451" y="6161"/>
                  </a:lnTo>
                  <a:lnTo>
                    <a:pt x="7659" y="5204"/>
                  </a:lnTo>
                  <a:lnTo>
                    <a:pt x="7826" y="4371"/>
                  </a:lnTo>
                  <a:lnTo>
                    <a:pt x="7909" y="3539"/>
                  </a:lnTo>
                  <a:lnTo>
                    <a:pt x="7950" y="2831"/>
                  </a:lnTo>
                  <a:lnTo>
                    <a:pt x="7950" y="2165"/>
                  </a:lnTo>
                  <a:lnTo>
                    <a:pt x="7867" y="1583"/>
                  </a:lnTo>
                  <a:lnTo>
                    <a:pt x="7742" y="1083"/>
                  </a:lnTo>
                  <a:lnTo>
                    <a:pt x="7576" y="667"/>
                  </a:lnTo>
                  <a:lnTo>
                    <a:pt x="7368" y="376"/>
                  </a:lnTo>
                  <a:lnTo>
                    <a:pt x="7243" y="251"/>
                  </a:lnTo>
                  <a:lnTo>
                    <a:pt x="7118" y="126"/>
                  </a:lnTo>
                  <a:lnTo>
                    <a:pt x="6993" y="84"/>
                  </a:lnTo>
                  <a:lnTo>
                    <a:pt x="68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7"/>
            <p:cNvSpPr/>
            <p:nvPr/>
          </p:nvSpPr>
          <p:spPr>
            <a:xfrm>
              <a:off x="5191400" y="1828850"/>
              <a:ext cx="209175" cy="506800"/>
            </a:xfrm>
            <a:custGeom>
              <a:rect b="b" l="l" r="r" t="t"/>
              <a:pathLst>
                <a:path extrusionOk="0" h="20272" w="8367">
                  <a:moveTo>
                    <a:pt x="7368" y="0"/>
                  </a:moveTo>
                  <a:lnTo>
                    <a:pt x="7076" y="42"/>
                  </a:lnTo>
                  <a:lnTo>
                    <a:pt x="6702" y="167"/>
                  </a:lnTo>
                  <a:lnTo>
                    <a:pt x="6285" y="375"/>
                  </a:lnTo>
                  <a:lnTo>
                    <a:pt x="5827" y="666"/>
                  </a:lnTo>
                  <a:lnTo>
                    <a:pt x="5578" y="874"/>
                  </a:lnTo>
                  <a:lnTo>
                    <a:pt x="5328" y="1124"/>
                  </a:lnTo>
                  <a:lnTo>
                    <a:pt x="4829" y="1707"/>
                  </a:lnTo>
                  <a:lnTo>
                    <a:pt x="4329" y="2414"/>
                  </a:lnTo>
                  <a:lnTo>
                    <a:pt x="3830" y="3247"/>
                  </a:lnTo>
                  <a:lnTo>
                    <a:pt x="3330" y="4163"/>
                  </a:lnTo>
                  <a:lnTo>
                    <a:pt x="2831" y="5120"/>
                  </a:lnTo>
                  <a:lnTo>
                    <a:pt x="2373" y="6161"/>
                  </a:lnTo>
                  <a:lnTo>
                    <a:pt x="1956" y="7243"/>
                  </a:lnTo>
                  <a:lnTo>
                    <a:pt x="1540" y="8367"/>
                  </a:lnTo>
                  <a:lnTo>
                    <a:pt x="1166" y="9490"/>
                  </a:lnTo>
                  <a:lnTo>
                    <a:pt x="833" y="10614"/>
                  </a:lnTo>
                  <a:lnTo>
                    <a:pt x="541" y="11697"/>
                  </a:lnTo>
                  <a:lnTo>
                    <a:pt x="291" y="12737"/>
                  </a:lnTo>
                  <a:lnTo>
                    <a:pt x="125" y="13694"/>
                  </a:lnTo>
                  <a:lnTo>
                    <a:pt x="42" y="14610"/>
                  </a:lnTo>
                  <a:lnTo>
                    <a:pt x="0" y="15443"/>
                  </a:lnTo>
                  <a:lnTo>
                    <a:pt x="0" y="16150"/>
                  </a:lnTo>
                  <a:lnTo>
                    <a:pt x="83" y="16816"/>
                  </a:lnTo>
                  <a:lnTo>
                    <a:pt x="208" y="17399"/>
                  </a:lnTo>
                  <a:lnTo>
                    <a:pt x="375" y="17898"/>
                  </a:lnTo>
                  <a:lnTo>
                    <a:pt x="541" y="18356"/>
                  </a:lnTo>
                  <a:lnTo>
                    <a:pt x="749" y="18731"/>
                  </a:lnTo>
                  <a:lnTo>
                    <a:pt x="957" y="19064"/>
                  </a:lnTo>
                  <a:lnTo>
                    <a:pt x="1207" y="19355"/>
                  </a:lnTo>
                  <a:lnTo>
                    <a:pt x="1415" y="19605"/>
                  </a:lnTo>
                  <a:lnTo>
                    <a:pt x="1623" y="19813"/>
                  </a:lnTo>
                  <a:lnTo>
                    <a:pt x="2040" y="20063"/>
                  </a:lnTo>
                  <a:lnTo>
                    <a:pt x="2289" y="20229"/>
                  </a:lnTo>
                  <a:lnTo>
                    <a:pt x="2414" y="20271"/>
                  </a:lnTo>
                  <a:lnTo>
                    <a:pt x="2914" y="20271"/>
                  </a:lnTo>
                  <a:lnTo>
                    <a:pt x="3288" y="20229"/>
                  </a:lnTo>
                  <a:lnTo>
                    <a:pt x="3746" y="20105"/>
                  </a:lnTo>
                  <a:lnTo>
                    <a:pt x="4287" y="19896"/>
                  </a:lnTo>
                  <a:lnTo>
                    <a:pt x="4537" y="19730"/>
                  </a:lnTo>
                  <a:lnTo>
                    <a:pt x="4829" y="19522"/>
                  </a:lnTo>
                  <a:lnTo>
                    <a:pt x="5120" y="19272"/>
                  </a:lnTo>
                  <a:lnTo>
                    <a:pt x="5453" y="18981"/>
                  </a:lnTo>
                  <a:lnTo>
                    <a:pt x="5578" y="18814"/>
                  </a:lnTo>
                  <a:lnTo>
                    <a:pt x="5703" y="18606"/>
                  </a:lnTo>
                  <a:lnTo>
                    <a:pt x="5827" y="18356"/>
                  </a:lnTo>
                  <a:lnTo>
                    <a:pt x="5911" y="18107"/>
                  </a:lnTo>
                  <a:lnTo>
                    <a:pt x="6077" y="17482"/>
                  </a:lnTo>
                  <a:lnTo>
                    <a:pt x="6202" y="16733"/>
                  </a:lnTo>
                  <a:lnTo>
                    <a:pt x="6327" y="15901"/>
                  </a:lnTo>
                  <a:lnTo>
                    <a:pt x="6369" y="14985"/>
                  </a:lnTo>
                  <a:lnTo>
                    <a:pt x="6493" y="12987"/>
                  </a:lnTo>
                  <a:lnTo>
                    <a:pt x="6577" y="10906"/>
                  </a:lnTo>
                  <a:lnTo>
                    <a:pt x="6660" y="9865"/>
                  </a:lnTo>
                  <a:lnTo>
                    <a:pt x="6743" y="8824"/>
                  </a:lnTo>
                  <a:lnTo>
                    <a:pt x="6868" y="7825"/>
                  </a:lnTo>
                  <a:lnTo>
                    <a:pt x="7035" y="6868"/>
                  </a:lnTo>
                  <a:lnTo>
                    <a:pt x="7243" y="5994"/>
                  </a:lnTo>
                  <a:lnTo>
                    <a:pt x="7534" y="5162"/>
                  </a:lnTo>
                  <a:lnTo>
                    <a:pt x="7784" y="4454"/>
                  </a:lnTo>
                  <a:lnTo>
                    <a:pt x="7992" y="3746"/>
                  </a:lnTo>
                  <a:lnTo>
                    <a:pt x="8158" y="3080"/>
                  </a:lnTo>
                  <a:lnTo>
                    <a:pt x="8283" y="2498"/>
                  </a:lnTo>
                  <a:lnTo>
                    <a:pt x="8367" y="1957"/>
                  </a:lnTo>
                  <a:lnTo>
                    <a:pt x="8367" y="1457"/>
                  </a:lnTo>
                  <a:lnTo>
                    <a:pt x="8325" y="1041"/>
                  </a:lnTo>
                  <a:lnTo>
                    <a:pt x="8242" y="666"/>
                  </a:lnTo>
                  <a:lnTo>
                    <a:pt x="8075" y="375"/>
                  </a:lnTo>
                  <a:lnTo>
                    <a:pt x="7909" y="167"/>
                  </a:lnTo>
                  <a:lnTo>
                    <a:pt x="7659" y="42"/>
                  </a:lnTo>
                  <a:lnTo>
                    <a:pt x="73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7"/>
            <p:cNvSpPr/>
            <p:nvPr/>
          </p:nvSpPr>
          <p:spPr>
            <a:xfrm>
              <a:off x="5398475" y="1468800"/>
              <a:ext cx="137375" cy="469325"/>
            </a:xfrm>
            <a:custGeom>
              <a:rect b="b" l="l" r="r" t="t"/>
              <a:pathLst>
                <a:path extrusionOk="0" h="18773" w="5495">
                  <a:moveTo>
                    <a:pt x="874" y="0"/>
                  </a:moveTo>
                  <a:lnTo>
                    <a:pt x="750" y="84"/>
                  </a:lnTo>
                  <a:lnTo>
                    <a:pt x="583" y="125"/>
                  </a:lnTo>
                  <a:lnTo>
                    <a:pt x="458" y="250"/>
                  </a:lnTo>
                  <a:lnTo>
                    <a:pt x="375" y="375"/>
                  </a:lnTo>
                  <a:lnTo>
                    <a:pt x="250" y="541"/>
                  </a:lnTo>
                  <a:lnTo>
                    <a:pt x="125" y="916"/>
                  </a:lnTo>
                  <a:lnTo>
                    <a:pt x="0" y="1415"/>
                  </a:lnTo>
                  <a:lnTo>
                    <a:pt x="0" y="2040"/>
                  </a:lnTo>
                  <a:lnTo>
                    <a:pt x="42" y="2747"/>
                  </a:lnTo>
                  <a:lnTo>
                    <a:pt x="208" y="3538"/>
                  </a:lnTo>
                  <a:lnTo>
                    <a:pt x="458" y="4412"/>
                  </a:lnTo>
                  <a:lnTo>
                    <a:pt x="708" y="5287"/>
                  </a:lnTo>
                  <a:lnTo>
                    <a:pt x="916" y="6077"/>
                  </a:lnTo>
                  <a:lnTo>
                    <a:pt x="1083" y="6827"/>
                  </a:lnTo>
                  <a:lnTo>
                    <a:pt x="1166" y="7493"/>
                  </a:lnTo>
                  <a:lnTo>
                    <a:pt x="1207" y="8117"/>
                  </a:lnTo>
                  <a:lnTo>
                    <a:pt x="1249" y="8700"/>
                  </a:lnTo>
                  <a:lnTo>
                    <a:pt x="1207" y="9282"/>
                  </a:lnTo>
                  <a:lnTo>
                    <a:pt x="1166" y="9824"/>
                  </a:lnTo>
                  <a:lnTo>
                    <a:pt x="1041" y="10864"/>
                  </a:lnTo>
                  <a:lnTo>
                    <a:pt x="833" y="11905"/>
                  </a:lnTo>
                  <a:lnTo>
                    <a:pt x="625" y="13070"/>
                  </a:lnTo>
                  <a:lnTo>
                    <a:pt x="458" y="14444"/>
                  </a:lnTo>
                  <a:lnTo>
                    <a:pt x="458" y="15110"/>
                  </a:lnTo>
                  <a:lnTo>
                    <a:pt x="458" y="15734"/>
                  </a:lnTo>
                  <a:lnTo>
                    <a:pt x="541" y="16275"/>
                  </a:lnTo>
                  <a:lnTo>
                    <a:pt x="666" y="16733"/>
                  </a:lnTo>
                  <a:lnTo>
                    <a:pt x="791" y="17149"/>
                  </a:lnTo>
                  <a:lnTo>
                    <a:pt x="958" y="17524"/>
                  </a:lnTo>
                  <a:lnTo>
                    <a:pt x="1166" y="17815"/>
                  </a:lnTo>
                  <a:lnTo>
                    <a:pt x="1332" y="18065"/>
                  </a:lnTo>
                  <a:lnTo>
                    <a:pt x="1540" y="18273"/>
                  </a:lnTo>
                  <a:lnTo>
                    <a:pt x="1749" y="18440"/>
                  </a:lnTo>
                  <a:lnTo>
                    <a:pt x="2123" y="18648"/>
                  </a:lnTo>
                  <a:lnTo>
                    <a:pt x="2373" y="18731"/>
                  </a:lnTo>
                  <a:lnTo>
                    <a:pt x="2456" y="18773"/>
                  </a:lnTo>
                  <a:lnTo>
                    <a:pt x="2872" y="18731"/>
                  </a:lnTo>
                  <a:lnTo>
                    <a:pt x="3247" y="18648"/>
                  </a:lnTo>
                  <a:lnTo>
                    <a:pt x="3622" y="18523"/>
                  </a:lnTo>
                  <a:lnTo>
                    <a:pt x="3913" y="18315"/>
                  </a:lnTo>
                  <a:lnTo>
                    <a:pt x="4204" y="18065"/>
                  </a:lnTo>
                  <a:lnTo>
                    <a:pt x="4454" y="17815"/>
                  </a:lnTo>
                  <a:lnTo>
                    <a:pt x="4662" y="17482"/>
                  </a:lnTo>
                  <a:lnTo>
                    <a:pt x="4870" y="17108"/>
                  </a:lnTo>
                  <a:lnTo>
                    <a:pt x="5037" y="16691"/>
                  </a:lnTo>
                  <a:lnTo>
                    <a:pt x="5162" y="16234"/>
                  </a:lnTo>
                  <a:lnTo>
                    <a:pt x="5287" y="15776"/>
                  </a:lnTo>
                  <a:lnTo>
                    <a:pt x="5370" y="15276"/>
                  </a:lnTo>
                  <a:lnTo>
                    <a:pt x="5411" y="14735"/>
                  </a:lnTo>
                  <a:lnTo>
                    <a:pt x="5453" y="14152"/>
                  </a:lnTo>
                  <a:lnTo>
                    <a:pt x="5495" y="12987"/>
                  </a:lnTo>
                  <a:lnTo>
                    <a:pt x="5411" y="11780"/>
                  </a:lnTo>
                  <a:lnTo>
                    <a:pt x="5287" y="10490"/>
                  </a:lnTo>
                  <a:lnTo>
                    <a:pt x="5120" y="9199"/>
                  </a:lnTo>
                  <a:lnTo>
                    <a:pt x="4870" y="7909"/>
                  </a:lnTo>
                  <a:lnTo>
                    <a:pt x="4579" y="6660"/>
                  </a:lnTo>
                  <a:lnTo>
                    <a:pt x="4288" y="5453"/>
                  </a:lnTo>
                  <a:lnTo>
                    <a:pt x="3955" y="4329"/>
                  </a:lnTo>
                  <a:lnTo>
                    <a:pt x="3622" y="3330"/>
                  </a:lnTo>
                  <a:lnTo>
                    <a:pt x="3247" y="2414"/>
                  </a:lnTo>
                  <a:lnTo>
                    <a:pt x="2872" y="1665"/>
                  </a:lnTo>
                  <a:lnTo>
                    <a:pt x="2498" y="1082"/>
                  </a:lnTo>
                  <a:lnTo>
                    <a:pt x="2082" y="583"/>
                  </a:lnTo>
                  <a:lnTo>
                    <a:pt x="1707" y="292"/>
                  </a:lnTo>
                  <a:lnTo>
                    <a:pt x="1540" y="167"/>
                  </a:lnTo>
                  <a:lnTo>
                    <a:pt x="1374" y="84"/>
                  </a:lnTo>
                  <a:lnTo>
                    <a:pt x="1207" y="42"/>
                  </a:lnTo>
                  <a:lnTo>
                    <a:pt x="10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7"/>
            <p:cNvSpPr/>
            <p:nvPr/>
          </p:nvSpPr>
          <p:spPr>
            <a:xfrm>
              <a:off x="5352675" y="1885025"/>
              <a:ext cx="256025" cy="463100"/>
            </a:xfrm>
            <a:custGeom>
              <a:rect b="b" l="l" r="r" t="t"/>
              <a:pathLst>
                <a:path extrusionOk="0" h="18524" w="10241">
                  <a:moveTo>
                    <a:pt x="8950" y="1"/>
                  </a:moveTo>
                  <a:lnTo>
                    <a:pt x="8784" y="42"/>
                  </a:lnTo>
                  <a:lnTo>
                    <a:pt x="8617" y="84"/>
                  </a:lnTo>
                  <a:lnTo>
                    <a:pt x="8451" y="167"/>
                  </a:lnTo>
                  <a:lnTo>
                    <a:pt x="8284" y="292"/>
                  </a:lnTo>
                  <a:lnTo>
                    <a:pt x="8076" y="459"/>
                  </a:lnTo>
                  <a:lnTo>
                    <a:pt x="7743" y="875"/>
                  </a:lnTo>
                  <a:lnTo>
                    <a:pt x="7410" y="1416"/>
                  </a:lnTo>
                  <a:lnTo>
                    <a:pt x="7077" y="2082"/>
                  </a:lnTo>
                  <a:lnTo>
                    <a:pt x="6786" y="2915"/>
                  </a:lnTo>
                  <a:lnTo>
                    <a:pt x="6536" y="3830"/>
                  </a:lnTo>
                  <a:lnTo>
                    <a:pt x="6328" y="4788"/>
                  </a:lnTo>
                  <a:lnTo>
                    <a:pt x="6078" y="5620"/>
                  </a:lnTo>
                  <a:lnTo>
                    <a:pt x="5828" y="6411"/>
                  </a:lnTo>
                  <a:lnTo>
                    <a:pt x="5537" y="7077"/>
                  </a:lnTo>
                  <a:lnTo>
                    <a:pt x="5246" y="7660"/>
                  </a:lnTo>
                  <a:lnTo>
                    <a:pt x="4954" y="8242"/>
                  </a:lnTo>
                  <a:lnTo>
                    <a:pt x="4663" y="8742"/>
                  </a:lnTo>
                  <a:lnTo>
                    <a:pt x="4330" y="9200"/>
                  </a:lnTo>
                  <a:lnTo>
                    <a:pt x="3622" y="10074"/>
                  </a:lnTo>
                  <a:lnTo>
                    <a:pt x="2873" y="10948"/>
                  </a:lnTo>
                  <a:lnTo>
                    <a:pt x="2082" y="11905"/>
                  </a:lnTo>
                  <a:lnTo>
                    <a:pt x="1666" y="12446"/>
                  </a:lnTo>
                  <a:lnTo>
                    <a:pt x="1208" y="13071"/>
                  </a:lnTo>
                  <a:lnTo>
                    <a:pt x="833" y="13695"/>
                  </a:lnTo>
                  <a:lnTo>
                    <a:pt x="500" y="14278"/>
                  </a:lnTo>
                  <a:lnTo>
                    <a:pt x="292" y="14777"/>
                  </a:lnTo>
                  <a:lnTo>
                    <a:pt x="126" y="15277"/>
                  </a:lnTo>
                  <a:lnTo>
                    <a:pt x="42" y="15735"/>
                  </a:lnTo>
                  <a:lnTo>
                    <a:pt x="1" y="16151"/>
                  </a:lnTo>
                  <a:lnTo>
                    <a:pt x="1" y="16526"/>
                  </a:lnTo>
                  <a:lnTo>
                    <a:pt x="84" y="16859"/>
                  </a:lnTo>
                  <a:lnTo>
                    <a:pt x="126" y="17150"/>
                  </a:lnTo>
                  <a:lnTo>
                    <a:pt x="251" y="17400"/>
                  </a:lnTo>
                  <a:lnTo>
                    <a:pt x="459" y="17816"/>
                  </a:lnTo>
                  <a:lnTo>
                    <a:pt x="625" y="18066"/>
                  </a:lnTo>
                  <a:lnTo>
                    <a:pt x="708" y="18149"/>
                  </a:lnTo>
                  <a:lnTo>
                    <a:pt x="1125" y="18315"/>
                  </a:lnTo>
                  <a:lnTo>
                    <a:pt x="1499" y="18440"/>
                  </a:lnTo>
                  <a:lnTo>
                    <a:pt x="1916" y="18524"/>
                  </a:lnTo>
                  <a:lnTo>
                    <a:pt x="2290" y="18482"/>
                  </a:lnTo>
                  <a:lnTo>
                    <a:pt x="2665" y="18440"/>
                  </a:lnTo>
                  <a:lnTo>
                    <a:pt x="3081" y="18274"/>
                  </a:lnTo>
                  <a:lnTo>
                    <a:pt x="3456" y="18107"/>
                  </a:lnTo>
                  <a:lnTo>
                    <a:pt x="3830" y="17858"/>
                  </a:lnTo>
                  <a:lnTo>
                    <a:pt x="4205" y="17566"/>
                  </a:lnTo>
                  <a:lnTo>
                    <a:pt x="4538" y="17233"/>
                  </a:lnTo>
                  <a:lnTo>
                    <a:pt x="4913" y="16859"/>
                  </a:lnTo>
                  <a:lnTo>
                    <a:pt x="5246" y="16442"/>
                  </a:lnTo>
                  <a:lnTo>
                    <a:pt x="5620" y="15984"/>
                  </a:lnTo>
                  <a:lnTo>
                    <a:pt x="5953" y="15485"/>
                  </a:lnTo>
                  <a:lnTo>
                    <a:pt x="6577" y="14444"/>
                  </a:lnTo>
                  <a:lnTo>
                    <a:pt x="7160" y="13279"/>
                  </a:lnTo>
                  <a:lnTo>
                    <a:pt x="7743" y="12030"/>
                  </a:lnTo>
                  <a:lnTo>
                    <a:pt x="8242" y="10740"/>
                  </a:lnTo>
                  <a:lnTo>
                    <a:pt x="8742" y="9450"/>
                  </a:lnTo>
                  <a:lnTo>
                    <a:pt x="9158" y="8159"/>
                  </a:lnTo>
                  <a:lnTo>
                    <a:pt x="9491" y="6869"/>
                  </a:lnTo>
                  <a:lnTo>
                    <a:pt x="9783" y="5662"/>
                  </a:lnTo>
                  <a:lnTo>
                    <a:pt x="10032" y="4538"/>
                  </a:lnTo>
                  <a:lnTo>
                    <a:pt x="10157" y="3497"/>
                  </a:lnTo>
                  <a:lnTo>
                    <a:pt x="10240" y="2623"/>
                  </a:lnTo>
                  <a:lnTo>
                    <a:pt x="10199" y="1874"/>
                  </a:lnTo>
                  <a:lnTo>
                    <a:pt x="10074" y="1208"/>
                  </a:lnTo>
                  <a:lnTo>
                    <a:pt x="9907" y="708"/>
                  </a:lnTo>
                  <a:lnTo>
                    <a:pt x="9824" y="500"/>
                  </a:lnTo>
                  <a:lnTo>
                    <a:pt x="9699" y="334"/>
                  </a:lnTo>
                  <a:lnTo>
                    <a:pt x="9574" y="209"/>
                  </a:lnTo>
                  <a:lnTo>
                    <a:pt x="9408" y="126"/>
                  </a:lnTo>
                  <a:lnTo>
                    <a:pt x="9283" y="42"/>
                  </a:lnTo>
                  <a:lnTo>
                    <a:pt x="91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7"/>
            <p:cNvSpPr/>
            <p:nvPr/>
          </p:nvSpPr>
          <p:spPr>
            <a:xfrm>
              <a:off x="5041550" y="1896475"/>
              <a:ext cx="158200" cy="286200"/>
            </a:xfrm>
            <a:custGeom>
              <a:rect b="b" l="l" r="r" t="t"/>
              <a:pathLst>
                <a:path extrusionOk="0" h="11448" w="6328">
                  <a:moveTo>
                    <a:pt x="708" y="1"/>
                  </a:moveTo>
                  <a:lnTo>
                    <a:pt x="500" y="42"/>
                  </a:lnTo>
                  <a:lnTo>
                    <a:pt x="333" y="209"/>
                  </a:lnTo>
                  <a:lnTo>
                    <a:pt x="208" y="417"/>
                  </a:lnTo>
                  <a:lnTo>
                    <a:pt x="83" y="750"/>
                  </a:lnTo>
                  <a:lnTo>
                    <a:pt x="42" y="1125"/>
                  </a:lnTo>
                  <a:lnTo>
                    <a:pt x="0" y="1624"/>
                  </a:lnTo>
                  <a:lnTo>
                    <a:pt x="42" y="2165"/>
                  </a:lnTo>
                  <a:lnTo>
                    <a:pt x="125" y="2790"/>
                  </a:lnTo>
                  <a:lnTo>
                    <a:pt x="250" y="3497"/>
                  </a:lnTo>
                  <a:lnTo>
                    <a:pt x="458" y="4246"/>
                  </a:lnTo>
                  <a:lnTo>
                    <a:pt x="666" y="5037"/>
                  </a:lnTo>
                  <a:lnTo>
                    <a:pt x="916" y="5828"/>
                  </a:lnTo>
                  <a:lnTo>
                    <a:pt x="1207" y="6661"/>
                  </a:lnTo>
                  <a:lnTo>
                    <a:pt x="1540" y="7451"/>
                  </a:lnTo>
                  <a:lnTo>
                    <a:pt x="1873" y="8201"/>
                  </a:lnTo>
                  <a:lnTo>
                    <a:pt x="2248" y="8908"/>
                  </a:lnTo>
                  <a:lnTo>
                    <a:pt x="2664" y="9574"/>
                  </a:lnTo>
                  <a:lnTo>
                    <a:pt x="3080" y="10157"/>
                  </a:lnTo>
                  <a:lnTo>
                    <a:pt x="3497" y="10656"/>
                  </a:lnTo>
                  <a:lnTo>
                    <a:pt x="3955" y="11031"/>
                  </a:lnTo>
                  <a:lnTo>
                    <a:pt x="4204" y="11198"/>
                  </a:lnTo>
                  <a:lnTo>
                    <a:pt x="4412" y="11322"/>
                  </a:lnTo>
                  <a:lnTo>
                    <a:pt x="4662" y="11406"/>
                  </a:lnTo>
                  <a:lnTo>
                    <a:pt x="4912" y="11447"/>
                  </a:lnTo>
                  <a:lnTo>
                    <a:pt x="5162" y="11447"/>
                  </a:lnTo>
                  <a:lnTo>
                    <a:pt x="5370" y="11406"/>
                  </a:lnTo>
                  <a:lnTo>
                    <a:pt x="5619" y="11322"/>
                  </a:lnTo>
                  <a:lnTo>
                    <a:pt x="5869" y="11198"/>
                  </a:lnTo>
                  <a:lnTo>
                    <a:pt x="6036" y="11031"/>
                  </a:lnTo>
                  <a:lnTo>
                    <a:pt x="6161" y="10781"/>
                  </a:lnTo>
                  <a:lnTo>
                    <a:pt x="6285" y="10448"/>
                  </a:lnTo>
                  <a:lnTo>
                    <a:pt x="6327" y="10240"/>
                  </a:lnTo>
                  <a:lnTo>
                    <a:pt x="6327" y="9990"/>
                  </a:lnTo>
                  <a:lnTo>
                    <a:pt x="6285" y="9741"/>
                  </a:lnTo>
                  <a:lnTo>
                    <a:pt x="6244" y="9449"/>
                  </a:lnTo>
                  <a:lnTo>
                    <a:pt x="6161" y="9158"/>
                  </a:lnTo>
                  <a:lnTo>
                    <a:pt x="5994" y="8825"/>
                  </a:lnTo>
                  <a:lnTo>
                    <a:pt x="5828" y="8450"/>
                  </a:lnTo>
                  <a:lnTo>
                    <a:pt x="5578" y="8076"/>
                  </a:lnTo>
                  <a:lnTo>
                    <a:pt x="5037" y="7368"/>
                  </a:lnTo>
                  <a:lnTo>
                    <a:pt x="4537" y="6785"/>
                  </a:lnTo>
                  <a:lnTo>
                    <a:pt x="4079" y="6244"/>
                  </a:lnTo>
                  <a:lnTo>
                    <a:pt x="3663" y="5662"/>
                  </a:lnTo>
                  <a:lnTo>
                    <a:pt x="3247" y="5079"/>
                  </a:lnTo>
                  <a:lnTo>
                    <a:pt x="2914" y="4371"/>
                  </a:lnTo>
                  <a:lnTo>
                    <a:pt x="2747" y="3955"/>
                  </a:lnTo>
                  <a:lnTo>
                    <a:pt x="2581" y="3497"/>
                  </a:lnTo>
                  <a:lnTo>
                    <a:pt x="2414" y="2956"/>
                  </a:lnTo>
                  <a:lnTo>
                    <a:pt x="2290" y="2373"/>
                  </a:lnTo>
                  <a:lnTo>
                    <a:pt x="2123" y="1791"/>
                  </a:lnTo>
                  <a:lnTo>
                    <a:pt x="1957" y="1291"/>
                  </a:lnTo>
                  <a:lnTo>
                    <a:pt x="1748" y="875"/>
                  </a:lnTo>
                  <a:lnTo>
                    <a:pt x="1540" y="542"/>
                  </a:lnTo>
                  <a:lnTo>
                    <a:pt x="1332" y="292"/>
                  </a:lnTo>
                  <a:lnTo>
                    <a:pt x="1124" y="84"/>
                  </a:lnTo>
                  <a:lnTo>
                    <a:pt x="8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57"/>
            <p:cNvSpPr/>
            <p:nvPr/>
          </p:nvSpPr>
          <p:spPr>
            <a:xfrm>
              <a:off x="5304825" y="1618650"/>
              <a:ext cx="162350" cy="565050"/>
            </a:xfrm>
            <a:custGeom>
              <a:rect b="b" l="l" r="r" t="t"/>
              <a:pathLst>
                <a:path extrusionOk="0" h="22602" w="6494">
                  <a:moveTo>
                    <a:pt x="3580" y="0"/>
                  </a:moveTo>
                  <a:lnTo>
                    <a:pt x="3413" y="83"/>
                  </a:lnTo>
                  <a:lnTo>
                    <a:pt x="3247" y="167"/>
                  </a:lnTo>
                  <a:lnTo>
                    <a:pt x="3080" y="291"/>
                  </a:lnTo>
                  <a:lnTo>
                    <a:pt x="2955" y="416"/>
                  </a:lnTo>
                  <a:lnTo>
                    <a:pt x="2831" y="583"/>
                  </a:lnTo>
                  <a:lnTo>
                    <a:pt x="2664" y="999"/>
                  </a:lnTo>
                  <a:lnTo>
                    <a:pt x="2498" y="1499"/>
                  </a:lnTo>
                  <a:lnTo>
                    <a:pt x="2414" y="2040"/>
                  </a:lnTo>
                  <a:lnTo>
                    <a:pt x="2331" y="2706"/>
                  </a:lnTo>
                  <a:lnTo>
                    <a:pt x="2289" y="4121"/>
                  </a:lnTo>
                  <a:lnTo>
                    <a:pt x="2248" y="5703"/>
                  </a:lnTo>
                  <a:lnTo>
                    <a:pt x="2206" y="7368"/>
                  </a:lnTo>
                  <a:lnTo>
                    <a:pt x="2165" y="8158"/>
                  </a:lnTo>
                  <a:lnTo>
                    <a:pt x="2123" y="8991"/>
                  </a:lnTo>
                  <a:lnTo>
                    <a:pt x="2040" y="9740"/>
                  </a:lnTo>
                  <a:lnTo>
                    <a:pt x="1915" y="10489"/>
                  </a:lnTo>
                  <a:lnTo>
                    <a:pt x="1623" y="11946"/>
                  </a:lnTo>
                  <a:lnTo>
                    <a:pt x="1290" y="13278"/>
                  </a:lnTo>
                  <a:lnTo>
                    <a:pt x="916" y="14610"/>
                  </a:lnTo>
                  <a:lnTo>
                    <a:pt x="583" y="15817"/>
                  </a:lnTo>
                  <a:lnTo>
                    <a:pt x="250" y="17066"/>
                  </a:lnTo>
                  <a:lnTo>
                    <a:pt x="167" y="17649"/>
                  </a:lnTo>
                  <a:lnTo>
                    <a:pt x="83" y="18231"/>
                  </a:lnTo>
                  <a:lnTo>
                    <a:pt x="0" y="18814"/>
                  </a:lnTo>
                  <a:lnTo>
                    <a:pt x="0" y="19439"/>
                  </a:lnTo>
                  <a:lnTo>
                    <a:pt x="0" y="19980"/>
                  </a:lnTo>
                  <a:lnTo>
                    <a:pt x="83" y="20479"/>
                  </a:lnTo>
                  <a:lnTo>
                    <a:pt x="208" y="20895"/>
                  </a:lnTo>
                  <a:lnTo>
                    <a:pt x="375" y="21228"/>
                  </a:lnTo>
                  <a:lnTo>
                    <a:pt x="583" y="21561"/>
                  </a:lnTo>
                  <a:lnTo>
                    <a:pt x="791" y="21811"/>
                  </a:lnTo>
                  <a:lnTo>
                    <a:pt x="1041" y="22019"/>
                  </a:lnTo>
                  <a:lnTo>
                    <a:pt x="1249" y="22186"/>
                  </a:lnTo>
                  <a:lnTo>
                    <a:pt x="1499" y="22311"/>
                  </a:lnTo>
                  <a:lnTo>
                    <a:pt x="1748" y="22394"/>
                  </a:lnTo>
                  <a:lnTo>
                    <a:pt x="2123" y="22519"/>
                  </a:lnTo>
                  <a:lnTo>
                    <a:pt x="2414" y="22560"/>
                  </a:lnTo>
                  <a:lnTo>
                    <a:pt x="2539" y="22560"/>
                  </a:lnTo>
                  <a:lnTo>
                    <a:pt x="2872" y="22602"/>
                  </a:lnTo>
                  <a:lnTo>
                    <a:pt x="3455" y="22602"/>
                  </a:lnTo>
                  <a:lnTo>
                    <a:pt x="3705" y="22560"/>
                  </a:lnTo>
                  <a:lnTo>
                    <a:pt x="3954" y="22477"/>
                  </a:lnTo>
                  <a:lnTo>
                    <a:pt x="4163" y="22394"/>
                  </a:lnTo>
                  <a:lnTo>
                    <a:pt x="4371" y="22269"/>
                  </a:lnTo>
                  <a:lnTo>
                    <a:pt x="4579" y="22144"/>
                  </a:lnTo>
                  <a:lnTo>
                    <a:pt x="4912" y="21811"/>
                  </a:lnTo>
                  <a:lnTo>
                    <a:pt x="5203" y="21436"/>
                  </a:lnTo>
                  <a:lnTo>
                    <a:pt x="5453" y="20979"/>
                  </a:lnTo>
                  <a:lnTo>
                    <a:pt x="5661" y="20438"/>
                  </a:lnTo>
                  <a:lnTo>
                    <a:pt x="5828" y="19896"/>
                  </a:lnTo>
                  <a:lnTo>
                    <a:pt x="5952" y="19272"/>
                  </a:lnTo>
                  <a:lnTo>
                    <a:pt x="6036" y="18648"/>
                  </a:lnTo>
                  <a:lnTo>
                    <a:pt x="6119" y="17982"/>
                  </a:lnTo>
                  <a:lnTo>
                    <a:pt x="6202" y="16650"/>
                  </a:lnTo>
                  <a:lnTo>
                    <a:pt x="6285" y="15318"/>
                  </a:lnTo>
                  <a:lnTo>
                    <a:pt x="6369" y="13694"/>
                  </a:lnTo>
                  <a:lnTo>
                    <a:pt x="6452" y="11572"/>
                  </a:lnTo>
                  <a:lnTo>
                    <a:pt x="6494" y="9116"/>
                  </a:lnTo>
                  <a:lnTo>
                    <a:pt x="6452" y="7867"/>
                  </a:lnTo>
                  <a:lnTo>
                    <a:pt x="6410" y="6618"/>
                  </a:lnTo>
                  <a:lnTo>
                    <a:pt x="6327" y="5411"/>
                  </a:lnTo>
                  <a:lnTo>
                    <a:pt x="6202" y="4246"/>
                  </a:lnTo>
                  <a:lnTo>
                    <a:pt x="6036" y="3205"/>
                  </a:lnTo>
                  <a:lnTo>
                    <a:pt x="5786" y="2248"/>
                  </a:lnTo>
                  <a:lnTo>
                    <a:pt x="5661" y="1790"/>
                  </a:lnTo>
                  <a:lnTo>
                    <a:pt x="5495" y="1415"/>
                  </a:lnTo>
                  <a:lnTo>
                    <a:pt x="5328" y="1082"/>
                  </a:lnTo>
                  <a:lnTo>
                    <a:pt x="5162" y="749"/>
                  </a:lnTo>
                  <a:lnTo>
                    <a:pt x="4953" y="500"/>
                  </a:lnTo>
                  <a:lnTo>
                    <a:pt x="4704" y="291"/>
                  </a:lnTo>
                  <a:lnTo>
                    <a:pt x="4454" y="125"/>
                  </a:lnTo>
                  <a:lnTo>
                    <a:pt x="4204" y="42"/>
                  </a:lnTo>
                  <a:lnTo>
                    <a:pt x="39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7"/>
            <p:cNvSpPr/>
            <p:nvPr/>
          </p:nvSpPr>
          <p:spPr>
            <a:xfrm>
              <a:off x="5171625" y="1921450"/>
              <a:ext cx="309075" cy="522400"/>
            </a:xfrm>
            <a:custGeom>
              <a:rect b="b" l="l" r="r" t="t"/>
              <a:pathLst>
                <a:path extrusionOk="0" fill="none" h="20896" w="12363">
                  <a:moveTo>
                    <a:pt x="12363" y="417"/>
                  </a:moveTo>
                  <a:lnTo>
                    <a:pt x="12363" y="417"/>
                  </a:lnTo>
                  <a:lnTo>
                    <a:pt x="12279" y="1083"/>
                  </a:lnTo>
                  <a:lnTo>
                    <a:pt x="12113" y="2914"/>
                  </a:lnTo>
                  <a:lnTo>
                    <a:pt x="11946" y="4163"/>
                  </a:lnTo>
                  <a:lnTo>
                    <a:pt x="11697" y="5578"/>
                  </a:lnTo>
                  <a:lnTo>
                    <a:pt x="11447" y="7160"/>
                  </a:lnTo>
                  <a:lnTo>
                    <a:pt x="11156" y="8783"/>
                  </a:lnTo>
                  <a:lnTo>
                    <a:pt x="10781" y="10490"/>
                  </a:lnTo>
                  <a:lnTo>
                    <a:pt x="10323" y="12238"/>
                  </a:lnTo>
                  <a:lnTo>
                    <a:pt x="9824" y="13945"/>
                  </a:lnTo>
                  <a:lnTo>
                    <a:pt x="9241" y="15610"/>
                  </a:lnTo>
                  <a:lnTo>
                    <a:pt x="8949" y="16401"/>
                  </a:lnTo>
                  <a:lnTo>
                    <a:pt x="8616" y="17150"/>
                  </a:lnTo>
                  <a:lnTo>
                    <a:pt x="8242" y="17899"/>
                  </a:lnTo>
                  <a:lnTo>
                    <a:pt x="7867" y="18607"/>
                  </a:lnTo>
                  <a:lnTo>
                    <a:pt x="7493" y="19231"/>
                  </a:lnTo>
                  <a:lnTo>
                    <a:pt x="7076" y="19855"/>
                  </a:lnTo>
                  <a:lnTo>
                    <a:pt x="6660" y="20396"/>
                  </a:lnTo>
                  <a:lnTo>
                    <a:pt x="6202" y="20896"/>
                  </a:lnTo>
                  <a:lnTo>
                    <a:pt x="6202" y="20896"/>
                  </a:lnTo>
                  <a:lnTo>
                    <a:pt x="5536" y="20147"/>
                  </a:lnTo>
                  <a:lnTo>
                    <a:pt x="4954" y="19356"/>
                  </a:lnTo>
                  <a:lnTo>
                    <a:pt x="4371" y="18565"/>
                  </a:lnTo>
                  <a:lnTo>
                    <a:pt x="3871" y="17774"/>
                  </a:lnTo>
                  <a:lnTo>
                    <a:pt x="3372" y="16942"/>
                  </a:lnTo>
                  <a:lnTo>
                    <a:pt x="2956" y="16068"/>
                  </a:lnTo>
                  <a:lnTo>
                    <a:pt x="2539" y="15193"/>
                  </a:lnTo>
                  <a:lnTo>
                    <a:pt x="2206" y="14361"/>
                  </a:lnTo>
                  <a:lnTo>
                    <a:pt x="1873" y="13487"/>
                  </a:lnTo>
                  <a:lnTo>
                    <a:pt x="1582" y="12613"/>
                  </a:lnTo>
                  <a:lnTo>
                    <a:pt x="1332" y="11739"/>
                  </a:lnTo>
                  <a:lnTo>
                    <a:pt x="1082" y="10865"/>
                  </a:lnTo>
                  <a:lnTo>
                    <a:pt x="708" y="9158"/>
                  </a:lnTo>
                  <a:lnTo>
                    <a:pt x="416" y="7535"/>
                  </a:lnTo>
                  <a:lnTo>
                    <a:pt x="250" y="5995"/>
                  </a:lnTo>
                  <a:lnTo>
                    <a:pt x="83" y="4579"/>
                  </a:lnTo>
                  <a:lnTo>
                    <a:pt x="42" y="3289"/>
                  </a:lnTo>
                  <a:lnTo>
                    <a:pt x="0" y="2165"/>
                  </a:lnTo>
                  <a:lnTo>
                    <a:pt x="42" y="583"/>
                  </a:lnTo>
                  <a:lnTo>
                    <a:pt x="83" y="1"/>
                  </a:lnTo>
                </a:path>
              </a:pathLst>
            </a:custGeom>
            <a:noFill/>
            <a:ln cap="rnd" cmpd="sng" w="9525">
              <a:solidFill>
                <a:srgbClr val="25454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7"/>
            <p:cNvSpPr/>
            <p:nvPr/>
          </p:nvSpPr>
          <p:spPr>
            <a:xfrm>
              <a:off x="5191400" y="1921450"/>
              <a:ext cx="111350" cy="389225"/>
            </a:xfrm>
            <a:custGeom>
              <a:rect b="b" l="l" r="r" t="t"/>
              <a:pathLst>
                <a:path extrusionOk="0" h="15569" w="4454">
                  <a:moveTo>
                    <a:pt x="1873" y="1"/>
                  </a:moveTo>
                  <a:lnTo>
                    <a:pt x="1582" y="42"/>
                  </a:lnTo>
                  <a:lnTo>
                    <a:pt x="1374" y="126"/>
                  </a:lnTo>
                  <a:lnTo>
                    <a:pt x="1207" y="209"/>
                  </a:lnTo>
                  <a:lnTo>
                    <a:pt x="1041" y="375"/>
                  </a:lnTo>
                  <a:lnTo>
                    <a:pt x="916" y="542"/>
                  </a:lnTo>
                  <a:lnTo>
                    <a:pt x="791" y="750"/>
                  </a:lnTo>
                  <a:lnTo>
                    <a:pt x="666" y="1000"/>
                  </a:lnTo>
                  <a:lnTo>
                    <a:pt x="458" y="1541"/>
                  </a:lnTo>
                  <a:lnTo>
                    <a:pt x="333" y="2207"/>
                  </a:lnTo>
                  <a:lnTo>
                    <a:pt x="208" y="2956"/>
                  </a:lnTo>
                  <a:lnTo>
                    <a:pt x="83" y="3747"/>
                  </a:lnTo>
                  <a:lnTo>
                    <a:pt x="42" y="4579"/>
                  </a:lnTo>
                  <a:lnTo>
                    <a:pt x="0" y="6286"/>
                  </a:lnTo>
                  <a:lnTo>
                    <a:pt x="0" y="7951"/>
                  </a:lnTo>
                  <a:lnTo>
                    <a:pt x="83" y="9449"/>
                  </a:lnTo>
                  <a:lnTo>
                    <a:pt x="125" y="10573"/>
                  </a:lnTo>
                  <a:lnTo>
                    <a:pt x="167" y="11489"/>
                  </a:lnTo>
                  <a:lnTo>
                    <a:pt x="250" y="12405"/>
                  </a:lnTo>
                  <a:lnTo>
                    <a:pt x="375" y="13279"/>
                  </a:lnTo>
                  <a:lnTo>
                    <a:pt x="458" y="13695"/>
                  </a:lnTo>
                  <a:lnTo>
                    <a:pt x="541" y="14111"/>
                  </a:lnTo>
                  <a:lnTo>
                    <a:pt x="708" y="14444"/>
                  </a:lnTo>
                  <a:lnTo>
                    <a:pt x="874" y="14777"/>
                  </a:lnTo>
                  <a:lnTo>
                    <a:pt x="1041" y="15027"/>
                  </a:lnTo>
                  <a:lnTo>
                    <a:pt x="1290" y="15277"/>
                  </a:lnTo>
                  <a:lnTo>
                    <a:pt x="1582" y="15443"/>
                  </a:lnTo>
                  <a:lnTo>
                    <a:pt x="1915" y="15526"/>
                  </a:lnTo>
                  <a:lnTo>
                    <a:pt x="2289" y="15568"/>
                  </a:lnTo>
                  <a:lnTo>
                    <a:pt x="2706" y="15526"/>
                  </a:lnTo>
                  <a:lnTo>
                    <a:pt x="2955" y="15485"/>
                  </a:lnTo>
                  <a:lnTo>
                    <a:pt x="3247" y="15443"/>
                  </a:lnTo>
                  <a:lnTo>
                    <a:pt x="3580" y="15277"/>
                  </a:lnTo>
                  <a:lnTo>
                    <a:pt x="3746" y="15152"/>
                  </a:lnTo>
                  <a:lnTo>
                    <a:pt x="3913" y="15027"/>
                  </a:lnTo>
                  <a:lnTo>
                    <a:pt x="4038" y="14860"/>
                  </a:lnTo>
                  <a:lnTo>
                    <a:pt x="4163" y="14652"/>
                  </a:lnTo>
                  <a:lnTo>
                    <a:pt x="4287" y="14403"/>
                  </a:lnTo>
                  <a:lnTo>
                    <a:pt x="4371" y="14111"/>
                  </a:lnTo>
                  <a:lnTo>
                    <a:pt x="4454" y="13778"/>
                  </a:lnTo>
                  <a:lnTo>
                    <a:pt x="4454" y="13404"/>
                  </a:lnTo>
                  <a:lnTo>
                    <a:pt x="4454" y="12987"/>
                  </a:lnTo>
                  <a:lnTo>
                    <a:pt x="4412" y="12571"/>
                  </a:lnTo>
                  <a:lnTo>
                    <a:pt x="4246" y="11739"/>
                  </a:lnTo>
                  <a:lnTo>
                    <a:pt x="4079" y="10906"/>
                  </a:lnTo>
                  <a:lnTo>
                    <a:pt x="3830" y="10074"/>
                  </a:lnTo>
                  <a:lnTo>
                    <a:pt x="3580" y="9158"/>
                  </a:lnTo>
                  <a:lnTo>
                    <a:pt x="3330" y="8242"/>
                  </a:lnTo>
                  <a:lnTo>
                    <a:pt x="3122" y="7243"/>
                  </a:lnTo>
                  <a:lnTo>
                    <a:pt x="2997" y="6203"/>
                  </a:lnTo>
                  <a:lnTo>
                    <a:pt x="2914" y="5079"/>
                  </a:lnTo>
                  <a:lnTo>
                    <a:pt x="2914" y="3955"/>
                  </a:lnTo>
                  <a:lnTo>
                    <a:pt x="2914" y="2873"/>
                  </a:lnTo>
                  <a:lnTo>
                    <a:pt x="2831" y="1874"/>
                  </a:lnTo>
                  <a:lnTo>
                    <a:pt x="2789" y="1416"/>
                  </a:lnTo>
                  <a:lnTo>
                    <a:pt x="2747" y="1041"/>
                  </a:lnTo>
                  <a:lnTo>
                    <a:pt x="2622" y="708"/>
                  </a:lnTo>
                  <a:lnTo>
                    <a:pt x="2498" y="417"/>
                  </a:lnTo>
                  <a:lnTo>
                    <a:pt x="2331" y="209"/>
                  </a:lnTo>
                  <a:lnTo>
                    <a:pt x="2123" y="84"/>
                  </a:lnTo>
                  <a:lnTo>
                    <a:pt x="18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57"/>
            <p:cNvSpPr/>
            <p:nvPr/>
          </p:nvSpPr>
          <p:spPr>
            <a:xfrm>
              <a:off x="5258000" y="2120200"/>
              <a:ext cx="128000" cy="323650"/>
            </a:xfrm>
            <a:custGeom>
              <a:rect b="b" l="l" r="r" t="t"/>
              <a:pathLst>
                <a:path extrusionOk="0" fill="none" h="12946" w="5120">
                  <a:moveTo>
                    <a:pt x="0" y="6453"/>
                  </a:moveTo>
                  <a:lnTo>
                    <a:pt x="0" y="6453"/>
                  </a:lnTo>
                  <a:lnTo>
                    <a:pt x="125" y="7035"/>
                  </a:lnTo>
                  <a:lnTo>
                    <a:pt x="291" y="7701"/>
                  </a:lnTo>
                  <a:lnTo>
                    <a:pt x="583" y="8534"/>
                  </a:lnTo>
                  <a:lnTo>
                    <a:pt x="957" y="9533"/>
                  </a:lnTo>
                  <a:lnTo>
                    <a:pt x="1415" y="10615"/>
                  </a:lnTo>
                  <a:lnTo>
                    <a:pt x="2040" y="11780"/>
                  </a:lnTo>
                  <a:lnTo>
                    <a:pt x="2373" y="12363"/>
                  </a:lnTo>
                  <a:lnTo>
                    <a:pt x="2747" y="12946"/>
                  </a:lnTo>
                  <a:lnTo>
                    <a:pt x="2747" y="12946"/>
                  </a:lnTo>
                  <a:lnTo>
                    <a:pt x="3039" y="11864"/>
                  </a:lnTo>
                  <a:lnTo>
                    <a:pt x="3288" y="10782"/>
                  </a:lnTo>
                  <a:lnTo>
                    <a:pt x="3788" y="8575"/>
                  </a:lnTo>
                  <a:lnTo>
                    <a:pt x="4162" y="6369"/>
                  </a:lnTo>
                  <a:lnTo>
                    <a:pt x="4495" y="4371"/>
                  </a:lnTo>
                  <a:lnTo>
                    <a:pt x="4787" y="2623"/>
                  </a:lnTo>
                  <a:lnTo>
                    <a:pt x="4953" y="1250"/>
                  </a:lnTo>
                  <a:lnTo>
                    <a:pt x="5120" y="1"/>
                  </a:lnTo>
                </a:path>
              </a:pathLst>
            </a:custGeom>
            <a:noFill/>
            <a:ln cap="rnd" cmpd="sng" w="9525">
              <a:solidFill>
                <a:srgbClr val="3C68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7"/>
            <p:cNvSpPr/>
            <p:nvPr/>
          </p:nvSpPr>
          <p:spPr>
            <a:xfrm>
              <a:off x="5188275" y="2383475"/>
              <a:ext cx="279950" cy="368400"/>
            </a:xfrm>
            <a:custGeom>
              <a:rect b="b" l="l" r="r" t="t"/>
              <a:pathLst>
                <a:path extrusionOk="0" h="14736" w="11198">
                  <a:moveTo>
                    <a:pt x="0" y="1"/>
                  </a:moveTo>
                  <a:lnTo>
                    <a:pt x="2331" y="14736"/>
                  </a:lnTo>
                  <a:lnTo>
                    <a:pt x="8866" y="14736"/>
                  </a:lnTo>
                  <a:lnTo>
                    <a:pt x="11197" y="1"/>
                  </a:lnTo>
                  <a:close/>
                </a:path>
              </a:pathLst>
            </a:custGeom>
            <a:solidFill>
              <a:srgbClr val="B972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57"/>
          <p:cNvSpPr txBox="1"/>
          <p:nvPr>
            <p:ph idx="1" type="subTitle"/>
          </p:nvPr>
        </p:nvSpPr>
        <p:spPr>
          <a:xfrm>
            <a:off x="2118775" y="2005922"/>
            <a:ext cx="21489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7"/>
          <p:cNvSpPr txBox="1"/>
          <p:nvPr>
            <p:ph idx="2" type="subTitle"/>
          </p:nvPr>
        </p:nvSpPr>
        <p:spPr>
          <a:xfrm>
            <a:off x="5760250" y="2005922"/>
            <a:ext cx="21489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7"/>
          <p:cNvSpPr txBox="1"/>
          <p:nvPr>
            <p:ph idx="3" type="subTitle"/>
          </p:nvPr>
        </p:nvSpPr>
        <p:spPr>
          <a:xfrm>
            <a:off x="5760250" y="3389428"/>
            <a:ext cx="21489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57"/>
          <p:cNvSpPr txBox="1"/>
          <p:nvPr>
            <p:ph idx="4" type="subTitle"/>
          </p:nvPr>
        </p:nvSpPr>
        <p:spPr>
          <a:xfrm>
            <a:off x="2118775" y="1189425"/>
            <a:ext cx="21489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4" name="Google Shape;64;p57"/>
          <p:cNvSpPr txBox="1"/>
          <p:nvPr>
            <p:ph idx="5" type="subTitle"/>
          </p:nvPr>
        </p:nvSpPr>
        <p:spPr>
          <a:xfrm>
            <a:off x="5760202" y="1189425"/>
            <a:ext cx="21489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5" name="Google Shape;65;p57"/>
          <p:cNvSpPr txBox="1"/>
          <p:nvPr>
            <p:ph idx="6" type="subTitle"/>
          </p:nvPr>
        </p:nvSpPr>
        <p:spPr>
          <a:xfrm>
            <a:off x="5760225" y="2581225"/>
            <a:ext cx="21489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57"/>
          <p:cNvSpPr txBox="1"/>
          <p:nvPr>
            <p:ph idx="7" type="title"/>
          </p:nvPr>
        </p:nvSpPr>
        <p:spPr>
          <a:xfrm>
            <a:off x="1006250" y="1352837"/>
            <a:ext cx="992400" cy="9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38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7" name="Google Shape;67;p57"/>
          <p:cNvSpPr txBox="1"/>
          <p:nvPr>
            <p:ph idx="8" type="title"/>
          </p:nvPr>
        </p:nvSpPr>
        <p:spPr>
          <a:xfrm>
            <a:off x="4658475" y="1352825"/>
            <a:ext cx="970800" cy="9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38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8" name="Google Shape;68;p57"/>
          <p:cNvSpPr txBox="1"/>
          <p:nvPr>
            <p:ph idx="9" type="title"/>
          </p:nvPr>
        </p:nvSpPr>
        <p:spPr>
          <a:xfrm>
            <a:off x="4647675" y="2744750"/>
            <a:ext cx="992400" cy="97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38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9" name="Google Shape;69;p57"/>
          <p:cNvSpPr txBox="1"/>
          <p:nvPr>
            <p:ph idx="13" type="subTitle"/>
          </p:nvPr>
        </p:nvSpPr>
        <p:spPr>
          <a:xfrm>
            <a:off x="2118775" y="3389428"/>
            <a:ext cx="21489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7"/>
          <p:cNvSpPr txBox="1"/>
          <p:nvPr>
            <p:ph idx="14" type="subTitle"/>
          </p:nvPr>
        </p:nvSpPr>
        <p:spPr>
          <a:xfrm>
            <a:off x="2118775" y="2581225"/>
            <a:ext cx="21489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1" name="Google Shape;71;p57"/>
          <p:cNvSpPr txBox="1"/>
          <p:nvPr>
            <p:ph idx="15" type="title"/>
          </p:nvPr>
        </p:nvSpPr>
        <p:spPr>
          <a:xfrm>
            <a:off x="1006250" y="2744750"/>
            <a:ext cx="992400" cy="97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38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2" name="Google Shape;72;p57"/>
          <p:cNvSpPr/>
          <p:nvPr/>
        </p:nvSpPr>
        <p:spPr>
          <a:xfrm>
            <a:off x="-360525" y="3007575"/>
            <a:ext cx="910545" cy="1868022"/>
          </a:xfrm>
          <a:custGeom>
            <a:rect b="b" l="l" r="r" t="t"/>
            <a:pathLst>
              <a:path extrusionOk="0" h="36380" w="17733">
                <a:moveTo>
                  <a:pt x="3289" y="9282"/>
                </a:moveTo>
                <a:lnTo>
                  <a:pt x="3705" y="9324"/>
                </a:lnTo>
                <a:lnTo>
                  <a:pt x="4080" y="9366"/>
                </a:lnTo>
                <a:lnTo>
                  <a:pt x="4496" y="9491"/>
                </a:lnTo>
                <a:lnTo>
                  <a:pt x="4829" y="9657"/>
                </a:lnTo>
                <a:lnTo>
                  <a:pt x="4579" y="10281"/>
                </a:lnTo>
                <a:lnTo>
                  <a:pt x="4288" y="10906"/>
                </a:lnTo>
                <a:lnTo>
                  <a:pt x="3955" y="11530"/>
                </a:lnTo>
                <a:lnTo>
                  <a:pt x="3580" y="12113"/>
                </a:lnTo>
                <a:lnTo>
                  <a:pt x="3123" y="12779"/>
                </a:lnTo>
                <a:lnTo>
                  <a:pt x="2706" y="13445"/>
                </a:lnTo>
                <a:lnTo>
                  <a:pt x="2290" y="14111"/>
                </a:lnTo>
                <a:lnTo>
                  <a:pt x="1957" y="14818"/>
                </a:lnTo>
                <a:lnTo>
                  <a:pt x="1499" y="14152"/>
                </a:lnTo>
                <a:lnTo>
                  <a:pt x="1291" y="13819"/>
                </a:lnTo>
                <a:lnTo>
                  <a:pt x="1083" y="13445"/>
                </a:lnTo>
                <a:lnTo>
                  <a:pt x="958" y="13070"/>
                </a:lnTo>
                <a:lnTo>
                  <a:pt x="833" y="12654"/>
                </a:lnTo>
                <a:lnTo>
                  <a:pt x="750" y="12279"/>
                </a:lnTo>
                <a:lnTo>
                  <a:pt x="750" y="11905"/>
                </a:lnTo>
                <a:lnTo>
                  <a:pt x="750" y="11613"/>
                </a:lnTo>
                <a:lnTo>
                  <a:pt x="792" y="11364"/>
                </a:lnTo>
                <a:lnTo>
                  <a:pt x="875" y="11072"/>
                </a:lnTo>
                <a:lnTo>
                  <a:pt x="958" y="10864"/>
                </a:lnTo>
                <a:lnTo>
                  <a:pt x="1125" y="10614"/>
                </a:lnTo>
                <a:lnTo>
                  <a:pt x="1291" y="10365"/>
                </a:lnTo>
                <a:lnTo>
                  <a:pt x="1458" y="10157"/>
                </a:lnTo>
                <a:lnTo>
                  <a:pt x="1707" y="9948"/>
                </a:lnTo>
                <a:lnTo>
                  <a:pt x="2082" y="9657"/>
                </a:lnTo>
                <a:lnTo>
                  <a:pt x="2498" y="9449"/>
                </a:lnTo>
                <a:lnTo>
                  <a:pt x="2914" y="9324"/>
                </a:lnTo>
                <a:lnTo>
                  <a:pt x="3289" y="9282"/>
                </a:lnTo>
                <a:close/>
                <a:moveTo>
                  <a:pt x="14486" y="9282"/>
                </a:moveTo>
                <a:lnTo>
                  <a:pt x="14861" y="9324"/>
                </a:lnTo>
                <a:lnTo>
                  <a:pt x="15277" y="9449"/>
                </a:lnTo>
                <a:lnTo>
                  <a:pt x="15693" y="9657"/>
                </a:lnTo>
                <a:lnTo>
                  <a:pt x="16068" y="9948"/>
                </a:lnTo>
                <a:lnTo>
                  <a:pt x="16317" y="10157"/>
                </a:lnTo>
                <a:lnTo>
                  <a:pt x="16484" y="10365"/>
                </a:lnTo>
                <a:lnTo>
                  <a:pt x="16650" y="10614"/>
                </a:lnTo>
                <a:lnTo>
                  <a:pt x="16775" y="10864"/>
                </a:lnTo>
                <a:lnTo>
                  <a:pt x="16900" y="11072"/>
                </a:lnTo>
                <a:lnTo>
                  <a:pt x="16983" y="11364"/>
                </a:lnTo>
                <a:lnTo>
                  <a:pt x="17025" y="11613"/>
                </a:lnTo>
                <a:lnTo>
                  <a:pt x="17025" y="11905"/>
                </a:lnTo>
                <a:lnTo>
                  <a:pt x="17025" y="12279"/>
                </a:lnTo>
                <a:lnTo>
                  <a:pt x="16942" y="12654"/>
                </a:lnTo>
                <a:lnTo>
                  <a:pt x="16817" y="13070"/>
                </a:lnTo>
                <a:lnTo>
                  <a:pt x="16650" y="13445"/>
                </a:lnTo>
                <a:lnTo>
                  <a:pt x="16484" y="13819"/>
                </a:lnTo>
                <a:lnTo>
                  <a:pt x="16276" y="14152"/>
                </a:lnTo>
                <a:lnTo>
                  <a:pt x="15818" y="14818"/>
                </a:lnTo>
                <a:lnTo>
                  <a:pt x="15443" y="14111"/>
                </a:lnTo>
                <a:lnTo>
                  <a:pt x="15069" y="13445"/>
                </a:lnTo>
                <a:lnTo>
                  <a:pt x="14652" y="12779"/>
                </a:lnTo>
                <a:lnTo>
                  <a:pt x="14195" y="12113"/>
                </a:lnTo>
                <a:lnTo>
                  <a:pt x="13820" y="11530"/>
                </a:lnTo>
                <a:lnTo>
                  <a:pt x="13487" y="10906"/>
                </a:lnTo>
                <a:lnTo>
                  <a:pt x="13196" y="10281"/>
                </a:lnTo>
                <a:lnTo>
                  <a:pt x="12946" y="9657"/>
                </a:lnTo>
                <a:lnTo>
                  <a:pt x="13279" y="9491"/>
                </a:lnTo>
                <a:lnTo>
                  <a:pt x="13695" y="9407"/>
                </a:lnTo>
                <a:lnTo>
                  <a:pt x="14070" y="9324"/>
                </a:lnTo>
                <a:lnTo>
                  <a:pt x="14486" y="9282"/>
                </a:lnTo>
                <a:close/>
                <a:moveTo>
                  <a:pt x="5287" y="0"/>
                </a:moveTo>
                <a:lnTo>
                  <a:pt x="5454" y="750"/>
                </a:lnTo>
                <a:lnTo>
                  <a:pt x="5578" y="1665"/>
                </a:lnTo>
                <a:lnTo>
                  <a:pt x="5703" y="2789"/>
                </a:lnTo>
                <a:lnTo>
                  <a:pt x="5745" y="3455"/>
                </a:lnTo>
                <a:lnTo>
                  <a:pt x="5787" y="4163"/>
                </a:lnTo>
                <a:lnTo>
                  <a:pt x="5745" y="4912"/>
                </a:lnTo>
                <a:lnTo>
                  <a:pt x="5703" y="5703"/>
                </a:lnTo>
                <a:lnTo>
                  <a:pt x="5620" y="6494"/>
                </a:lnTo>
                <a:lnTo>
                  <a:pt x="5495" y="7284"/>
                </a:lnTo>
                <a:lnTo>
                  <a:pt x="5329" y="8117"/>
                </a:lnTo>
                <a:lnTo>
                  <a:pt x="5079" y="8991"/>
                </a:lnTo>
                <a:lnTo>
                  <a:pt x="4621" y="8783"/>
                </a:lnTo>
                <a:lnTo>
                  <a:pt x="4163" y="8658"/>
                </a:lnTo>
                <a:lnTo>
                  <a:pt x="3664" y="8575"/>
                </a:lnTo>
                <a:lnTo>
                  <a:pt x="3164" y="8575"/>
                </a:lnTo>
                <a:lnTo>
                  <a:pt x="2665" y="8658"/>
                </a:lnTo>
                <a:lnTo>
                  <a:pt x="2165" y="8825"/>
                </a:lnTo>
                <a:lnTo>
                  <a:pt x="1707" y="9033"/>
                </a:lnTo>
                <a:lnTo>
                  <a:pt x="1208" y="9407"/>
                </a:lnTo>
                <a:lnTo>
                  <a:pt x="958" y="9657"/>
                </a:lnTo>
                <a:lnTo>
                  <a:pt x="708" y="9948"/>
                </a:lnTo>
                <a:lnTo>
                  <a:pt x="500" y="10240"/>
                </a:lnTo>
                <a:lnTo>
                  <a:pt x="334" y="10531"/>
                </a:lnTo>
                <a:lnTo>
                  <a:pt x="167" y="10864"/>
                </a:lnTo>
                <a:lnTo>
                  <a:pt x="84" y="11197"/>
                </a:lnTo>
                <a:lnTo>
                  <a:pt x="42" y="11530"/>
                </a:lnTo>
                <a:lnTo>
                  <a:pt x="1" y="11905"/>
                </a:lnTo>
                <a:lnTo>
                  <a:pt x="42" y="12404"/>
                </a:lnTo>
                <a:lnTo>
                  <a:pt x="167" y="12904"/>
                </a:lnTo>
                <a:lnTo>
                  <a:pt x="334" y="13403"/>
                </a:lnTo>
                <a:lnTo>
                  <a:pt x="500" y="13861"/>
                </a:lnTo>
                <a:lnTo>
                  <a:pt x="750" y="14319"/>
                </a:lnTo>
                <a:lnTo>
                  <a:pt x="1041" y="14777"/>
                </a:lnTo>
                <a:lnTo>
                  <a:pt x="1583" y="15568"/>
                </a:lnTo>
                <a:lnTo>
                  <a:pt x="1250" y="16400"/>
                </a:lnTo>
                <a:lnTo>
                  <a:pt x="958" y="17316"/>
                </a:lnTo>
                <a:lnTo>
                  <a:pt x="708" y="18232"/>
                </a:lnTo>
                <a:lnTo>
                  <a:pt x="542" y="19189"/>
                </a:lnTo>
                <a:lnTo>
                  <a:pt x="417" y="20230"/>
                </a:lnTo>
                <a:lnTo>
                  <a:pt x="375" y="21312"/>
                </a:lnTo>
                <a:lnTo>
                  <a:pt x="375" y="22436"/>
                </a:lnTo>
                <a:lnTo>
                  <a:pt x="459" y="23643"/>
                </a:lnTo>
                <a:lnTo>
                  <a:pt x="584" y="24933"/>
                </a:lnTo>
                <a:lnTo>
                  <a:pt x="833" y="26307"/>
                </a:lnTo>
                <a:lnTo>
                  <a:pt x="1125" y="27722"/>
                </a:lnTo>
                <a:lnTo>
                  <a:pt x="1541" y="29262"/>
                </a:lnTo>
                <a:lnTo>
                  <a:pt x="1999" y="30885"/>
                </a:lnTo>
                <a:lnTo>
                  <a:pt x="2581" y="32592"/>
                </a:lnTo>
                <a:lnTo>
                  <a:pt x="3247" y="34423"/>
                </a:lnTo>
                <a:lnTo>
                  <a:pt x="3997" y="36380"/>
                </a:lnTo>
                <a:lnTo>
                  <a:pt x="13778" y="36380"/>
                </a:lnTo>
                <a:lnTo>
                  <a:pt x="14528" y="34423"/>
                </a:lnTo>
                <a:lnTo>
                  <a:pt x="15194" y="32592"/>
                </a:lnTo>
                <a:lnTo>
                  <a:pt x="15776" y="30885"/>
                </a:lnTo>
                <a:lnTo>
                  <a:pt x="16234" y="29262"/>
                </a:lnTo>
                <a:lnTo>
                  <a:pt x="16650" y="27722"/>
                </a:lnTo>
                <a:lnTo>
                  <a:pt x="16942" y="26307"/>
                </a:lnTo>
                <a:lnTo>
                  <a:pt x="17192" y="24933"/>
                </a:lnTo>
                <a:lnTo>
                  <a:pt x="17316" y="23643"/>
                </a:lnTo>
                <a:lnTo>
                  <a:pt x="17400" y="22436"/>
                </a:lnTo>
                <a:lnTo>
                  <a:pt x="17400" y="21312"/>
                </a:lnTo>
                <a:lnTo>
                  <a:pt x="17358" y="20230"/>
                </a:lnTo>
                <a:lnTo>
                  <a:pt x="17233" y="19189"/>
                </a:lnTo>
                <a:lnTo>
                  <a:pt x="17025" y="18232"/>
                </a:lnTo>
                <a:lnTo>
                  <a:pt x="16817" y="17316"/>
                </a:lnTo>
                <a:lnTo>
                  <a:pt x="16526" y="16400"/>
                </a:lnTo>
                <a:lnTo>
                  <a:pt x="16151" y="15568"/>
                </a:lnTo>
                <a:lnTo>
                  <a:pt x="16734" y="14777"/>
                </a:lnTo>
                <a:lnTo>
                  <a:pt x="17025" y="14319"/>
                </a:lnTo>
                <a:lnTo>
                  <a:pt x="17233" y="13861"/>
                </a:lnTo>
                <a:lnTo>
                  <a:pt x="17441" y="13403"/>
                </a:lnTo>
                <a:lnTo>
                  <a:pt x="17608" y="12904"/>
                </a:lnTo>
                <a:lnTo>
                  <a:pt x="17733" y="12404"/>
                </a:lnTo>
                <a:lnTo>
                  <a:pt x="17733" y="11905"/>
                </a:lnTo>
                <a:lnTo>
                  <a:pt x="17733" y="11530"/>
                </a:lnTo>
                <a:lnTo>
                  <a:pt x="17691" y="11197"/>
                </a:lnTo>
                <a:lnTo>
                  <a:pt x="17566" y="10864"/>
                </a:lnTo>
                <a:lnTo>
                  <a:pt x="17441" y="10531"/>
                </a:lnTo>
                <a:lnTo>
                  <a:pt x="17275" y="10240"/>
                </a:lnTo>
                <a:lnTo>
                  <a:pt x="17067" y="9948"/>
                </a:lnTo>
                <a:lnTo>
                  <a:pt x="16817" y="9657"/>
                </a:lnTo>
                <a:lnTo>
                  <a:pt x="16526" y="9407"/>
                </a:lnTo>
                <a:lnTo>
                  <a:pt x="16068" y="9033"/>
                </a:lnTo>
                <a:lnTo>
                  <a:pt x="15568" y="8825"/>
                </a:lnTo>
                <a:lnTo>
                  <a:pt x="15110" y="8658"/>
                </a:lnTo>
                <a:lnTo>
                  <a:pt x="14611" y="8575"/>
                </a:lnTo>
                <a:lnTo>
                  <a:pt x="14111" y="8575"/>
                </a:lnTo>
                <a:lnTo>
                  <a:pt x="13612" y="8658"/>
                </a:lnTo>
                <a:lnTo>
                  <a:pt x="13154" y="8783"/>
                </a:lnTo>
                <a:lnTo>
                  <a:pt x="12696" y="8991"/>
                </a:lnTo>
                <a:lnTo>
                  <a:pt x="12446" y="8117"/>
                </a:lnTo>
                <a:lnTo>
                  <a:pt x="12280" y="7284"/>
                </a:lnTo>
                <a:lnTo>
                  <a:pt x="12113" y="6494"/>
                </a:lnTo>
                <a:lnTo>
                  <a:pt x="12030" y="5661"/>
                </a:lnTo>
                <a:lnTo>
                  <a:pt x="11989" y="4912"/>
                </a:lnTo>
                <a:lnTo>
                  <a:pt x="11989" y="4163"/>
                </a:lnTo>
                <a:lnTo>
                  <a:pt x="12030" y="3455"/>
                </a:lnTo>
                <a:lnTo>
                  <a:pt x="12072" y="2789"/>
                </a:lnTo>
                <a:lnTo>
                  <a:pt x="12197" y="1665"/>
                </a:lnTo>
                <a:lnTo>
                  <a:pt x="12322" y="750"/>
                </a:lnTo>
                <a:lnTo>
                  <a:pt x="124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25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9"/>
          <p:cNvSpPr txBox="1"/>
          <p:nvPr>
            <p:ph type="title"/>
          </p:nvPr>
        </p:nvSpPr>
        <p:spPr>
          <a:xfrm>
            <a:off x="712650" y="445025"/>
            <a:ext cx="771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69"/>
          <p:cNvSpPr/>
          <p:nvPr/>
        </p:nvSpPr>
        <p:spPr>
          <a:xfrm>
            <a:off x="8386604" y="3811144"/>
            <a:ext cx="593537" cy="3080785"/>
          </a:xfrm>
          <a:custGeom>
            <a:rect b="b" l="l" r="r" t="t"/>
            <a:pathLst>
              <a:path extrusionOk="0" h="33505" w="6455">
                <a:moveTo>
                  <a:pt x="2097" y="1"/>
                </a:moveTo>
                <a:lnTo>
                  <a:pt x="2015" y="330"/>
                </a:lnTo>
                <a:lnTo>
                  <a:pt x="1768" y="1275"/>
                </a:lnTo>
                <a:lnTo>
                  <a:pt x="1439" y="2837"/>
                </a:lnTo>
                <a:lnTo>
                  <a:pt x="1069" y="4893"/>
                </a:lnTo>
                <a:lnTo>
                  <a:pt x="864" y="6126"/>
                </a:lnTo>
                <a:lnTo>
                  <a:pt x="658" y="7483"/>
                </a:lnTo>
                <a:lnTo>
                  <a:pt x="494" y="8963"/>
                </a:lnTo>
                <a:lnTo>
                  <a:pt x="329" y="10525"/>
                </a:lnTo>
                <a:lnTo>
                  <a:pt x="206" y="12210"/>
                </a:lnTo>
                <a:lnTo>
                  <a:pt x="83" y="13978"/>
                </a:lnTo>
                <a:lnTo>
                  <a:pt x="1" y="15869"/>
                </a:lnTo>
                <a:lnTo>
                  <a:pt x="1" y="17801"/>
                </a:lnTo>
                <a:lnTo>
                  <a:pt x="1" y="19733"/>
                </a:lnTo>
                <a:lnTo>
                  <a:pt x="42" y="21542"/>
                </a:lnTo>
                <a:lnTo>
                  <a:pt x="124" y="23228"/>
                </a:lnTo>
                <a:lnTo>
                  <a:pt x="247" y="24749"/>
                </a:lnTo>
                <a:lnTo>
                  <a:pt x="329" y="26187"/>
                </a:lnTo>
                <a:lnTo>
                  <a:pt x="494" y="27462"/>
                </a:lnTo>
                <a:lnTo>
                  <a:pt x="741" y="29682"/>
                </a:lnTo>
                <a:lnTo>
                  <a:pt x="1028" y="31367"/>
                </a:lnTo>
                <a:lnTo>
                  <a:pt x="1275" y="32559"/>
                </a:lnTo>
                <a:lnTo>
                  <a:pt x="1522" y="33505"/>
                </a:lnTo>
                <a:lnTo>
                  <a:pt x="4934" y="33505"/>
                </a:lnTo>
                <a:lnTo>
                  <a:pt x="5180" y="32559"/>
                </a:lnTo>
                <a:lnTo>
                  <a:pt x="5427" y="31367"/>
                </a:lnTo>
                <a:lnTo>
                  <a:pt x="5715" y="29682"/>
                </a:lnTo>
                <a:lnTo>
                  <a:pt x="5961" y="27462"/>
                </a:lnTo>
                <a:lnTo>
                  <a:pt x="6126" y="26187"/>
                </a:lnTo>
                <a:lnTo>
                  <a:pt x="6208" y="24749"/>
                </a:lnTo>
                <a:lnTo>
                  <a:pt x="6331" y="23228"/>
                </a:lnTo>
                <a:lnTo>
                  <a:pt x="6414" y="21542"/>
                </a:lnTo>
                <a:lnTo>
                  <a:pt x="6455" y="19733"/>
                </a:lnTo>
                <a:lnTo>
                  <a:pt x="6455" y="17801"/>
                </a:lnTo>
                <a:lnTo>
                  <a:pt x="6455" y="15869"/>
                </a:lnTo>
                <a:lnTo>
                  <a:pt x="6372" y="13978"/>
                </a:lnTo>
                <a:lnTo>
                  <a:pt x="6249" y="12210"/>
                </a:lnTo>
                <a:lnTo>
                  <a:pt x="6126" y="10525"/>
                </a:lnTo>
                <a:lnTo>
                  <a:pt x="5961" y="8963"/>
                </a:lnTo>
                <a:lnTo>
                  <a:pt x="5797" y="7483"/>
                </a:lnTo>
                <a:lnTo>
                  <a:pt x="5591" y="6126"/>
                </a:lnTo>
                <a:lnTo>
                  <a:pt x="5386" y="4893"/>
                </a:lnTo>
                <a:lnTo>
                  <a:pt x="5016" y="2837"/>
                </a:lnTo>
                <a:lnTo>
                  <a:pt x="4687" y="1275"/>
                </a:lnTo>
                <a:lnTo>
                  <a:pt x="4440" y="330"/>
                </a:lnTo>
                <a:lnTo>
                  <a:pt x="435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" name="Google Shape;76;p69"/>
          <p:cNvGrpSpPr/>
          <p:nvPr/>
        </p:nvGrpSpPr>
        <p:grpSpPr>
          <a:xfrm>
            <a:off x="7392672" y="-853787"/>
            <a:ext cx="913704" cy="1473931"/>
            <a:chOff x="1180550" y="912500"/>
            <a:chExt cx="281625" cy="454300"/>
          </a:xfrm>
        </p:grpSpPr>
        <p:sp>
          <p:nvSpPr>
            <p:cNvPr id="77" name="Google Shape;77;p69"/>
            <p:cNvSpPr/>
            <p:nvPr/>
          </p:nvSpPr>
          <p:spPr>
            <a:xfrm>
              <a:off x="1319275" y="912500"/>
              <a:ext cx="3125" cy="366925"/>
            </a:xfrm>
            <a:custGeom>
              <a:rect b="b" l="l" r="r" t="t"/>
              <a:pathLst>
                <a:path extrusionOk="0" h="14677" w="125">
                  <a:moveTo>
                    <a:pt x="83" y="1"/>
                  </a:moveTo>
                  <a:lnTo>
                    <a:pt x="42" y="42"/>
                  </a:lnTo>
                  <a:lnTo>
                    <a:pt x="1" y="83"/>
                  </a:lnTo>
                  <a:lnTo>
                    <a:pt x="1" y="14595"/>
                  </a:lnTo>
                  <a:lnTo>
                    <a:pt x="42" y="14636"/>
                  </a:lnTo>
                  <a:lnTo>
                    <a:pt x="83" y="14677"/>
                  </a:lnTo>
                  <a:lnTo>
                    <a:pt x="124" y="14636"/>
                  </a:lnTo>
                  <a:lnTo>
                    <a:pt x="124" y="14595"/>
                  </a:lnTo>
                  <a:lnTo>
                    <a:pt x="124" y="83"/>
                  </a:lnTo>
                  <a:lnTo>
                    <a:pt x="124" y="42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69"/>
            <p:cNvSpPr/>
            <p:nvPr/>
          </p:nvSpPr>
          <p:spPr>
            <a:xfrm>
              <a:off x="1180550" y="1285575"/>
              <a:ext cx="281625" cy="81225"/>
            </a:xfrm>
            <a:custGeom>
              <a:rect b="b" l="l" r="r" t="t"/>
              <a:pathLst>
                <a:path extrusionOk="0" h="3249" w="11265">
                  <a:moveTo>
                    <a:pt x="5632" y="1"/>
                  </a:moveTo>
                  <a:lnTo>
                    <a:pt x="4728" y="42"/>
                  </a:lnTo>
                  <a:lnTo>
                    <a:pt x="3947" y="165"/>
                  </a:lnTo>
                  <a:lnTo>
                    <a:pt x="3207" y="329"/>
                  </a:lnTo>
                  <a:lnTo>
                    <a:pt x="2590" y="535"/>
                  </a:lnTo>
                  <a:lnTo>
                    <a:pt x="2097" y="782"/>
                  </a:lnTo>
                  <a:lnTo>
                    <a:pt x="1603" y="1028"/>
                  </a:lnTo>
                  <a:lnTo>
                    <a:pt x="1233" y="1316"/>
                  </a:lnTo>
                  <a:lnTo>
                    <a:pt x="905" y="1645"/>
                  </a:lnTo>
                  <a:lnTo>
                    <a:pt x="658" y="1933"/>
                  </a:lnTo>
                  <a:lnTo>
                    <a:pt x="452" y="2220"/>
                  </a:lnTo>
                  <a:lnTo>
                    <a:pt x="288" y="2508"/>
                  </a:lnTo>
                  <a:lnTo>
                    <a:pt x="165" y="2755"/>
                  </a:lnTo>
                  <a:lnTo>
                    <a:pt x="0" y="3125"/>
                  </a:lnTo>
                  <a:lnTo>
                    <a:pt x="0" y="3248"/>
                  </a:lnTo>
                  <a:lnTo>
                    <a:pt x="11264" y="3248"/>
                  </a:lnTo>
                  <a:lnTo>
                    <a:pt x="11223" y="3125"/>
                  </a:lnTo>
                  <a:lnTo>
                    <a:pt x="11059" y="2755"/>
                  </a:lnTo>
                  <a:lnTo>
                    <a:pt x="10976" y="2508"/>
                  </a:lnTo>
                  <a:lnTo>
                    <a:pt x="10812" y="2220"/>
                  </a:lnTo>
                  <a:lnTo>
                    <a:pt x="10565" y="1933"/>
                  </a:lnTo>
                  <a:lnTo>
                    <a:pt x="10319" y="1645"/>
                  </a:lnTo>
                  <a:lnTo>
                    <a:pt x="9990" y="1316"/>
                  </a:lnTo>
                  <a:lnTo>
                    <a:pt x="9620" y="1028"/>
                  </a:lnTo>
                  <a:lnTo>
                    <a:pt x="9167" y="782"/>
                  </a:lnTo>
                  <a:lnTo>
                    <a:pt x="8633" y="535"/>
                  </a:lnTo>
                  <a:lnTo>
                    <a:pt x="8016" y="329"/>
                  </a:lnTo>
                  <a:lnTo>
                    <a:pt x="7318" y="165"/>
                  </a:lnTo>
                  <a:lnTo>
                    <a:pt x="6495" y="42"/>
                  </a:lnTo>
                  <a:lnTo>
                    <a:pt x="5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69"/>
            <p:cNvSpPr/>
            <p:nvPr/>
          </p:nvSpPr>
          <p:spPr>
            <a:xfrm>
              <a:off x="1248375" y="1144775"/>
              <a:ext cx="144925" cy="167550"/>
            </a:xfrm>
            <a:custGeom>
              <a:rect b="b" l="l" r="r" t="t"/>
              <a:pathLst>
                <a:path extrusionOk="0" h="6702" w="5797">
                  <a:moveTo>
                    <a:pt x="2919" y="1"/>
                  </a:moveTo>
                  <a:lnTo>
                    <a:pt x="0" y="6701"/>
                  </a:lnTo>
                  <a:lnTo>
                    <a:pt x="5797" y="6701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69"/>
          <p:cNvGrpSpPr/>
          <p:nvPr/>
        </p:nvGrpSpPr>
        <p:grpSpPr>
          <a:xfrm>
            <a:off x="-656236" y="2073166"/>
            <a:ext cx="1782893" cy="5437004"/>
            <a:chOff x="5153750" y="1113950"/>
            <a:chExt cx="476875" cy="1454250"/>
          </a:xfrm>
        </p:grpSpPr>
        <p:sp>
          <p:nvSpPr>
            <p:cNvPr id="81" name="Google Shape;81;p69"/>
            <p:cNvSpPr/>
            <p:nvPr/>
          </p:nvSpPr>
          <p:spPr>
            <a:xfrm>
              <a:off x="5244175" y="1530175"/>
              <a:ext cx="133650" cy="388500"/>
            </a:xfrm>
            <a:custGeom>
              <a:rect b="b" l="l" r="r" t="t"/>
              <a:pathLst>
                <a:path extrusionOk="0" h="15540" w="5346">
                  <a:moveTo>
                    <a:pt x="42" y="1"/>
                  </a:moveTo>
                  <a:lnTo>
                    <a:pt x="1" y="42"/>
                  </a:lnTo>
                  <a:lnTo>
                    <a:pt x="1" y="83"/>
                  </a:lnTo>
                  <a:lnTo>
                    <a:pt x="1" y="124"/>
                  </a:lnTo>
                  <a:lnTo>
                    <a:pt x="864" y="1604"/>
                  </a:lnTo>
                  <a:lnTo>
                    <a:pt x="1645" y="3043"/>
                  </a:lnTo>
                  <a:lnTo>
                    <a:pt x="2303" y="4440"/>
                  </a:lnTo>
                  <a:lnTo>
                    <a:pt x="2920" y="5838"/>
                  </a:lnTo>
                  <a:lnTo>
                    <a:pt x="3413" y="7154"/>
                  </a:lnTo>
                  <a:lnTo>
                    <a:pt x="3824" y="8428"/>
                  </a:lnTo>
                  <a:lnTo>
                    <a:pt x="4194" y="9620"/>
                  </a:lnTo>
                  <a:lnTo>
                    <a:pt x="4482" y="10730"/>
                  </a:lnTo>
                  <a:lnTo>
                    <a:pt x="4687" y="11758"/>
                  </a:lnTo>
                  <a:lnTo>
                    <a:pt x="4893" y="12662"/>
                  </a:lnTo>
                  <a:lnTo>
                    <a:pt x="5098" y="14142"/>
                  </a:lnTo>
                  <a:lnTo>
                    <a:pt x="5222" y="15088"/>
                  </a:lnTo>
                  <a:lnTo>
                    <a:pt x="5222" y="15458"/>
                  </a:lnTo>
                  <a:lnTo>
                    <a:pt x="5263" y="15499"/>
                  </a:lnTo>
                  <a:lnTo>
                    <a:pt x="5304" y="15540"/>
                  </a:lnTo>
                  <a:lnTo>
                    <a:pt x="5345" y="15499"/>
                  </a:lnTo>
                  <a:lnTo>
                    <a:pt x="5345" y="15458"/>
                  </a:lnTo>
                  <a:lnTo>
                    <a:pt x="5345" y="15088"/>
                  </a:lnTo>
                  <a:lnTo>
                    <a:pt x="5222" y="14142"/>
                  </a:lnTo>
                  <a:lnTo>
                    <a:pt x="5016" y="12621"/>
                  </a:lnTo>
                  <a:lnTo>
                    <a:pt x="4811" y="11717"/>
                  </a:lnTo>
                  <a:lnTo>
                    <a:pt x="4605" y="10689"/>
                  </a:lnTo>
                  <a:lnTo>
                    <a:pt x="4317" y="9579"/>
                  </a:lnTo>
                  <a:lnTo>
                    <a:pt x="3947" y="8387"/>
                  </a:lnTo>
                  <a:lnTo>
                    <a:pt x="3536" y="7112"/>
                  </a:lnTo>
                  <a:lnTo>
                    <a:pt x="3043" y="5797"/>
                  </a:lnTo>
                  <a:lnTo>
                    <a:pt x="2426" y="4399"/>
                  </a:lnTo>
                  <a:lnTo>
                    <a:pt x="1769" y="2960"/>
                  </a:lnTo>
                  <a:lnTo>
                    <a:pt x="988" y="1522"/>
                  </a:lnTo>
                  <a:lnTo>
                    <a:pt x="83" y="42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69"/>
            <p:cNvSpPr/>
            <p:nvPr/>
          </p:nvSpPr>
          <p:spPr>
            <a:xfrm>
              <a:off x="5233900" y="1309225"/>
              <a:ext cx="185025" cy="609450"/>
            </a:xfrm>
            <a:custGeom>
              <a:rect b="b" l="l" r="r" t="t"/>
              <a:pathLst>
                <a:path extrusionOk="0" h="24378" w="7401">
                  <a:moveTo>
                    <a:pt x="42" y="0"/>
                  </a:moveTo>
                  <a:lnTo>
                    <a:pt x="1" y="41"/>
                  </a:lnTo>
                  <a:lnTo>
                    <a:pt x="1" y="82"/>
                  </a:lnTo>
                  <a:lnTo>
                    <a:pt x="782" y="1727"/>
                  </a:lnTo>
                  <a:lnTo>
                    <a:pt x="1440" y="3412"/>
                  </a:lnTo>
                  <a:lnTo>
                    <a:pt x="2056" y="5098"/>
                  </a:lnTo>
                  <a:lnTo>
                    <a:pt x="2632" y="6783"/>
                  </a:lnTo>
                  <a:lnTo>
                    <a:pt x="3125" y="8469"/>
                  </a:lnTo>
                  <a:lnTo>
                    <a:pt x="3536" y="10113"/>
                  </a:lnTo>
                  <a:lnTo>
                    <a:pt x="3906" y="11757"/>
                  </a:lnTo>
                  <a:lnTo>
                    <a:pt x="4235" y="13361"/>
                  </a:lnTo>
                  <a:lnTo>
                    <a:pt x="4523" y="14882"/>
                  </a:lnTo>
                  <a:lnTo>
                    <a:pt x="4769" y="16320"/>
                  </a:lnTo>
                  <a:lnTo>
                    <a:pt x="4934" y="17677"/>
                  </a:lnTo>
                  <a:lnTo>
                    <a:pt x="5098" y="18993"/>
                  </a:lnTo>
                  <a:lnTo>
                    <a:pt x="5345" y="21212"/>
                  </a:lnTo>
                  <a:lnTo>
                    <a:pt x="5468" y="22898"/>
                  </a:lnTo>
                  <a:lnTo>
                    <a:pt x="5509" y="24296"/>
                  </a:lnTo>
                  <a:lnTo>
                    <a:pt x="5551" y="24337"/>
                  </a:lnTo>
                  <a:lnTo>
                    <a:pt x="5592" y="24378"/>
                  </a:lnTo>
                  <a:lnTo>
                    <a:pt x="5633" y="24337"/>
                  </a:lnTo>
                  <a:lnTo>
                    <a:pt x="5633" y="24296"/>
                  </a:lnTo>
                  <a:lnTo>
                    <a:pt x="5592" y="22898"/>
                  </a:lnTo>
                  <a:lnTo>
                    <a:pt x="5509" y="20308"/>
                  </a:lnTo>
                  <a:lnTo>
                    <a:pt x="5509" y="17924"/>
                  </a:lnTo>
                  <a:lnTo>
                    <a:pt x="5551" y="15745"/>
                  </a:lnTo>
                  <a:lnTo>
                    <a:pt x="5633" y="13689"/>
                  </a:lnTo>
                  <a:lnTo>
                    <a:pt x="5756" y="11881"/>
                  </a:lnTo>
                  <a:lnTo>
                    <a:pt x="5921" y="10195"/>
                  </a:lnTo>
                  <a:lnTo>
                    <a:pt x="6085" y="8674"/>
                  </a:lnTo>
                  <a:lnTo>
                    <a:pt x="6291" y="7359"/>
                  </a:lnTo>
                  <a:lnTo>
                    <a:pt x="6496" y="6166"/>
                  </a:lnTo>
                  <a:lnTo>
                    <a:pt x="6702" y="5180"/>
                  </a:lnTo>
                  <a:lnTo>
                    <a:pt x="7030" y="3659"/>
                  </a:lnTo>
                  <a:lnTo>
                    <a:pt x="7318" y="2713"/>
                  </a:lnTo>
                  <a:lnTo>
                    <a:pt x="7400" y="2426"/>
                  </a:lnTo>
                  <a:lnTo>
                    <a:pt x="7400" y="2384"/>
                  </a:lnTo>
                  <a:lnTo>
                    <a:pt x="7400" y="2343"/>
                  </a:lnTo>
                  <a:lnTo>
                    <a:pt x="7318" y="2343"/>
                  </a:lnTo>
                  <a:lnTo>
                    <a:pt x="7318" y="2384"/>
                  </a:lnTo>
                  <a:lnTo>
                    <a:pt x="7195" y="2713"/>
                  </a:lnTo>
                  <a:lnTo>
                    <a:pt x="6907" y="3659"/>
                  </a:lnTo>
                  <a:lnTo>
                    <a:pt x="6743" y="4399"/>
                  </a:lnTo>
                  <a:lnTo>
                    <a:pt x="6537" y="5262"/>
                  </a:lnTo>
                  <a:lnTo>
                    <a:pt x="6332" y="6331"/>
                  </a:lnTo>
                  <a:lnTo>
                    <a:pt x="6126" y="7564"/>
                  </a:lnTo>
                  <a:lnTo>
                    <a:pt x="5962" y="8633"/>
                  </a:lnTo>
                  <a:lnTo>
                    <a:pt x="5838" y="9866"/>
                  </a:lnTo>
                  <a:lnTo>
                    <a:pt x="5674" y="11264"/>
                  </a:lnTo>
                  <a:lnTo>
                    <a:pt x="5551" y="12785"/>
                  </a:lnTo>
                  <a:lnTo>
                    <a:pt x="5468" y="14471"/>
                  </a:lnTo>
                  <a:lnTo>
                    <a:pt x="5427" y="16320"/>
                  </a:lnTo>
                  <a:lnTo>
                    <a:pt x="5386" y="18294"/>
                  </a:lnTo>
                  <a:lnTo>
                    <a:pt x="5386" y="20472"/>
                  </a:lnTo>
                  <a:lnTo>
                    <a:pt x="5181" y="18499"/>
                  </a:lnTo>
                  <a:lnTo>
                    <a:pt x="4893" y="16279"/>
                  </a:lnTo>
                  <a:lnTo>
                    <a:pt x="4441" y="13772"/>
                  </a:lnTo>
                  <a:lnTo>
                    <a:pt x="4194" y="12497"/>
                  </a:lnTo>
                  <a:lnTo>
                    <a:pt x="3906" y="11141"/>
                  </a:lnTo>
                  <a:lnTo>
                    <a:pt x="3577" y="9784"/>
                  </a:lnTo>
                  <a:lnTo>
                    <a:pt x="3207" y="8386"/>
                  </a:lnTo>
                  <a:lnTo>
                    <a:pt x="2796" y="6989"/>
                  </a:lnTo>
                  <a:lnTo>
                    <a:pt x="2385" y="5591"/>
                  </a:lnTo>
                  <a:lnTo>
                    <a:pt x="1892" y="4193"/>
                  </a:lnTo>
                  <a:lnTo>
                    <a:pt x="1357" y="2796"/>
                  </a:lnTo>
                  <a:lnTo>
                    <a:pt x="741" y="1398"/>
                  </a:lnTo>
                  <a:lnTo>
                    <a:pt x="124" y="4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69"/>
            <p:cNvSpPr/>
            <p:nvPr/>
          </p:nvSpPr>
          <p:spPr>
            <a:xfrm>
              <a:off x="5328450" y="1323600"/>
              <a:ext cx="215850" cy="595075"/>
            </a:xfrm>
            <a:custGeom>
              <a:rect b="b" l="l" r="r" t="t"/>
              <a:pathLst>
                <a:path extrusionOk="0" h="23803" w="8634">
                  <a:moveTo>
                    <a:pt x="1" y="1"/>
                  </a:moveTo>
                  <a:lnTo>
                    <a:pt x="1" y="83"/>
                  </a:lnTo>
                  <a:lnTo>
                    <a:pt x="124" y="494"/>
                  </a:lnTo>
                  <a:lnTo>
                    <a:pt x="453" y="1768"/>
                  </a:lnTo>
                  <a:lnTo>
                    <a:pt x="864" y="3742"/>
                  </a:lnTo>
                  <a:lnTo>
                    <a:pt x="1070" y="5016"/>
                  </a:lnTo>
                  <a:lnTo>
                    <a:pt x="1316" y="6455"/>
                  </a:lnTo>
                  <a:lnTo>
                    <a:pt x="1481" y="7852"/>
                  </a:lnTo>
                  <a:lnTo>
                    <a:pt x="1645" y="9415"/>
                  </a:lnTo>
                  <a:lnTo>
                    <a:pt x="1810" y="11100"/>
                  </a:lnTo>
                  <a:lnTo>
                    <a:pt x="1933" y="12991"/>
                  </a:lnTo>
                  <a:lnTo>
                    <a:pt x="2015" y="15005"/>
                  </a:lnTo>
                  <a:lnTo>
                    <a:pt x="2056" y="17143"/>
                  </a:lnTo>
                  <a:lnTo>
                    <a:pt x="2056" y="19445"/>
                  </a:lnTo>
                  <a:lnTo>
                    <a:pt x="1974" y="21871"/>
                  </a:lnTo>
                  <a:lnTo>
                    <a:pt x="1892" y="23227"/>
                  </a:lnTo>
                  <a:lnTo>
                    <a:pt x="1851" y="23721"/>
                  </a:lnTo>
                  <a:lnTo>
                    <a:pt x="1851" y="23762"/>
                  </a:lnTo>
                  <a:lnTo>
                    <a:pt x="1892" y="23803"/>
                  </a:lnTo>
                  <a:lnTo>
                    <a:pt x="1933" y="23803"/>
                  </a:lnTo>
                  <a:lnTo>
                    <a:pt x="1974" y="23762"/>
                  </a:lnTo>
                  <a:lnTo>
                    <a:pt x="1974" y="23721"/>
                  </a:lnTo>
                  <a:lnTo>
                    <a:pt x="2097" y="21788"/>
                  </a:lnTo>
                  <a:lnTo>
                    <a:pt x="2221" y="20473"/>
                  </a:lnTo>
                  <a:lnTo>
                    <a:pt x="2385" y="18952"/>
                  </a:lnTo>
                  <a:lnTo>
                    <a:pt x="2632" y="17225"/>
                  </a:lnTo>
                  <a:lnTo>
                    <a:pt x="2920" y="15375"/>
                  </a:lnTo>
                  <a:lnTo>
                    <a:pt x="3207" y="13978"/>
                  </a:lnTo>
                  <a:lnTo>
                    <a:pt x="3536" y="12703"/>
                  </a:lnTo>
                  <a:lnTo>
                    <a:pt x="3865" y="11511"/>
                  </a:lnTo>
                  <a:lnTo>
                    <a:pt x="4194" y="10401"/>
                  </a:lnTo>
                  <a:lnTo>
                    <a:pt x="4523" y="9332"/>
                  </a:lnTo>
                  <a:lnTo>
                    <a:pt x="4893" y="8387"/>
                  </a:lnTo>
                  <a:lnTo>
                    <a:pt x="5263" y="7482"/>
                  </a:lnTo>
                  <a:lnTo>
                    <a:pt x="5633" y="6660"/>
                  </a:lnTo>
                  <a:lnTo>
                    <a:pt x="6044" y="5920"/>
                  </a:lnTo>
                  <a:lnTo>
                    <a:pt x="6414" y="5221"/>
                  </a:lnTo>
                  <a:lnTo>
                    <a:pt x="6784" y="4605"/>
                  </a:lnTo>
                  <a:lnTo>
                    <a:pt x="7195" y="4029"/>
                  </a:lnTo>
                  <a:lnTo>
                    <a:pt x="7565" y="3495"/>
                  </a:lnTo>
                  <a:lnTo>
                    <a:pt x="7935" y="3043"/>
                  </a:lnTo>
                  <a:lnTo>
                    <a:pt x="8634" y="2303"/>
                  </a:lnTo>
                  <a:lnTo>
                    <a:pt x="8634" y="2262"/>
                  </a:lnTo>
                  <a:lnTo>
                    <a:pt x="8634" y="2179"/>
                  </a:lnTo>
                  <a:lnTo>
                    <a:pt x="8552" y="2179"/>
                  </a:lnTo>
                  <a:lnTo>
                    <a:pt x="8140" y="2591"/>
                  </a:lnTo>
                  <a:lnTo>
                    <a:pt x="7770" y="3043"/>
                  </a:lnTo>
                  <a:lnTo>
                    <a:pt x="7072" y="3988"/>
                  </a:lnTo>
                  <a:lnTo>
                    <a:pt x="6414" y="4975"/>
                  </a:lnTo>
                  <a:lnTo>
                    <a:pt x="5797" y="6044"/>
                  </a:lnTo>
                  <a:lnTo>
                    <a:pt x="5263" y="7154"/>
                  </a:lnTo>
                  <a:lnTo>
                    <a:pt x="4811" y="8346"/>
                  </a:lnTo>
                  <a:lnTo>
                    <a:pt x="4358" y="9538"/>
                  </a:lnTo>
                  <a:lnTo>
                    <a:pt x="3947" y="10730"/>
                  </a:lnTo>
                  <a:lnTo>
                    <a:pt x="3618" y="11963"/>
                  </a:lnTo>
                  <a:lnTo>
                    <a:pt x="3290" y="13156"/>
                  </a:lnTo>
                  <a:lnTo>
                    <a:pt x="3043" y="14389"/>
                  </a:lnTo>
                  <a:lnTo>
                    <a:pt x="2796" y="15540"/>
                  </a:lnTo>
                  <a:lnTo>
                    <a:pt x="2426" y="17801"/>
                  </a:lnTo>
                  <a:lnTo>
                    <a:pt x="2139" y="19774"/>
                  </a:lnTo>
                  <a:lnTo>
                    <a:pt x="2180" y="17719"/>
                  </a:lnTo>
                  <a:lnTo>
                    <a:pt x="2180" y="15745"/>
                  </a:lnTo>
                  <a:lnTo>
                    <a:pt x="2097" y="13896"/>
                  </a:lnTo>
                  <a:lnTo>
                    <a:pt x="2015" y="12169"/>
                  </a:lnTo>
                  <a:lnTo>
                    <a:pt x="1892" y="10525"/>
                  </a:lnTo>
                  <a:lnTo>
                    <a:pt x="1727" y="9045"/>
                  </a:lnTo>
                  <a:lnTo>
                    <a:pt x="1604" y="7688"/>
                  </a:lnTo>
                  <a:lnTo>
                    <a:pt x="1440" y="6455"/>
                  </a:lnTo>
                  <a:lnTo>
                    <a:pt x="1193" y="5016"/>
                  </a:lnTo>
                  <a:lnTo>
                    <a:pt x="987" y="3742"/>
                  </a:lnTo>
                  <a:lnTo>
                    <a:pt x="576" y="1727"/>
                  </a:lnTo>
                  <a:lnTo>
                    <a:pt x="247" y="453"/>
                  </a:lnTo>
                  <a:lnTo>
                    <a:pt x="124" y="42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69"/>
            <p:cNvSpPr/>
            <p:nvPr/>
          </p:nvSpPr>
          <p:spPr>
            <a:xfrm>
              <a:off x="5265775" y="1113950"/>
              <a:ext cx="122325" cy="271350"/>
            </a:xfrm>
            <a:custGeom>
              <a:rect b="b" l="l" r="r" t="t"/>
              <a:pathLst>
                <a:path extrusionOk="0" h="10854" w="4893">
                  <a:moveTo>
                    <a:pt x="658" y="0"/>
                  </a:moveTo>
                  <a:lnTo>
                    <a:pt x="535" y="41"/>
                  </a:lnTo>
                  <a:lnTo>
                    <a:pt x="452" y="124"/>
                  </a:lnTo>
                  <a:lnTo>
                    <a:pt x="206" y="453"/>
                  </a:lnTo>
                  <a:lnTo>
                    <a:pt x="41" y="781"/>
                  </a:lnTo>
                  <a:lnTo>
                    <a:pt x="0" y="1110"/>
                  </a:lnTo>
                  <a:lnTo>
                    <a:pt x="0" y="1439"/>
                  </a:lnTo>
                  <a:lnTo>
                    <a:pt x="41" y="1809"/>
                  </a:lnTo>
                  <a:lnTo>
                    <a:pt x="165" y="2179"/>
                  </a:lnTo>
                  <a:lnTo>
                    <a:pt x="493" y="3042"/>
                  </a:lnTo>
                  <a:lnTo>
                    <a:pt x="822" y="3988"/>
                  </a:lnTo>
                  <a:lnTo>
                    <a:pt x="987" y="4522"/>
                  </a:lnTo>
                  <a:lnTo>
                    <a:pt x="1151" y="5057"/>
                  </a:lnTo>
                  <a:lnTo>
                    <a:pt x="1275" y="5673"/>
                  </a:lnTo>
                  <a:lnTo>
                    <a:pt x="1316" y="6331"/>
                  </a:lnTo>
                  <a:lnTo>
                    <a:pt x="1357" y="7030"/>
                  </a:lnTo>
                  <a:lnTo>
                    <a:pt x="1275" y="7811"/>
                  </a:lnTo>
                  <a:lnTo>
                    <a:pt x="1233" y="8263"/>
                  </a:lnTo>
                  <a:lnTo>
                    <a:pt x="1233" y="8633"/>
                  </a:lnTo>
                  <a:lnTo>
                    <a:pt x="1233" y="9003"/>
                  </a:lnTo>
                  <a:lnTo>
                    <a:pt x="1275" y="9332"/>
                  </a:lnTo>
                  <a:lnTo>
                    <a:pt x="1357" y="9743"/>
                  </a:lnTo>
                  <a:lnTo>
                    <a:pt x="1521" y="10072"/>
                  </a:lnTo>
                  <a:lnTo>
                    <a:pt x="1768" y="10360"/>
                  </a:lnTo>
                  <a:lnTo>
                    <a:pt x="2015" y="10565"/>
                  </a:lnTo>
                  <a:lnTo>
                    <a:pt x="2302" y="10730"/>
                  </a:lnTo>
                  <a:lnTo>
                    <a:pt x="2631" y="10812"/>
                  </a:lnTo>
                  <a:lnTo>
                    <a:pt x="2960" y="10853"/>
                  </a:lnTo>
                  <a:lnTo>
                    <a:pt x="3289" y="10812"/>
                  </a:lnTo>
                  <a:lnTo>
                    <a:pt x="3618" y="10771"/>
                  </a:lnTo>
                  <a:lnTo>
                    <a:pt x="3947" y="10648"/>
                  </a:lnTo>
                  <a:lnTo>
                    <a:pt x="4234" y="10442"/>
                  </a:lnTo>
                  <a:lnTo>
                    <a:pt x="4481" y="10237"/>
                  </a:lnTo>
                  <a:lnTo>
                    <a:pt x="4646" y="9949"/>
                  </a:lnTo>
                  <a:lnTo>
                    <a:pt x="4810" y="9620"/>
                  </a:lnTo>
                  <a:lnTo>
                    <a:pt x="4892" y="9291"/>
                  </a:lnTo>
                  <a:lnTo>
                    <a:pt x="4892" y="8880"/>
                  </a:lnTo>
                  <a:lnTo>
                    <a:pt x="4769" y="8140"/>
                  </a:lnTo>
                  <a:lnTo>
                    <a:pt x="4604" y="7359"/>
                  </a:lnTo>
                  <a:lnTo>
                    <a:pt x="4399" y="6537"/>
                  </a:lnTo>
                  <a:lnTo>
                    <a:pt x="4152" y="5715"/>
                  </a:lnTo>
                  <a:lnTo>
                    <a:pt x="3906" y="4892"/>
                  </a:lnTo>
                  <a:lnTo>
                    <a:pt x="3577" y="4111"/>
                  </a:lnTo>
                  <a:lnTo>
                    <a:pt x="3248" y="3330"/>
                  </a:lnTo>
                  <a:lnTo>
                    <a:pt x="2919" y="2631"/>
                  </a:lnTo>
                  <a:lnTo>
                    <a:pt x="2549" y="1974"/>
                  </a:lnTo>
                  <a:lnTo>
                    <a:pt x="2220" y="1357"/>
                  </a:lnTo>
                  <a:lnTo>
                    <a:pt x="1891" y="864"/>
                  </a:lnTo>
                  <a:lnTo>
                    <a:pt x="1521" y="453"/>
                  </a:lnTo>
                  <a:lnTo>
                    <a:pt x="1233" y="165"/>
                  </a:lnTo>
                  <a:lnTo>
                    <a:pt x="1069" y="83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69"/>
            <p:cNvSpPr/>
            <p:nvPr/>
          </p:nvSpPr>
          <p:spPr>
            <a:xfrm>
              <a:off x="5342850" y="1427400"/>
              <a:ext cx="102800" cy="228175"/>
            </a:xfrm>
            <a:custGeom>
              <a:rect b="b" l="l" r="r" t="t"/>
              <a:pathLst>
                <a:path extrusionOk="0" h="9127" w="4112">
                  <a:moveTo>
                    <a:pt x="3330" y="1"/>
                  </a:moveTo>
                  <a:lnTo>
                    <a:pt x="3084" y="124"/>
                  </a:lnTo>
                  <a:lnTo>
                    <a:pt x="2837" y="371"/>
                  </a:lnTo>
                  <a:lnTo>
                    <a:pt x="2549" y="741"/>
                  </a:lnTo>
                  <a:lnTo>
                    <a:pt x="2261" y="1152"/>
                  </a:lnTo>
                  <a:lnTo>
                    <a:pt x="1933" y="1645"/>
                  </a:lnTo>
                  <a:lnTo>
                    <a:pt x="1645" y="2221"/>
                  </a:lnTo>
                  <a:lnTo>
                    <a:pt x="1357" y="2796"/>
                  </a:lnTo>
                  <a:lnTo>
                    <a:pt x="1110" y="3454"/>
                  </a:lnTo>
                  <a:lnTo>
                    <a:pt x="823" y="4112"/>
                  </a:lnTo>
                  <a:lnTo>
                    <a:pt x="617" y="4810"/>
                  </a:lnTo>
                  <a:lnTo>
                    <a:pt x="411" y="5509"/>
                  </a:lnTo>
                  <a:lnTo>
                    <a:pt x="247" y="6167"/>
                  </a:lnTo>
                  <a:lnTo>
                    <a:pt x="83" y="6825"/>
                  </a:lnTo>
                  <a:lnTo>
                    <a:pt x="0" y="7441"/>
                  </a:lnTo>
                  <a:lnTo>
                    <a:pt x="0" y="7811"/>
                  </a:lnTo>
                  <a:lnTo>
                    <a:pt x="83" y="8099"/>
                  </a:lnTo>
                  <a:lnTo>
                    <a:pt x="206" y="8387"/>
                  </a:lnTo>
                  <a:lnTo>
                    <a:pt x="370" y="8592"/>
                  </a:lnTo>
                  <a:lnTo>
                    <a:pt x="576" y="8798"/>
                  </a:lnTo>
                  <a:lnTo>
                    <a:pt x="823" y="8921"/>
                  </a:lnTo>
                  <a:lnTo>
                    <a:pt x="1069" y="9045"/>
                  </a:lnTo>
                  <a:lnTo>
                    <a:pt x="1357" y="9086"/>
                  </a:lnTo>
                  <a:lnTo>
                    <a:pt x="1645" y="9127"/>
                  </a:lnTo>
                  <a:lnTo>
                    <a:pt x="1891" y="9086"/>
                  </a:lnTo>
                  <a:lnTo>
                    <a:pt x="2179" y="9004"/>
                  </a:lnTo>
                  <a:lnTo>
                    <a:pt x="2426" y="8880"/>
                  </a:lnTo>
                  <a:lnTo>
                    <a:pt x="2631" y="8716"/>
                  </a:lnTo>
                  <a:lnTo>
                    <a:pt x="2837" y="8469"/>
                  </a:lnTo>
                  <a:lnTo>
                    <a:pt x="2960" y="8181"/>
                  </a:lnTo>
                  <a:lnTo>
                    <a:pt x="3042" y="7852"/>
                  </a:lnTo>
                  <a:lnTo>
                    <a:pt x="3084" y="7277"/>
                  </a:lnTo>
                  <a:lnTo>
                    <a:pt x="3042" y="6578"/>
                  </a:lnTo>
                  <a:lnTo>
                    <a:pt x="2960" y="5920"/>
                  </a:lnTo>
                  <a:lnTo>
                    <a:pt x="3001" y="5345"/>
                  </a:lnTo>
                  <a:lnTo>
                    <a:pt x="3042" y="4769"/>
                  </a:lnTo>
                  <a:lnTo>
                    <a:pt x="3125" y="4276"/>
                  </a:lnTo>
                  <a:lnTo>
                    <a:pt x="3248" y="3783"/>
                  </a:lnTo>
                  <a:lnTo>
                    <a:pt x="3412" y="3330"/>
                  </a:lnTo>
                  <a:lnTo>
                    <a:pt x="3700" y="2549"/>
                  </a:lnTo>
                  <a:lnTo>
                    <a:pt x="3988" y="1851"/>
                  </a:lnTo>
                  <a:lnTo>
                    <a:pt x="4070" y="1522"/>
                  </a:lnTo>
                  <a:lnTo>
                    <a:pt x="4111" y="1234"/>
                  </a:lnTo>
                  <a:lnTo>
                    <a:pt x="4111" y="946"/>
                  </a:lnTo>
                  <a:lnTo>
                    <a:pt x="4070" y="658"/>
                  </a:lnTo>
                  <a:lnTo>
                    <a:pt x="3947" y="371"/>
                  </a:lnTo>
                  <a:lnTo>
                    <a:pt x="3741" y="124"/>
                  </a:lnTo>
                  <a:lnTo>
                    <a:pt x="3659" y="42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69"/>
            <p:cNvSpPr/>
            <p:nvPr/>
          </p:nvSpPr>
          <p:spPr>
            <a:xfrm>
              <a:off x="5165050" y="1220825"/>
              <a:ext cx="165500" cy="301150"/>
            </a:xfrm>
            <a:custGeom>
              <a:rect b="b" l="l" r="r" t="t"/>
              <a:pathLst>
                <a:path extrusionOk="0" h="12046" w="6620">
                  <a:moveTo>
                    <a:pt x="617" y="1"/>
                  </a:moveTo>
                  <a:lnTo>
                    <a:pt x="412" y="42"/>
                  </a:lnTo>
                  <a:lnTo>
                    <a:pt x="247" y="124"/>
                  </a:lnTo>
                  <a:lnTo>
                    <a:pt x="83" y="247"/>
                  </a:lnTo>
                  <a:lnTo>
                    <a:pt x="42" y="412"/>
                  </a:lnTo>
                  <a:lnTo>
                    <a:pt x="0" y="658"/>
                  </a:lnTo>
                  <a:lnTo>
                    <a:pt x="42" y="946"/>
                  </a:lnTo>
                  <a:lnTo>
                    <a:pt x="83" y="1275"/>
                  </a:lnTo>
                  <a:lnTo>
                    <a:pt x="206" y="1645"/>
                  </a:lnTo>
                  <a:lnTo>
                    <a:pt x="494" y="2591"/>
                  </a:lnTo>
                  <a:lnTo>
                    <a:pt x="1357" y="4893"/>
                  </a:lnTo>
                  <a:lnTo>
                    <a:pt x="1809" y="6290"/>
                  </a:lnTo>
                  <a:lnTo>
                    <a:pt x="2220" y="7811"/>
                  </a:lnTo>
                  <a:lnTo>
                    <a:pt x="2426" y="8551"/>
                  </a:lnTo>
                  <a:lnTo>
                    <a:pt x="2673" y="9209"/>
                  </a:lnTo>
                  <a:lnTo>
                    <a:pt x="2960" y="9744"/>
                  </a:lnTo>
                  <a:lnTo>
                    <a:pt x="3248" y="10237"/>
                  </a:lnTo>
                  <a:lnTo>
                    <a:pt x="3577" y="10648"/>
                  </a:lnTo>
                  <a:lnTo>
                    <a:pt x="3906" y="11018"/>
                  </a:lnTo>
                  <a:lnTo>
                    <a:pt x="4235" y="11265"/>
                  </a:lnTo>
                  <a:lnTo>
                    <a:pt x="4564" y="11511"/>
                  </a:lnTo>
                  <a:lnTo>
                    <a:pt x="4851" y="11676"/>
                  </a:lnTo>
                  <a:lnTo>
                    <a:pt x="5139" y="11799"/>
                  </a:lnTo>
                  <a:lnTo>
                    <a:pt x="5632" y="11963"/>
                  </a:lnTo>
                  <a:lnTo>
                    <a:pt x="6002" y="12046"/>
                  </a:lnTo>
                  <a:lnTo>
                    <a:pt x="6126" y="12046"/>
                  </a:lnTo>
                  <a:lnTo>
                    <a:pt x="6331" y="11717"/>
                  </a:lnTo>
                  <a:lnTo>
                    <a:pt x="6455" y="11347"/>
                  </a:lnTo>
                  <a:lnTo>
                    <a:pt x="6578" y="10977"/>
                  </a:lnTo>
                  <a:lnTo>
                    <a:pt x="6619" y="10607"/>
                  </a:lnTo>
                  <a:lnTo>
                    <a:pt x="6578" y="10237"/>
                  </a:lnTo>
                  <a:lnTo>
                    <a:pt x="6537" y="9867"/>
                  </a:lnTo>
                  <a:lnTo>
                    <a:pt x="6455" y="9497"/>
                  </a:lnTo>
                  <a:lnTo>
                    <a:pt x="6331" y="9086"/>
                  </a:lnTo>
                  <a:lnTo>
                    <a:pt x="6208" y="8716"/>
                  </a:lnTo>
                  <a:lnTo>
                    <a:pt x="6002" y="8346"/>
                  </a:lnTo>
                  <a:lnTo>
                    <a:pt x="5591" y="7565"/>
                  </a:lnTo>
                  <a:lnTo>
                    <a:pt x="5139" y="6866"/>
                  </a:lnTo>
                  <a:lnTo>
                    <a:pt x="4646" y="6167"/>
                  </a:lnTo>
                  <a:lnTo>
                    <a:pt x="4399" y="5797"/>
                  </a:lnTo>
                  <a:lnTo>
                    <a:pt x="4153" y="5345"/>
                  </a:lnTo>
                  <a:lnTo>
                    <a:pt x="3700" y="4317"/>
                  </a:lnTo>
                  <a:lnTo>
                    <a:pt x="3207" y="3207"/>
                  </a:lnTo>
                  <a:lnTo>
                    <a:pt x="2714" y="2097"/>
                  </a:lnTo>
                  <a:lnTo>
                    <a:pt x="2426" y="1563"/>
                  </a:lnTo>
                  <a:lnTo>
                    <a:pt x="2179" y="1111"/>
                  </a:lnTo>
                  <a:lnTo>
                    <a:pt x="1892" y="700"/>
                  </a:lnTo>
                  <a:lnTo>
                    <a:pt x="1604" y="371"/>
                  </a:lnTo>
                  <a:lnTo>
                    <a:pt x="1275" y="165"/>
                  </a:lnTo>
                  <a:lnTo>
                    <a:pt x="1110" y="83"/>
                  </a:lnTo>
                  <a:lnTo>
                    <a:pt x="9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69"/>
            <p:cNvSpPr/>
            <p:nvPr/>
          </p:nvSpPr>
          <p:spPr>
            <a:xfrm>
              <a:off x="5388075" y="1178700"/>
              <a:ext cx="109975" cy="242550"/>
            </a:xfrm>
            <a:custGeom>
              <a:rect b="b" l="l" r="r" t="t"/>
              <a:pathLst>
                <a:path extrusionOk="0" h="9702" w="4399">
                  <a:moveTo>
                    <a:pt x="3659" y="0"/>
                  </a:moveTo>
                  <a:lnTo>
                    <a:pt x="3536" y="41"/>
                  </a:lnTo>
                  <a:lnTo>
                    <a:pt x="3412" y="165"/>
                  </a:lnTo>
                  <a:lnTo>
                    <a:pt x="3248" y="329"/>
                  </a:lnTo>
                  <a:lnTo>
                    <a:pt x="2960" y="822"/>
                  </a:lnTo>
                  <a:lnTo>
                    <a:pt x="2631" y="1480"/>
                  </a:lnTo>
                  <a:lnTo>
                    <a:pt x="1850" y="3248"/>
                  </a:lnTo>
                  <a:lnTo>
                    <a:pt x="1357" y="4234"/>
                  </a:lnTo>
                  <a:lnTo>
                    <a:pt x="781" y="5303"/>
                  </a:lnTo>
                  <a:lnTo>
                    <a:pt x="493" y="5797"/>
                  </a:lnTo>
                  <a:lnTo>
                    <a:pt x="288" y="6290"/>
                  </a:lnTo>
                  <a:lnTo>
                    <a:pt x="124" y="6742"/>
                  </a:lnTo>
                  <a:lnTo>
                    <a:pt x="41" y="7194"/>
                  </a:lnTo>
                  <a:lnTo>
                    <a:pt x="0" y="7564"/>
                  </a:lnTo>
                  <a:lnTo>
                    <a:pt x="0" y="7934"/>
                  </a:lnTo>
                  <a:lnTo>
                    <a:pt x="41" y="8263"/>
                  </a:lnTo>
                  <a:lnTo>
                    <a:pt x="82" y="8551"/>
                  </a:lnTo>
                  <a:lnTo>
                    <a:pt x="165" y="8839"/>
                  </a:lnTo>
                  <a:lnTo>
                    <a:pt x="247" y="9044"/>
                  </a:lnTo>
                  <a:lnTo>
                    <a:pt x="452" y="9414"/>
                  </a:lnTo>
                  <a:lnTo>
                    <a:pt x="576" y="9620"/>
                  </a:lnTo>
                  <a:lnTo>
                    <a:pt x="658" y="9702"/>
                  </a:lnTo>
                  <a:lnTo>
                    <a:pt x="946" y="9620"/>
                  </a:lnTo>
                  <a:lnTo>
                    <a:pt x="1233" y="9496"/>
                  </a:lnTo>
                  <a:lnTo>
                    <a:pt x="1480" y="9373"/>
                  </a:lnTo>
                  <a:lnTo>
                    <a:pt x="1686" y="9168"/>
                  </a:lnTo>
                  <a:lnTo>
                    <a:pt x="1891" y="8962"/>
                  </a:lnTo>
                  <a:lnTo>
                    <a:pt x="2056" y="8756"/>
                  </a:lnTo>
                  <a:lnTo>
                    <a:pt x="2220" y="8469"/>
                  </a:lnTo>
                  <a:lnTo>
                    <a:pt x="2343" y="8222"/>
                  </a:lnTo>
                  <a:lnTo>
                    <a:pt x="2590" y="7605"/>
                  </a:lnTo>
                  <a:lnTo>
                    <a:pt x="2754" y="6989"/>
                  </a:lnTo>
                  <a:lnTo>
                    <a:pt x="2878" y="6331"/>
                  </a:lnTo>
                  <a:lnTo>
                    <a:pt x="3001" y="5673"/>
                  </a:lnTo>
                  <a:lnTo>
                    <a:pt x="3042" y="5344"/>
                  </a:lnTo>
                  <a:lnTo>
                    <a:pt x="3166" y="4974"/>
                  </a:lnTo>
                  <a:lnTo>
                    <a:pt x="3453" y="4152"/>
                  </a:lnTo>
                  <a:lnTo>
                    <a:pt x="3782" y="3289"/>
                  </a:lnTo>
                  <a:lnTo>
                    <a:pt x="4111" y="2426"/>
                  </a:lnTo>
                  <a:lnTo>
                    <a:pt x="4234" y="1973"/>
                  </a:lnTo>
                  <a:lnTo>
                    <a:pt x="4358" y="1562"/>
                  </a:lnTo>
                  <a:lnTo>
                    <a:pt x="4399" y="1192"/>
                  </a:lnTo>
                  <a:lnTo>
                    <a:pt x="4399" y="864"/>
                  </a:lnTo>
                  <a:lnTo>
                    <a:pt x="4358" y="576"/>
                  </a:lnTo>
                  <a:lnTo>
                    <a:pt x="4276" y="329"/>
                  </a:lnTo>
                  <a:lnTo>
                    <a:pt x="4193" y="206"/>
                  </a:lnTo>
                  <a:lnTo>
                    <a:pt x="4070" y="124"/>
                  </a:lnTo>
                  <a:lnTo>
                    <a:pt x="3947" y="41"/>
                  </a:lnTo>
                  <a:lnTo>
                    <a:pt x="38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69"/>
            <p:cNvSpPr/>
            <p:nvPr/>
          </p:nvSpPr>
          <p:spPr>
            <a:xfrm>
              <a:off x="5153750" y="1385275"/>
              <a:ext cx="127450" cy="197350"/>
            </a:xfrm>
            <a:custGeom>
              <a:rect b="b" l="l" r="r" t="t"/>
              <a:pathLst>
                <a:path extrusionOk="0" h="7894" w="5098">
                  <a:moveTo>
                    <a:pt x="370" y="0"/>
                  </a:moveTo>
                  <a:lnTo>
                    <a:pt x="165" y="535"/>
                  </a:lnTo>
                  <a:lnTo>
                    <a:pt x="41" y="987"/>
                  </a:lnTo>
                  <a:lnTo>
                    <a:pt x="0" y="1357"/>
                  </a:lnTo>
                  <a:lnTo>
                    <a:pt x="41" y="1727"/>
                  </a:lnTo>
                  <a:lnTo>
                    <a:pt x="124" y="2015"/>
                  </a:lnTo>
                  <a:lnTo>
                    <a:pt x="247" y="2302"/>
                  </a:lnTo>
                  <a:lnTo>
                    <a:pt x="411" y="2549"/>
                  </a:lnTo>
                  <a:lnTo>
                    <a:pt x="617" y="2796"/>
                  </a:lnTo>
                  <a:lnTo>
                    <a:pt x="1069" y="3248"/>
                  </a:lnTo>
                  <a:lnTo>
                    <a:pt x="1562" y="3782"/>
                  </a:lnTo>
                  <a:lnTo>
                    <a:pt x="1809" y="4070"/>
                  </a:lnTo>
                  <a:lnTo>
                    <a:pt x="2015" y="4358"/>
                  </a:lnTo>
                  <a:lnTo>
                    <a:pt x="2179" y="4728"/>
                  </a:lnTo>
                  <a:lnTo>
                    <a:pt x="2302" y="5180"/>
                  </a:lnTo>
                  <a:lnTo>
                    <a:pt x="2508" y="5673"/>
                  </a:lnTo>
                  <a:lnTo>
                    <a:pt x="2713" y="6125"/>
                  </a:lnTo>
                  <a:lnTo>
                    <a:pt x="3001" y="6537"/>
                  </a:lnTo>
                  <a:lnTo>
                    <a:pt x="3289" y="6907"/>
                  </a:lnTo>
                  <a:lnTo>
                    <a:pt x="3577" y="7194"/>
                  </a:lnTo>
                  <a:lnTo>
                    <a:pt x="3906" y="7482"/>
                  </a:lnTo>
                  <a:lnTo>
                    <a:pt x="4235" y="7688"/>
                  </a:lnTo>
                  <a:lnTo>
                    <a:pt x="4522" y="7852"/>
                  </a:lnTo>
                  <a:lnTo>
                    <a:pt x="4646" y="7893"/>
                  </a:lnTo>
                  <a:lnTo>
                    <a:pt x="4769" y="7893"/>
                  </a:lnTo>
                  <a:lnTo>
                    <a:pt x="4851" y="7852"/>
                  </a:lnTo>
                  <a:lnTo>
                    <a:pt x="4974" y="7811"/>
                  </a:lnTo>
                  <a:lnTo>
                    <a:pt x="5016" y="7729"/>
                  </a:lnTo>
                  <a:lnTo>
                    <a:pt x="5057" y="7605"/>
                  </a:lnTo>
                  <a:lnTo>
                    <a:pt x="5098" y="7482"/>
                  </a:lnTo>
                  <a:lnTo>
                    <a:pt x="5057" y="7400"/>
                  </a:lnTo>
                  <a:lnTo>
                    <a:pt x="4810" y="6783"/>
                  </a:lnTo>
                  <a:lnTo>
                    <a:pt x="4440" y="6043"/>
                  </a:lnTo>
                  <a:lnTo>
                    <a:pt x="4029" y="5221"/>
                  </a:lnTo>
                  <a:lnTo>
                    <a:pt x="3495" y="4276"/>
                  </a:lnTo>
                  <a:lnTo>
                    <a:pt x="2878" y="3289"/>
                  </a:lnTo>
                  <a:lnTo>
                    <a:pt x="2179" y="2220"/>
                  </a:lnTo>
                  <a:lnTo>
                    <a:pt x="1316" y="111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69"/>
            <p:cNvSpPr/>
            <p:nvPr/>
          </p:nvSpPr>
          <p:spPr>
            <a:xfrm>
              <a:off x="5445625" y="1312300"/>
              <a:ext cx="185000" cy="201450"/>
            </a:xfrm>
            <a:custGeom>
              <a:rect b="b" l="l" r="r" t="t"/>
              <a:pathLst>
                <a:path extrusionOk="0" h="8058" w="7400">
                  <a:moveTo>
                    <a:pt x="6290" y="0"/>
                  </a:moveTo>
                  <a:lnTo>
                    <a:pt x="5632" y="42"/>
                  </a:lnTo>
                  <a:lnTo>
                    <a:pt x="5303" y="83"/>
                  </a:lnTo>
                  <a:lnTo>
                    <a:pt x="4933" y="165"/>
                  </a:lnTo>
                  <a:lnTo>
                    <a:pt x="4605" y="247"/>
                  </a:lnTo>
                  <a:lnTo>
                    <a:pt x="4317" y="412"/>
                  </a:lnTo>
                  <a:lnTo>
                    <a:pt x="4029" y="617"/>
                  </a:lnTo>
                  <a:lnTo>
                    <a:pt x="3782" y="864"/>
                  </a:lnTo>
                  <a:lnTo>
                    <a:pt x="3577" y="1193"/>
                  </a:lnTo>
                  <a:lnTo>
                    <a:pt x="3453" y="1563"/>
                  </a:lnTo>
                  <a:lnTo>
                    <a:pt x="3330" y="1933"/>
                  </a:lnTo>
                  <a:lnTo>
                    <a:pt x="3207" y="2261"/>
                  </a:lnTo>
                  <a:lnTo>
                    <a:pt x="3083" y="2508"/>
                  </a:lnTo>
                  <a:lnTo>
                    <a:pt x="2919" y="2673"/>
                  </a:lnTo>
                  <a:lnTo>
                    <a:pt x="2755" y="2837"/>
                  </a:lnTo>
                  <a:lnTo>
                    <a:pt x="2590" y="2960"/>
                  </a:lnTo>
                  <a:lnTo>
                    <a:pt x="2261" y="3125"/>
                  </a:lnTo>
                  <a:lnTo>
                    <a:pt x="1850" y="3289"/>
                  </a:lnTo>
                  <a:lnTo>
                    <a:pt x="1439" y="3495"/>
                  </a:lnTo>
                  <a:lnTo>
                    <a:pt x="1192" y="3659"/>
                  </a:lnTo>
                  <a:lnTo>
                    <a:pt x="987" y="3865"/>
                  </a:lnTo>
                  <a:lnTo>
                    <a:pt x="740" y="4111"/>
                  </a:lnTo>
                  <a:lnTo>
                    <a:pt x="535" y="4440"/>
                  </a:lnTo>
                  <a:lnTo>
                    <a:pt x="329" y="4769"/>
                  </a:lnTo>
                  <a:lnTo>
                    <a:pt x="165" y="5139"/>
                  </a:lnTo>
                  <a:lnTo>
                    <a:pt x="83" y="5468"/>
                  </a:lnTo>
                  <a:lnTo>
                    <a:pt x="0" y="5797"/>
                  </a:lnTo>
                  <a:lnTo>
                    <a:pt x="0" y="6126"/>
                  </a:lnTo>
                  <a:lnTo>
                    <a:pt x="0" y="6413"/>
                  </a:lnTo>
                  <a:lnTo>
                    <a:pt x="41" y="6701"/>
                  </a:lnTo>
                  <a:lnTo>
                    <a:pt x="83" y="6948"/>
                  </a:lnTo>
                  <a:lnTo>
                    <a:pt x="247" y="7400"/>
                  </a:lnTo>
                  <a:lnTo>
                    <a:pt x="411" y="7770"/>
                  </a:lnTo>
                  <a:lnTo>
                    <a:pt x="576" y="8058"/>
                  </a:lnTo>
                  <a:lnTo>
                    <a:pt x="946" y="7359"/>
                  </a:lnTo>
                  <a:lnTo>
                    <a:pt x="1357" y="6701"/>
                  </a:lnTo>
                  <a:lnTo>
                    <a:pt x="1850" y="6002"/>
                  </a:lnTo>
                  <a:lnTo>
                    <a:pt x="2385" y="5304"/>
                  </a:lnTo>
                  <a:lnTo>
                    <a:pt x="2919" y="4605"/>
                  </a:lnTo>
                  <a:lnTo>
                    <a:pt x="3495" y="3947"/>
                  </a:lnTo>
                  <a:lnTo>
                    <a:pt x="4646" y="2755"/>
                  </a:lnTo>
                  <a:lnTo>
                    <a:pt x="5714" y="1686"/>
                  </a:lnTo>
                  <a:lnTo>
                    <a:pt x="6578" y="864"/>
                  </a:lnTo>
                  <a:lnTo>
                    <a:pt x="7400" y="124"/>
                  </a:lnTo>
                  <a:lnTo>
                    <a:pt x="6866" y="42"/>
                  </a:lnTo>
                  <a:lnTo>
                    <a:pt x="62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69"/>
            <p:cNvSpPr/>
            <p:nvPr/>
          </p:nvSpPr>
          <p:spPr>
            <a:xfrm>
              <a:off x="5499050" y="2053300"/>
              <a:ext cx="98700" cy="514900"/>
            </a:xfrm>
            <a:custGeom>
              <a:rect b="b" l="l" r="r" t="t"/>
              <a:pathLst>
                <a:path extrusionOk="0" h="20596" w="3948">
                  <a:moveTo>
                    <a:pt x="1275" y="0"/>
                  </a:moveTo>
                  <a:lnTo>
                    <a:pt x="1070" y="781"/>
                  </a:lnTo>
                  <a:lnTo>
                    <a:pt x="864" y="1727"/>
                  </a:lnTo>
                  <a:lnTo>
                    <a:pt x="618" y="3001"/>
                  </a:lnTo>
                  <a:lnTo>
                    <a:pt x="412" y="4604"/>
                  </a:lnTo>
                  <a:lnTo>
                    <a:pt x="207" y="6454"/>
                  </a:lnTo>
                  <a:lnTo>
                    <a:pt x="42" y="8592"/>
                  </a:lnTo>
                  <a:lnTo>
                    <a:pt x="1" y="9743"/>
                  </a:lnTo>
                  <a:lnTo>
                    <a:pt x="1" y="10935"/>
                  </a:lnTo>
                  <a:lnTo>
                    <a:pt x="42" y="13237"/>
                  </a:lnTo>
                  <a:lnTo>
                    <a:pt x="124" y="15210"/>
                  </a:lnTo>
                  <a:lnTo>
                    <a:pt x="289" y="16896"/>
                  </a:lnTo>
                  <a:lnTo>
                    <a:pt x="453" y="18253"/>
                  </a:lnTo>
                  <a:lnTo>
                    <a:pt x="618" y="19280"/>
                  </a:lnTo>
                  <a:lnTo>
                    <a:pt x="782" y="20020"/>
                  </a:lnTo>
                  <a:lnTo>
                    <a:pt x="946" y="20596"/>
                  </a:lnTo>
                  <a:lnTo>
                    <a:pt x="3002" y="20596"/>
                  </a:lnTo>
                  <a:lnTo>
                    <a:pt x="3166" y="20020"/>
                  </a:lnTo>
                  <a:lnTo>
                    <a:pt x="3331" y="19280"/>
                  </a:lnTo>
                  <a:lnTo>
                    <a:pt x="3495" y="18253"/>
                  </a:lnTo>
                  <a:lnTo>
                    <a:pt x="3660" y="16896"/>
                  </a:lnTo>
                  <a:lnTo>
                    <a:pt x="3824" y="15210"/>
                  </a:lnTo>
                  <a:lnTo>
                    <a:pt x="3906" y="13237"/>
                  </a:lnTo>
                  <a:lnTo>
                    <a:pt x="3947" y="10935"/>
                  </a:lnTo>
                  <a:lnTo>
                    <a:pt x="3947" y="9743"/>
                  </a:lnTo>
                  <a:lnTo>
                    <a:pt x="3906" y="8592"/>
                  </a:lnTo>
                  <a:lnTo>
                    <a:pt x="3742" y="6454"/>
                  </a:lnTo>
                  <a:lnTo>
                    <a:pt x="3536" y="4604"/>
                  </a:lnTo>
                  <a:lnTo>
                    <a:pt x="3290" y="3001"/>
                  </a:lnTo>
                  <a:lnTo>
                    <a:pt x="3084" y="1727"/>
                  </a:lnTo>
                  <a:lnTo>
                    <a:pt x="2879" y="781"/>
                  </a:lnTo>
                  <a:lnTo>
                    <a:pt x="26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69"/>
            <p:cNvSpPr/>
            <p:nvPr/>
          </p:nvSpPr>
          <p:spPr>
            <a:xfrm>
              <a:off x="5306875" y="1858025"/>
              <a:ext cx="136725" cy="710175"/>
            </a:xfrm>
            <a:custGeom>
              <a:rect b="b" l="l" r="r" t="t"/>
              <a:pathLst>
                <a:path extrusionOk="0" h="28407" w="5469">
                  <a:moveTo>
                    <a:pt x="1768" y="0"/>
                  </a:moveTo>
                  <a:lnTo>
                    <a:pt x="1522" y="1110"/>
                  </a:lnTo>
                  <a:lnTo>
                    <a:pt x="1234" y="2385"/>
                  </a:lnTo>
                  <a:lnTo>
                    <a:pt x="905" y="4152"/>
                  </a:lnTo>
                  <a:lnTo>
                    <a:pt x="576" y="6331"/>
                  </a:lnTo>
                  <a:lnTo>
                    <a:pt x="412" y="7606"/>
                  </a:lnTo>
                  <a:lnTo>
                    <a:pt x="288" y="8921"/>
                  </a:lnTo>
                  <a:lnTo>
                    <a:pt x="165" y="10360"/>
                  </a:lnTo>
                  <a:lnTo>
                    <a:pt x="83" y="11840"/>
                  </a:lnTo>
                  <a:lnTo>
                    <a:pt x="1" y="13443"/>
                  </a:lnTo>
                  <a:lnTo>
                    <a:pt x="1" y="15087"/>
                  </a:lnTo>
                  <a:lnTo>
                    <a:pt x="1" y="16732"/>
                  </a:lnTo>
                  <a:lnTo>
                    <a:pt x="42" y="18253"/>
                  </a:lnTo>
                  <a:lnTo>
                    <a:pt x="124" y="19692"/>
                  </a:lnTo>
                  <a:lnTo>
                    <a:pt x="206" y="21007"/>
                  </a:lnTo>
                  <a:lnTo>
                    <a:pt x="412" y="23309"/>
                  </a:lnTo>
                  <a:lnTo>
                    <a:pt x="658" y="25159"/>
                  </a:lnTo>
                  <a:lnTo>
                    <a:pt x="864" y="26598"/>
                  </a:lnTo>
                  <a:lnTo>
                    <a:pt x="1069" y="27585"/>
                  </a:lnTo>
                  <a:lnTo>
                    <a:pt x="1275" y="28407"/>
                  </a:lnTo>
                  <a:lnTo>
                    <a:pt x="4153" y="28407"/>
                  </a:lnTo>
                  <a:lnTo>
                    <a:pt x="4358" y="27585"/>
                  </a:lnTo>
                  <a:lnTo>
                    <a:pt x="4564" y="26598"/>
                  </a:lnTo>
                  <a:lnTo>
                    <a:pt x="4810" y="25159"/>
                  </a:lnTo>
                  <a:lnTo>
                    <a:pt x="5057" y="23309"/>
                  </a:lnTo>
                  <a:lnTo>
                    <a:pt x="5263" y="21007"/>
                  </a:lnTo>
                  <a:lnTo>
                    <a:pt x="5345" y="19692"/>
                  </a:lnTo>
                  <a:lnTo>
                    <a:pt x="5427" y="18253"/>
                  </a:lnTo>
                  <a:lnTo>
                    <a:pt x="5468" y="16732"/>
                  </a:lnTo>
                  <a:lnTo>
                    <a:pt x="5468" y="15087"/>
                  </a:lnTo>
                  <a:lnTo>
                    <a:pt x="5468" y="13443"/>
                  </a:lnTo>
                  <a:lnTo>
                    <a:pt x="5386" y="11840"/>
                  </a:lnTo>
                  <a:lnTo>
                    <a:pt x="5304" y="10360"/>
                  </a:lnTo>
                  <a:lnTo>
                    <a:pt x="5180" y="8921"/>
                  </a:lnTo>
                  <a:lnTo>
                    <a:pt x="5057" y="7606"/>
                  </a:lnTo>
                  <a:lnTo>
                    <a:pt x="4893" y="6331"/>
                  </a:lnTo>
                  <a:lnTo>
                    <a:pt x="4564" y="4152"/>
                  </a:lnTo>
                  <a:lnTo>
                    <a:pt x="4235" y="2385"/>
                  </a:lnTo>
                  <a:lnTo>
                    <a:pt x="3947" y="1110"/>
                  </a:lnTo>
                  <a:lnTo>
                    <a:pt x="36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8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8"/>
          <p:cNvSpPr txBox="1"/>
          <p:nvPr>
            <p:ph idx="1" type="body"/>
          </p:nvPr>
        </p:nvSpPr>
        <p:spPr>
          <a:xfrm>
            <a:off x="1713900" y="1123163"/>
            <a:ext cx="5716200" cy="27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94" name="Google Shape;94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88"/>
          <p:cNvSpPr/>
          <p:nvPr/>
        </p:nvSpPr>
        <p:spPr>
          <a:xfrm>
            <a:off x="0" y="4006900"/>
            <a:ext cx="9157500" cy="11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88"/>
          <p:cNvGrpSpPr/>
          <p:nvPr/>
        </p:nvGrpSpPr>
        <p:grpSpPr>
          <a:xfrm>
            <a:off x="-203917" y="3132631"/>
            <a:ext cx="647438" cy="1136705"/>
            <a:chOff x="5755400" y="3340825"/>
            <a:chExt cx="276825" cy="486000"/>
          </a:xfrm>
        </p:grpSpPr>
        <p:sp>
          <p:nvSpPr>
            <p:cNvPr id="97" name="Google Shape;97;p88"/>
            <p:cNvSpPr/>
            <p:nvPr/>
          </p:nvSpPr>
          <p:spPr>
            <a:xfrm>
              <a:off x="5755400" y="3386625"/>
              <a:ext cx="111375" cy="282025"/>
            </a:xfrm>
            <a:custGeom>
              <a:rect b="b" l="l" r="r" t="t"/>
              <a:pathLst>
                <a:path extrusionOk="0" h="11281" w="4455">
                  <a:moveTo>
                    <a:pt x="417" y="0"/>
                  </a:moveTo>
                  <a:lnTo>
                    <a:pt x="292" y="625"/>
                  </a:lnTo>
                  <a:lnTo>
                    <a:pt x="209" y="1249"/>
                  </a:lnTo>
                  <a:lnTo>
                    <a:pt x="42" y="2456"/>
                  </a:lnTo>
                  <a:lnTo>
                    <a:pt x="0" y="3622"/>
                  </a:lnTo>
                  <a:lnTo>
                    <a:pt x="42" y="4662"/>
                  </a:lnTo>
                  <a:lnTo>
                    <a:pt x="167" y="5661"/>
                  </a:lnTo>
                  <a:lnTo>
                    <a:pt x="333" y="6619"/>
                  </a:lnTo>
                  <a:lnTo>
                    <a:pt x="583" y="7451"/>
                  </a:lnTo>
                  <a:lnTo>
                    <a:pt x="833" y="8242"/>
                  </a:lnTo>
                  <a:lnTo>
                    <a:pt x="1083" y="8908"/>
                  </a:lnTo>
                  <a:lnTo>
                    <a:pt x="1374" y="9532"/>
                  </a:lnTo>
                  <a:lnTo>
                    <a:pt x="1624" y="10032"/>
                  </a:lnTo>
                  <a:lnTo>
                    <a:pt x="1874" y="10490"/>
                  </a:lnTo>
                  <a:lnTo>
                    <a:pt x="2248" y="11072"/>
                  </a:lnTo>
                  <a:lnTo>
                    <a:pt x="2415" y="11280"/>
                  </a:lnTo>
                  <a:lnTo>
                    <a:pt x="4454" y="10906"/>
                  </a:lnTo>
                  <a:lnTo>
                    <a:pt x="4080" y="10198"/>
                  </a:lnTo>
                  <a:lnTo>
                    <a:pt x="3622" y="9324"/>
                  </a:lnTo>
                  <a:lnTo>
                    <a:pt x="3122" y="8075"/>
                  </a:lnTo>
                  <a:lnTo>
                    <a:pt x="2498" y="6535"/>
                  </a:lnTo>
                  <a:lnTo>
                    <a:pt x="1832" y="4662"/>
                  </a:lnTo>
                  <a:lnTo>
                    <a:pt x="1124" y="2498"/>
                  </a:lnTo>
                  <a:lnTo>
                    <a:pt x="791" y="1291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88"/>
            <p:cNvSpPr/>
            <p:nvPr/>
          </p:nvSpPr>
          <p:spPr>
            <a:xfrm>
              <a:off x="5921900" y="3386625"/>
              <a:ext cx="110325" cy="282025"/>
            </a:xfrm>
            <a:custGeom>
              <a:rect b="b" l="l" r="r" t="t"/>
              <a:pathLst>
                <a:path extrusionOk="0" h="11281" w="4413">
                  <a:moveTo>
                    <a:pt x="3996" y="0"/>
                  </a:moveTo>
                  <a:lnTo>
                    <a:pt x="3663" y="1291"/>
                  </a:lnTo>
                  <a:lnTo>
                    <a:pt x="3330" y="2498"/>
                  </a:lnTo>
                  <a:lnTo>
                    <a:pt x="2623" y="4662"/>
                  </a:lnTo>
                  <a:lnTo>
                    <a:pt x="1957" y="6535"/>
                  </a:lnTo>
                  <a:lnTo>
                    <a:pt x="1332" y="8075"/>
                  </a:lnTo>
                  <a:lnTo>
                    <a:pt x="791" y="9324"/>
                  </a:lnTo>
                  <a:lnTo>
                    <a:pt x="375" y="10198"/>
                  </a:lnTo>
                  <a:lnTo>
                    <a:pt x="0" y="10906"/>
                  </a:lnTo>
                  <a:lnTo>
                    <a:pt x="2040" y="11280"/>
                  </a:lnTo>
                  <a:lnTo>
                    <a:pt x="2165" y="11072"/>
                  </a:lnTo>
                  <a:lnTo>
                    <a:pt x="2581" y="10490"/>
                  </a:lnTo>
                  <a:lnTo>
                    <a:pt x="2831" y="10032"/>
                  </a:lnTo>
                  <a:lnTo>
                    <a:pt x="3080" y="9532"/>
                  </a:lnTo>
                  <a:lnTo>
                    <a:pt x="3372" y="8908"/>
                  </a:lnTo>
                  <a:lnTo>
                    <a:pt x="3622" y="8242"/>
                  </a:lnTo>
                  <a:lnTo>
                    <a:pt x="3871" y="7451"/>
                  </a:lnTo>
                  <a:lnTo>
                    <a:pt x="4079" y="6619"/>
                  </a:lnTo>
                  <a:lnTo>
                    <a:pt x="4246" y="5661"/>
                  </a:lnTo>
                  <a:lnTo>
                    <a:pt x="4371" y="4662"/>
                  </a:lnTo>
                  <a:lnTo>
                    <a:pt x="4412" y="3622"/>
                  </a:lnTo>
                  <a:lnTo>
                    <a:pt x="4371" y="2456"/>
                  </a:lnTo>
                  <a:lnTo>
                    <a:pt x="4246" y="1249"/>
                  </a:lnTo>
                  <a:lnTo>
                    <a:pt x="4121" y="625"/>
                  </a:lnTo>
                  <a:lnTo>
                    <a:pt x="39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88"/>
            <p:cNvSpPr/>
            <p:nvPr/>
          </p:nvSpPr>
          <p:spPr>
            <a:xfrm>
              <a:off x="5902125" y="3420950"/>
              <a:ext cx="91600" cy="244575"/>
            </a:xfrm>
            <a:custGeom>
              <a:rect b="b" l="l" r="r" t="t"/>
              <a:pathLst>
                <a:path extrusionOk="0" h="9783" w="3664">
                  <a:moveTo>
                    <a:pt x="2748" y="1"/>
                  </a:moveTo>
                  <a:lnTo>
                    <a:pt x="2748" y="251"/>
                  </a:lnTo>
                  <a:lnTo>
                    <a:pt x="2706" y="1000"/>
                  </a:lnTo>
                  <a:lnTo>
                    <a:pt x="2623" y="2082"/>
                  </a:lnTo>
                  <a:lnTo>
                    <a:pt x="2415" y="3456"/>
                  </a:lnTo>
                  <a:lnTo>
                    <a:pt x="2290" y="4205"/>
                  </a:lnTo>
                  <a:lnTo>
                    <a:pt x="2082" y="4954"/>
                  </a:lnTo>
                  <a:lnTo>
                    <a:pt x="1874" y="5787"/>
                  </a:lnTo>
                  <a:lnTo>
                    <a:pt x="1624" y="6577"/>
                  </a:lnTo>
                  <a:lnTo>
                    <a:pt x="1291" y="7410"/>
                  </a:lnTo>
                  <a:lnTo>
                    <a:pt x="916" y="8201"/>
                  </a:lnTo>
                  <a:lnTo>
                    <a:pt x="500" y="8950"/>
                  </a:lnTo>
                  <a:lnTo>
                    <a:pt x="0" y="9658"/>
                  </a:lnTo>
                  <a:lnTo>
                    <a:pt x="583" y="9741"/>
                  </a:lnTo>
                  <a:lnTo>
                    <a:pt x="1083" y="9783"/>
                  </a:lnTo>
                  <a:lnTo>
                    <a:pt x="1874" y="9783"/>
                  </a:lnTo>
                  <a:lnTo>
                    <a:pt x="2331" y="9699"/>
                  </a:lnTo>
                  <a:lnTo>
                    <a:pt x="2498" y="9658"/>
                  </a:lnTo>
                  <a:lnTo>
                    <a:pt x="2623" y="9491"/>
                  </a:lnTo>
                  <a:lnTo>
                    <a:pt x="2872" y="9033"/>
                  </a:lnTo>
                  <a:lnTo>
                    <a:pt x="2997" y="8700"/>
                  </a:lnTo>
                  <a:lnTo>
                    <a:pt x="3164" y="8284"/>
                  </a:lnTo>
                  <a:lnTo>
                    <a:pt x="3330" y="7785"/>
                  </a:lnTo>
                  <a:lnTo>
                    <a:pt x="3455" y="7202"/>
                  </a:lnTo>
                  <a:lnTo>
                    <a:pt x="3580" y="6577"/>
                  </a:lnTo>
                  <a:lnTo>
                    <a:pt x="3622" y="5870"/>
                  </a:lnTo>
                  <a:lnTo>
                    <a:pt x="3663" y="5079"/>
                  </a:lnTo>
                  <a:lnTo>
                    <a:pt x="3622" y="4205"/>
                  </a:lnTo>
                  <a:lnTo>
                    <a:pt x="3538" y="3248"/>
                  </a:lnTo>
                  <a:lnTo>
                    <a:pt x="3372" y="2249"/>
                  </a:lnTo>
                  <a:lnTo>
                    <a:pt x="3122" y="1166"/>
                  </a:lnTo>
                  <a:lnTo>
                    <a:pt x="27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88"/>
            <p:cNvSpPr/>
            <p:nvPr/>
          </p:nvSpPr>
          <p:spPr>
            <a:xfrm>
              <a:off x="5805350" y="3351250"/>
              <a:ext cx="79100" cy="317400"/>
            </a:xfrm>
            <a:custGeom>
              <a:rect b="b" l="l" r="r" t="t"/>
              <a:pathLst>
                <a:path extrusionOk="0" h="12696" w="3164">
                  <a:moveTo>
                    <a:pt x="1124" y="0"/>
                  </a:moveTo>
                  <a:lnTo>
                    <a:pt x="999" y="333"/>
                  </a:lnTo>
                  <a:lnTo>
                    <a:pt x="750" y="1207"/>
                  </a:lnTo>
                  <a:lnTo>
                    <a:pt x="458" y="2539"/>
                  </a:lnTo>
                  <a:lnTo>
                    <a:pt x="292" y="3330"/>
                  </a:lnTo>
                  <a:lnTo>
                    <a:pt x="167" y="4246"/>
                  </a:lnTo>
                  <a:lnTo>
                    <a:pt x="42" y="5161"/>
                  </a:lnTo>
                  <a:lnTo>
                    <a:pt x="0" y="6202"/>
                  </a:lnTo>
                  <a:lnTo>
                    <a:pt x="0" y="7243"/>
                  </a:lnTo>
                  <a:lnTo>
                    <a:pt x="42" y="8325"/>
                  </a:lnTo>
                  <a:lnTo>
                    <a:pt x="167" y="9407"/>
                  </a:lnTo>
                  <a:lnTo>
                    <a:pt x="375" y="10531"/>
                  </a:lnTo>
                  <a:lnTo>
                    <a:pt x="541" y="11072"/>
                  </a:lnTo>
                  <a:lnTo>
                    <a:pt x="708" y="11613"/>
                  </a:lnTo>
                  <a:lnTo>
                    <a:pt x="916" y="12154"/>
                  </a:lnTo>
                  <a:lnTo>
                    <a:pt x="1124" y="12695"/>
                  </a:lnTo>
                  <a:lnTo>
                    <a:pt x="3164" y="12695"/>
                  </a:lnTo>
                  <a:lnTo>
                    <a:pt x="2831" y="11613"/>
                  </a:lnTo>
                  <a:lnTo>
                    <a:pt x="2498" y="10406"/>
                  </a:lnTo>
                  <a:lnTo>
                    <a:pt x="2123" y="8783"/>
                  </a:lnTo>
                  <a:lnTo>
                    <a:pt x="1749" y="6868"/>
                  </a:lnTo>
                  <a:lnTo>
                    <a:pt x="1582" y="5827"/>
                  </a:lnTo>
                  <a:lnTo>
                    <a:pt x="1457" y="4745"/>
                  </a:lnTo>
                  <a:lnTo>
                    <a:pt x="1291" y="3580"/>
                  </a:lnTo>
                  <a:lnTo>
                    <a:pt x="1207" y="2414"/>
                  </a:lnTo>
                  <a:lnTo>
                    <a:pt x="1166" y="1249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88"/>
            <p:cNvSpPr/>
            <p:nvPr/>
          </p:nvSpPr>
          <p:spPr>
            <a:xfrm>
              <a:off x="5846975" y="3379325"/>
              <a:ext cx="95750" cy="289325"/>
            </a:xfrm>
            <a:custGeom>
              <a:rect b="b" l="l" r="r" t="t"/>
              <a:pathLst>
                <a:path extrusionOk="0" h="11573" w="3830">
                  <a:moveTo>
                    <a:pt x="1124" y="1"/>
                  </a:moveTo>
                  <a:lnTo>
                    <a:pt x="1041" y="251"/>
                  </a:lnTo>
                  <a:lnTo>
                    <a:pt x="791" y="1083"/>
                  </a:lnTo>
                  <a:lnTo>
                    <a:pt x="500" y="2290"/>
                  </a:lnTo>
                  <a:lnTo>
                    <a:pt x="375" y="2998"/>
                  </a:lnTo>
                  <a:lnTo>
                    <a:pt x="250" y="3830"/>
                  </a:lnTo>
                  <a:lnTo>
                    <a:pt x="125" y="4704"/>
                  </a:lnTo>
                  <a:lnTo>
                    <a:pt x="42" y="5620"/>
                  </a:lnTo>
                  <a:lnTo>
                    <a:pt x="0" y="6578"/>
                  </a:lnTo>
                  <a:lnTo>
                    <a:pt x="42" y="7577"/>
                  </a:lnTo>
                  <a:lnTo>
                    <a:pt x="84" y="8575"/>
                  </a:lnTo>
                  <a:lnTo>
                    <a:pt x="250" y="9574"/>
                  </a:lnTo>
                  <a:lnTo>
                    <a:pt x="458" y="10573"/>
                  </a:lnTo>
                  <a:lnTo>
                    <a:pt x="791" y="11572"/>
                  </a:lnTo>
                  <a:lnTo>
                    <a:pt x="3830" y="11572"/>
                  </a:lnTo>
                  <a:lnTo>
                    <a:pt x="3663" y="11364"/>
                  </a:lnTo>
                  <a:lnTo>
                    <a:pt x="3330" y="10740"/>
                  </a:lnTo>
                  <a:lnTo>
                    <a:pt x="2872" y="9741"/>
                  </a:lnTo>
                  <a:lnTo>
                    <a:pt x="2581" y="9117"/>
                  </a:lnTo>
                  <a:lnTo>
                    <a:pt x="2331" y="8409"/>
                  </a:lnTo>
                  <a:lnTo>
                    <a:pt x="2040" y="7618"/>
                  </a:lnTo>
                  <a:lnTo>
                    <a:pt x="1790" y="6744"/>
                  </a:lnTo>
                  <a:lnTo>
                    <a:pt x="1582" y="5787"/>
                  </a:lnTo>
                  <a:lnTo>
                    <a:pt x="1374" y="4746"/>
                  </a:lnTo>
                  <a:lnTo>
                    <a:pt x="1207" y="3664"/>
                  </a:lnTo>
                  <a:lnTo>
                    <a:pt x="1124" y="2498"/>
                  </a:lnTo>
                  <a:lnTo>
                    <a:pt x="1083" y="1291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88"/>
            <p:cNvSpPr/>
            <p:nvPr/>
          </p:nvSpPr>
          <p:spPr>
            <a:xfrm>
              <a:off x="5886525" y="3340825"/>
              <a:ext cx="70775" cy="314300"/>
            </a:xfrm>
            <a:custGeom>
              <a:rect b="b" l="l" r="r" t="t"/>
              <a:pathLst>
                <a:path extrusionOk="0" h="12572" w="2831">
                  <a:moveTo>
                    <a:pt x="666" y="1"/>
                  </a:moveTo>
                  <a:lnTo>
                    <a:pt x="666" y="1541"/>
                  </a:lnTo>
                  <a:lnTo>
                    <a:pt x="666" y="3164"/>
                  </a:lnTo>
                  <a:lnTo>
                    <a:pt x="624" y="5162"/>
                  </a:lnTo>
                  <a:lnTo>
                    <a:pt x="541" y="7243"/>
                  </a:lnTo>
                  <a:lnTo>
                    <a:pt x="416" y="9325"/>
                  </a:lnTo>
                  <a:lnTo>
                    <a:pt x="333" y="10282"/>
                  </a:lnTo>
                  <a:lnTo>
                    <a:pt x="250" y="11156"/>
                  </a:lnTo>
                  <a:lnTo>
                    <a:pt x="125" y="11947"/>
                  </a:lnTo>
                  <a:lnTo>
                    <a:pt x="0" y="12571"/>
                  </a:lnTo>
                  <a:lnTo>
                    <a:pt x="2414" y="12571"/>
                  </a:lnTo>
                  <a:lnTo>
                    <a:pt x="2456" y="12238"/>
                  </a:lnTo>
                  <a:lnTo>
                    <a:pt x="2622" y="11364"/>
                  </a:lnTo>
                  <a:lnTo>
                    <a:pt x="2747" y="10032"/>
                  </a:lnTo>
                  <a:lnTo>
                    <a:pt x="2831" y="9200"/>
                  </a:lnTo>
                  <a:lnTo>
                    <a:pt x="2831" y="8284"/>
                  </a:lnTo>
                  <a:lnTo>
                    <a:pt x="2831" y="7368"/>
                  </a:lnTo>
                  <a:lnTo>
                    <a:pt x="2747" y="6328"/>
                  </a:lnTo>
                  <a:lnTo>
                    <a:pt x="2622" y="5287"/>
                  </a:lnTo>
                  <a:lnTo>
                    <a:pt x="2414" y="4247"/>
                  </a:lnTo>
                  <a:lnTo>
                    <a:pt x="2123" y="3164"/>
                  </a:lnTo>
                  <a:lnTo>
                    <a:pt x="1748" y="2082"/>
                  </a:lnTo>
                  <a:lnTo>
                    <a:pt x="1499" y="1541"/>
                  </a:lnTo>
                  <a:lnTo>
                    <a:pt x="1249" y="1041"/>
                  </a:lnTo>
                  <a:lnTo>
                    <a:pt x="999" y="500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88"/>
            <p:cNvSpPr/>
            <p:nvPr/>
          </p:nvSpPr>
          <p:spPr>
            <a:xfrm>
              <a:off x="5783500" y="3641575"/>
              <a:ext cx="220625" cy="185250"/>
            </a:xfrm>
            <a:custGeom>
              <a:rect b="b" l="l" r="r" t="t"/>
              <a:pathLst>
                <a:path extrusionOk="0" h="7410" w="8825">
                  <a:moveTo>
                    <a:pt x="0" y="0"/>
                  </a:moveTo>
                  <a:lnTo>
                    <a:pt x="0" y="6369"/>
                  </a:lnTo>
                  <a:lnTo>
                    <a:pt x="42" y="6577"/>
                  </a:lnTo>
                  <a:lnTo>
                    <a:pt x="84" y="6785"/>
                  </a:lnTo>
                  <a:lnTo>
                    <a:pt x="208" y="6951"/>
                  </a:lnTo>
                  <a:lnTo>
                    <a:pt x="333" y="7118"/>
                  </a:lnTo>
                  <a:lnTo>
                    <a:pt x="500" y="7243"/>
                  </a:lnTo>
                  <a:lnTo>
                    <a:pt x="666" y="7326"/>
                  </a:lnTo>
                  <a:lnTo>
                    <a:pt x="874" y="7409"/>
                  </a:lnTo>
                  <a:lnTo>
                    <a:pt x="7992" y="7409"/>
                  </a:lnTo>
                  <a:lnTo>
                    <a:pt x="8200" y="7326"/>
                  </a:lnTo>
                  <a:lnTo>
                    <a:pt x="8367" y="7243"/>
                  </a:lnTo>
                  <a:lnTo>
                    <a:pt x="8533" y="7118"/>
                  </a:lnTo>
                  <a:lnTo>
                    <a:pt x="8658" y="6951"/>
                  </a:lnTo>
                  <a:lnTo>
                    <a:pt x="8741" y="6785"/>
                  </a:lnTo>
                  <a:lnTo>
                    <a:pt x="8825" y="6577"/>
                  </a:lnTo>
                  <a:lnTo>
                    <a:pt x="8825" y="6369"/>
                  </a:lnTo>
                  <a:lnTo>
                    <a:pt x="88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88"/>
            <p:cNvSpPr/>
            <p:nvPr/>
          </p:nvSpPr>
          <p:spPr>
            <a:xfrm>
              <a:off x="5783500" y="3641575"/>
              <a:ext cx="220625" cy="18750"/>
            </a:xfrm>
            <a:custGeom>
              <a:rect b="b" l="l" r="r" t="t"/>
              <a:pathLst>
                <a:path extrusionOk="0" h="750" w="8825">
                  <a:moveTo>
                    <a:pt x="0" y="0"/>
                  </a:moveTo>
                  <a:lnTo>
                    <a:pt x="0" y="749"/>
                  </a:lnTo>
                  <a:lnTo>
                    <a:pt x="8825" y="749"/>
                  </a:lnTo>
                  <a:lnTo>
                    <a:pt x="8825" y="0"/>
                  </a:lnTo>
                  <a:close/>
                </a:path>
              </a:pathLst>
            </a:custGeom>
            <a:solidFill>
              <a:srgbClr val="B972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" name="Google Shape;105;p88"/>
          <p:cNvGrpSpPr/>
          <p:nvPr/>
        </p:nvGrpSpPr>
        <p:grpSpPr>
          <a:xfrm>
            <a:off x="8700483" y="3132631"/>
            <a:ext cx="647438" cy="1136705"/>
            <a:chOff x="5755400" y="3340825"/>
            <a:chExt cx="276825" cy="486000"/>
          </a:xfrm>
        </p:grpSpPr>
        <p:sp>
          <p:nvSpPr>
            <p:cNvPr id="106" name="Google Shape;106;p88"/>
            <p:cNvSpPr/>
            <p:nvPr/>
          </p:nvSpPr>
          <p:spPr>
            <a:xfrm>
              <a:off x="5755400" y="3386625"/>
              <a:ext cx="111375" cy="282025"/>
            </a:xfrm>
            <a:custGeom>
              <a:rect b="b" l="l" r="r" t="t"/>
              <a:pathLst>
                <a:path extrusionOk="0" h="11281" w="4455">
                  <a:moveTo>
                    <a:pt x="417" y="0"/>
                  </a:moveTo>
                  <a:lnTo>
                    <a:pt x="292" y="625"/>
                  </a:lnTo>
                  <a:lnTo>
                    <a:pt x="209" y="1249"/>
                  </a:lnTo>
                  <a:lnTo>
                    <a:pt x="42" y="2456"/>
                  </a:lnTo>
                  <a:lnTo>
                    <a:pt x="0" y="3622"/>
                  </a:lnTo>
                  <a:lnTo>
                    <a:pt x="42" y="4662"/>
                  </a:lnTo>
                  <a:lnTo>
                    <a:pt x="167" y="5661"/>
                  </a:lnTo>
                  <a:lnTo>
                    <a:pt x="333" y="6619"/>
                  </a:lnTo>
                  <a:lnTo>
                    <a:pt x="583" y="7451"/>
                  </a:lnTo>
                  <a:lnTo>
                    <a:pt x="833" y="8242"/>
                  </a:lnTo>
                  <a:lnTo>
                    <a:pt x="1083" y="8908"/>
                  </a:lnTo>
                  <a:lnTo>
                    <a:pt x="1374" y="9532"/>
                  </a:lnTo>
                  <a:lnTo>
                    <a:pt x="1624" y="10032"/>
                  </a:lnTo>
                  <a:lnTo>
                    <a:pt x="1874" y="10490"/>
                  </a:lnTo>
                  <a:lnTo>
                    <a:pt x="2248" y="11072"/>
                  </a:lnTo>
                  <a:lnTo>
                    <a:pt x="2415" y="11280"/>
                  </a:lnTo>
                  <a:lnTo>
                    <a:pt x="4454" y="10906"/>
                  </a:lnTo>
                  <a:lnTo>
                    <a:pt x="4080" y="10198"/>
                  </a:lnTo>
                  <a:lnTo>
                    <a:pt x="3622" y="9324"/>
                  </a:lnTo>
                  <a:lnTo>
                    <a:pt x="3122" y="8075"/>
                  </a:lnTo>
                  <a:lnTo>
                    <a:pt x="2498" y="6535"/>
                  </a:lnTo>
                  <a:lnTo>
                    <a:pt x="1832" y="4662"/>
                  </a:lnTo>
                  <a:lnTo>
                    <a:pt x="1124" y="2498"/>
                  </a:lnTo>
                  <a:lnTo>
                    <a:pt x="791" y="1291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88"/>
            <p:cNvSpPr/>
            <p:nvPr/>
          </p:nvSpPr>
          <p:spPr>
            <a:xfrm>
              <a:off x="5921900" y="3386625"/>
              <a:ext cx="110325" cy="282025"/>
            </a:xfrm>
            <a:custGeom>
              <a:rect b="b" l="l" r="r" t="t"/>
              <a:pathLst>
                <a:path extrusionOk="0" h="11281" w="4413">
                  <a:moveTo>
                    <a:pt x="3996" y="0"/>
                  </a:moveTo>
                  <a:lnTo>
                    <a:pt x="3663" y="1291"/>
                  </a:lnTo>
                  <a:lnTo>
                    <a:pt x="3330" y="2498"/>
                  </a:lnTo>
                  <a:lnTo>
                    <a:pt x="2623" y="4662"/>
                  </a:lnTo>
                  <a:lnTo>
                    <a:pt x="1957" y="6535"/>
                  </a:lnTo>
                  <a:lnTo>
                    <a:pt x="1332" y="8075"/>
                  </a:lnTo>
                  <a:lnTo>
                    <a:pt x="791" y="9324"/>
                  </a:lnTo>
                  <a:lnTo>
                    <a:pt x="375" y="10198"/>
                  </a:lnTo>
                  <a:lnTo>
                    <a:pt x="0" y="10906"/>
                  </a:lnTo>
                  <a:lnTo>
                    <a:pt x="2040" y="11280"/>
                  </a:lnTo>
                  <a:lnTo>
                    <a:pt x="2165" y="11072"/>
                  </a:lnTo>
                  <a:lnTo>
                    <a:pt x="2581" y="10490"/>
                  </a:lnTo>
                  <a:lnTo>
                    <a:pt x="2831" y="10032"/>
                  </a:lnTo>
                  <a:lnTo>
                    <a:pt x="3080" y="9532"/>
                  </a:lnTo>
                  <a:lnTo>
                    <a:pt x="3372" y="8908"/>
                  </a:lnTo>
                  <a:lnTo>
                    <a:pt x="3622" y="8242"/>
                  </a:lnTo>
                  <a:lnTo>
                    <a:pt x="3871" y="7451"/>
                  </a:lnTo>
                  <a:lnTo>
                    <a:pt x="4079" y="6619"/>
                  </a:lnTo>
                  <a:lnTo>
                    <a:pt x="4246" y="5661"/>
                  </a:lnTo>
                  <a:lnTo>
                    <a:pt x="4371" y="4662"/>
                  </a:lnTo>
                  <a:lnTo>
                    <a:pt x="4412" y="3622"/>
                  </a:lnTo>
                  <a:lnTo>
                    <a:pt x="4371" y="2456"/>
                  </a:lnTo>
                  <a:lnTo>
                    <a:pt x="4246" y="1249"/>
                  </a:lnTo>
                  <a:lnTo>
                    <a:pt x="4121" y="625"/>
                  </a:lnTo>
                  <a:lnTo>
                    <a:pt x="39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88"/>
            <p:cNvSpPr/>
            <p:nvPr/>
          </p:nvSpPr>
          <p:spPr>
            <a:xfrm>
              <a:off x="5902125" y="3420950"/>
              <a:ext cx="91600" cy="244575"/>
            </a:xfrm>
            <a:custGeom>
              <a:rect b="b" l="l" r="r" t="t"/>
              <a:pathLst>
                <a:path extrusionOk="0" h="9783" w="3664">
                  <a:moveTo>
                    <a:pt x="2748" y="1"/>
                  </a:moveTo>
                  <a:lnTo>
                    <a:pt x="2748" y="251"/>
                  </a:lnTo>
                  <a:lnTo>
                    <a:pt x="2706" y="1000"/>
                  </a:lnTo>
                  <a:lnTo>
                    <a:pt x="2623" y="2082"/>
                  </a:lnTo>
                  <a:lnTo>
                    <a:pt x="2415" y="3456"/>
                  </a:lnTo>
                  <a:lnTo>
                    <a:pt x="2290" y="4205"/>
                  </a:lnTo>
                  <a:lnTo>
                    <a:pt x="2082" y="4954"/>
                  </a:lnTo>
                  <a:lnTo>
                    <a:pt x="1874" y="5787"/>
                  </a:lnTo>
                  <a:lnTo>
                    <a:pt x="1624" y="6577"/>
                  </a:lnTo>
                  <a:lnTo>
                    <a:pt x="1291" y="7410"/>
                  </a:lnTo>
                  <a:lnTo>
                    <a:pt x="916" y="8201"/>
                  </a:lnTo>
                  <a:lnTo>
                    <a:pt x="500" y="8950"/>
                  </a:lnTo>
                  <a:lnTo>
                    <a:pt x="0" y="9658"/>
                  </a:lnTo>
                  <a:lnTo>
                    <a:pt x="583" y="9741"/>
                  </a:lnTo>
                  <a:lnTo>
                    <a:pt x="1083" y="9783"/>
                  </a:lnTo>
                  <a:lnTo>
                    <a:pt x="1874" y="9783"/>
                  </a:lnTo>
                  <a:lnTo>
                    <a:pt x="2331" y="9699"/>
                  </a:lnTo>
                  <a:lnTo>
                    <a:pt x="2498" y="9658"/>
                  </a:lnTo>
                  <a:lnTo>
                    <a:pt x="2623" y="9491"/>
                  </a:lnTo>
                  <a:lnTo>
                    <a:pt x="2872" y="9033"/>
                  </a:lnTo>
                  <a:lnTo>
                    <a:pt x="2997" y="8700"/>
                  </a:lnTo>
                  <a:lnTo>
                    <a:pt x="3164" y="8284"/>
                  </a:lnTo>
                  <a:lnTo>
                    <a:pt x="3330" y="7785"/>
                  </a:lnTo>
                  <a:lnTo>
                    <a:pt x="3455" y="7202"/>
                  </a:lnTo>
                  <a:lnTo>
                    <a:pt x="3580" y="6577"/>
                  </a:lnTo>
                  <a:lnTo>
                    <a:pt x="3622" y="5870"/>
                  </a:lnTo>
                  <a:lnTo>
                    <a:pt x="3663" y="5079"/>
                  </a:lnTo>
                  <a:lnTo>
                    <a:pt x="3622" y="4205"/>
                  </a:lnTo>
                  <a:lnTo>
                    <a:pt x="3538" y="3248"/>
                  </a:lnTo>
                  <a:lnTo>
                    <a:pt x="3372" y="2249"/>
                  </a:lnTo>
                  <a:lnTo>
                    <a:pt x="3122" y="1166"/>
                  </a:lnTo>
                  <a:lnTo>
                    <a:pt x="27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88"/>
            <p:cNvSpPr/>
            <p:nvPr/>
          </p:nvSpPr>
          <p:spPr>
            <a:xfrm>
              <a:off x="5805350" y="3351250"/>
              <a:ext cx="79100" cy="317400"/>
            </a:xfrm>
            <a:custGeom>
              <a:rect b="b" l="l" r="r" t="t"/>
              <a:pathLst>
                <a:path extrusionOk="0" h="12696" w="3164">
                  <a:moveTo>
                    <a:pt x="1124" y="0"/>
                  </a:moveTo>
                  <a:lnTo>
                    <a:pt x="999" y="333"/>
                  </a:lnTo>
                  <a:lnTo>
                    <a:pt x="750" y="1207"/>
                  </a:lnTo>
                  <a:lnTo>
                    <a:pt x="458" y="2539"/>
                  </a:lnTo>
                  <a:lnTo>
                    <a:pt x="292" y="3330"/>
                  </a:lnTo>
                  <a:lnTo>
                    <a:pt x="167" y="4246"/>
                  </a:lnTo>
                  <a:lnTo>
                    <a:pt x="42" y="5161"/>
                  </a:lnTo>
                  <a:lnTo>
                    <a:pt x="0" y="6202"/>
                  </a:lnTo>
                  <a:lnTo>
                    <a:pt x="0" y="7243"/>
                  </a:lnTo>
                  <a:lnTo>
                    <a:pt x="42" y="8325"/>
                  </a:lnTo>
                  <a:lnTo>
                    <a:pt x="167" y="9407"/>
                  </a:lnTo>
                  <a:lnTo>
                    <a:pt x="375" y="10531"/>
                  </a:lnTo>
                  <a:lnTo>
                    <a:pt x="541" y="11072"/>
                  </a:lnTo>
                  <a:lnTo>
                    <a:pt x="708" y="11613"/>
                  </a:lnTo>
                  <a:lnTo>
                    <a:pt x="916" y="12154"/>
                  </a:lnTo>
                  <a:lnTo>
                    <a:pt x="1124" y="12695"/>
                  </a:lnTo>
                  <a:lnTo>
                    <a:pt x="3164" y="12695"/>
                  </a:lnTo>
                  <a:lnTo>
                    <a:pt x="2831" y="11613"/>
                  </a:lnTo>
                  <a:lnTo>
                    <a:pt x="2498" y="10406"/>
                  </a:lnTo>
                  <a:lnTo>
                    <a:pt x="2123" y="8783"/>
                  </a:lnTo>
                  <a:lnTo>
                    <a:pt x="1749" y="6868"/>
                  </a:lnTo>
                  <a:lnTo>
                    <a:pt x="1582" y="5827"/>
                  </a:lnTo>
                  <a:lnTo>
                    <a:pt x="1457" y="4745"/>
                  </a:lnTo>
                  <a:lnTo>
                    <a:pt x="1291" y="3580"/>
                  </a:lnTo>
                  <a:lnTo>
                    <a:pt x="1207" y="2414"/>
                  </a:lnTo>
                  <a:lnTo>
                    <a:pt x="1166" y="1249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88"/>
            <p:cNvSpPr/>
            <p:nvPr/>
          </p:nvSpPr>
          <p:spPr>
            <a:xfrm>
              <a:off x="5846975" y="3379325"/>
              <a:ext cx="95750" cy="289325"/>
            </a:xfrm>
            <a:custGeom>
              <a:rect b="b" l="l" r="r" t="t"/>
              <a:pathLst>
                <a:path extrusionOk="0" h="11573" w="3830">
                  <a:moveTo>
                    <a:pt x="1124" y="1"/>
                  </a:moveTo>
                  <a:lnTo>
                    <a:pt x="1041" y="251"/>
                  </a:lnTo>
                  <a:lnTo>
                    <a:pt x="791" y="1083"/>
                  </a:lnTo>
                  <a:lnTo>
                    <a:pt x="500" y="2290"/>
                  </a:lnTo>
                  <a:lnTo>
                    <a:pt x="375" y="2998"/>
                  </a:lnTo>
                  <a:lnTo>
                    <a:pt x="250" y="3830"/>
                  </a:lnTo>
                  <a:lnTo>
                    <a:pt x="125" y="4704"/>
                  </a:lnTo>
                  <a:lnTo>
                    <a:pt x="42" y="5620"/>
                  </a:lnTo>
                  <a:lnTo>
                    <a:pt x="0" y="6578"/>
                  </a:lnTo>
                  <a:lnTo>
                    <a:pt x="42" y="7577"/>
                  </a:lnTo>
                  <a:lnTo>
                    <a:pt x="84" y="8575"/>
                  </a:lnTo>
                  <a:lnTo>
                    <a:pt x="250" y="9574"/>
                  </a:lnTo>
                  <a:lnTo>
                    <a:pt x="458" y="10573"/>
                  </a:lnTo>
                  <a:lnTo>
                    <a:pt x="791" y="11572"/>
                  </a:lnTo>
                  <a:lnTo>
                    <a:pt x="3830" y="11572"/>
                  </a:lnTo>
                  <a:lnTo>
                    <a:pt x="3663" y="11364"/>
                  </a:lnTo>
                  <a:lnTo>
                    <a:pt x="3330" y="10740"/>
                  </a:lnTo>
                  <a:lnTo>
                    <a:pt x="2872" y="9741"/>
                  </a:lnTo>
                  <a:lnTo>
                    <a:pt x="2581" y="9117"/>
                  </a:lnTo>
                  <a:lnTo>
                    <a:pt x="2331" y="8409"/>
                  </a:lnTo>
                  <a:lnTo>
                    <a:pt x="2040" y="7618"/>
                  </a:lnTo>
                  <a:lnTo>
                    <a:pt x="1790" y="6744"/>
                  </a:lnTo>
                  <a:lnTo>
                    <a:pt x="1582" y="5787"/>
                  </a:lnTo>
                  <a:lnTo>
                    <a:pt x="1374" y="4746"/>
                  </a:lnTo>
                  <a:lnTo>
                    <a:pt x="1207" y="3664"/>
                  </a:lnTo>
                  <a:lnTo>
                    <a:pt x="1124" y="2498"/>
                  </a:lnTo>
                  <a:lnTo>
                    <a:pt x="1083" y="1291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88"/>
            <p:cNvSpPr/>
            <p:nvPr/>
          </p:nvSpPr>
          <p:spPr>
            <a:xfrm>
              <a:off x="5886525" y="3340825"/>
              <a:ext cx="70775" cy="314300"/>
            </a:xfrm>
            <a:custGeom>
              <a:rect b="b" l="l" r="r" t="t"/>
              <a:pathLst>
                <a:path extrusionOk="0" h="12572" w="2831">
                  <a:moveTo>
                    <a:pt x="666" y="1"/>
                  </a:moveTo>
                  <a:lnTo>
                    <a:pt x="666" y="1541"/>
                  </a:lnTo>
                  <a:lnTo>
                    <a:pt x="666" y="3164"/>
                  </a:lnTo>
                  <a:lnTo>
                    <a:pt x="624" y="5162"/>
                  </a:lnTo>
                  <a:lnTo>
                    <a:pt x="541" y="7243"/>
                  </a:lnTo>
                  <a:lnTo>
                    <a:pt x="416" y="9325"/>
                  </a:lnTo>
                  <a:lnTo>
                    <a:pt x="333" y="10282"/>
                  </a:lnTo>
                  <a:lnTo>
                    <a:pt x="250" y="11156"/>
                  </a:lnTo>
                  <a:lnTo>
                    <a:pt x="125" y="11947"/>
                  </a:lnTo>
                  <a:lnTo>
                    <a:pt x="0" y="12571"/>
                  </a:lnTo>
                  <a:lnTo>
                    <a:pt x="2414" y="12571"/>
                  </a:lnTo>
                  <a:lnTo>
                    <a:pt x="2456" y="12238"/>
                  </a:lnTo>
                  <a:lnTo>
                    <a:pt x="2622" y="11364"/>
                  </a:lnTo>
                  <a:lnTo>
                    <a:pt x="2747" y="10032"/>
                  </a:lnTo>
                  <a:lnTo>
                    <a:pt x="2831" y="9200"/>
                  </a:lnTo>
                  <a:lnTo>
                    <a:pt x="2831" y="8284"/>
                  </a:lnTo>
                  <a:lnTo>
                    <a:pt x="2831" y="7368"/>
                  </a:lnTo>
                  <a:lnTo>
                    <a:pt x="2747" y="6328"/>
                  </a:lnTo>
                  <a:lnTo>
                    <a:pt x="2622" y="5287"/>
                  </a:lnTo>
                  <a:lnTo>
                    <a:pt x="2414" y="4247"/>
                  </a:lnTo>
                  <a:lnTo>
                    <a:pt x="2123" y="3164"/>
                  </a:lnTo>
                  <a:lnTo>
                    <a:pt x="1748" y="2082"/>
                  </a:lnTo>
                  <a:lnTo>
                    <a:pt x="1499" y="1541"/>
                  </a:lnTo>
                  <a:lnTo>
                    <a:pt x="1249" y="1041"/>
                  </a:lnTo>
                  <a:lnTo>
                    <a:pt x="999" y="500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88"/>
            <p:cNvSpPr/>
            <p:nvPr/>
          </p:nvSpPr>
          <p:spPr>
            <a:xfrm>
              <a:off x="5783500" y="3641575"/>
              <a:ext cx="220625" cy="185250"/>
            </a:xfrm>
            <a:custGeom>
              <a:rect b="b" l="l" r="r" t="t"/>
              <a:pathLst>
                <a:path extrusionOk="0" h="7410" w="8825">
                  <a:moveTo>
                    <a:pt x="0" y="0"/>
                  </a:moveTo>
                  <a:lnTo>
                    <a:pt x="0" y="6369"/>
                  </a:lnTo>
                  <a:lnTo>
                    <a:pt x="42" y="6577"/>
                  </a:lnTo>
                  <a:lnTo>
                    <a:pt x="84" y="6785"/>
                  </a:lnTo>
                  <a:lnTo>
                    <a:pt x="208" y="6951"/>
                  </a:lnTo>
                  <a:lnTo>
                    <a:pt x="333" y="7118"/>
                  </a:lnTo>
                  <a:lnTo>
                    <a:pt x="500" y="7243"/>
                  </a:lnTo>
                  <a:lnTo>
                    <a:pt x="666" y="7326"/>
                  </a:lnTo>
                  <a:lnTo>
                    <a:pt x="874" y="7409"/>
                  </a:lnTo>
                  <a:lnTo>
                    <a:pt x="7992" y="7409"/>
                  </a:lnTo>
                  <a:lnTo>
                    <a:pt x="8200" y="7326"/>
                  </a:lnTo>
                  <a:lnTo>
                    <a:pt x="8367" y="7243"/>
                  </a:lnTo>
                  <a:lnTo>
                    <a:pt x="8533" y="7118"/>
                  </a:lnTo>
                  <a:lnTo>
                    <a:pt x="8658" y="6951"/>
                  </a:lnTo>
                  <a:lnTo>
                    <a:pt x="8741" y="6785"/>
                  </a:lnTo>
                  <a:lnTo>
                    <a:pt x="8825" y="6577"/>
                  </a:lnTo>
                  <a:lnTo>
                    <a:pt x="8825" y="6369"/>
                  </a:lnTo>
                  <a:lnTo>
                    <a:pt x="88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88"/>
            <p:cNvSpPr/>
            <p:nvPr/>
          </p:nvSpPr>
          <p:spPr>
            <a:xfrm>
              <a:off x="5783500" y="3641575"/>
              <a:ext cx="220625" cy="18750"/>
            </a:xfrm>
            <a:custGeom>
              <a:rect b="b" l="l" r="r" t="t"/>
              <a:pathLst>
                <a:path extrusionOk="0" h="750" w="8825">
                  <a:moveTo>
                    <a:pt x="0" y="0"/>
                  </a:moveTo>
                  <a:lnTo>
                    <a:pt x="0" y="749"/>
                  </a:lnTo>
                  <a:lnTo>
                    <a:pt x="8825" y="749"/>
                  </a:lnTo>
                  <a:lnTo>
                    <a:pt x="8825" y="0"/>
                  </a:lnTo>
                  <a:close/>
                </a:path>
              </a:pathLst>
            </a:custGeom>
            <a:solidFill>
              <a:srgbClr val="B972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" name="Google Shape;114;p88"/>
          <p:cNvGrpSpPr/>
          <p:nvPr/>
        </p:nvGrpSpPr>
        <p:grpSpPr>
          <a:xfrm>
            <a:off x="7763452" y="-152397"/>
            <a:ext cx="2530096" cy="950494"/>
            <a:chOff x="3166125" y="2747000"/>
            <a:chExt cx="1157250" cy="434750"/>
          </a:xfrm>
        </p:grpSpPr>
        <p:sp>
          <p:nvSpPr>
            <p:cNvPr id="115" name="Google Shape;115;p88"/>
            <p:cNvSpPr/>
            <p:nvPr/>
          </p:nvSpPr>
          <p:spPr>
            <a:xfrm>
              <a:off x="3313075" y="2747000"/>
              <a:ext cx="3125" cy="338150"/>
            </a:xfrm>
            <a:custGeom>
              <a:rect b="b" l="l" r="r" t="t"/>
              <a:pathLst>
                <a:path extrusionOk="0" h="13526" w="125">
                  <a:moveTo>
                    <a:pt x="42" y="1"/>
                  </a:moveTo>
                  <a:lnTo>
                    <a:pt x="1" y="83"/>
                  </a:lnTo>
                  <a:lnTo>
                    <a:pt x="1" y="13485"/>
                  </a:lnTo>
                  <a:lnTo>
                    <a:pt x="42" y="13526"/>
                  </a:lnTo>
                  <a:lnTo>
                    <a:pt x="124" y="13526"/>
                  </a:lnTo>
                  <a:lnTo>
                    <a:pt x="124" y="13485"/>
                  </a:lnTo>
                  <a:lnTo>
                    <a:pt x="124" y="83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88"/>
            <p:cNvSpPr/>
            <p:nvPr/>
          </p:nvSpPr>
          <p:spPr>
            <a:xfrm>
              <a:off x="3166125" y="3036825"/>
              <a:ext cx="298050" cy="144925"/>
            </a:xfrm>
            <a:custGeom>
              <a:rect b="b" l="l" r="r" t="t"/>
              <a:pathLst>
                <a:path extrusionOk="0" h="5797" w="11922">
                  <a:moveTo>
                    <a:pt x="5468" y="1"/>
                  </a:moveTo>
                  <a:lnTo>
                    <a:pt x="4974" y="42"/>
                  </a:lnTo>
                  <a:lnTo>
                    <a:pt x="4522" y="124"/>
                  </a:lnTo>
                  <a:lnTo>
                    <a:pt x="4111" y="247"/>
                  </a:lnTo>
                  <a:lnTo>
                    <a:pt x="3741" y="371"/>
                  </a:lnTo>
                  <a:lnTo>
                    <a:pt x="3371" y="535"/>
                  </a:lnTo>
                  <a:lnTo>
                    <a:pt x="3001" y="699"/>
                  </a:lnTo>
                  <a:lnTo>
                    <a:pt x="2713" y="905"/>
                  </a:lnTo>
                  <a:lnTo>
                    <a:pt x="2426" y="1110"/>
                  </a:lnTo>
                  <a:lnTo>
                    <a:pt x="2138" y="1316"/>
                  </a:lnTo>
                  <a:lnTo>
                    <a:pt x="1644" y="1809"/>
                  </a:lnTo>
                  <a:lnTo>
                    <a:pt x="1233" y="2344"/>
                  </a:lnTo>
                  <a:lnTo>
                    <a:pt x="904" y="2919"/>
                  </a:lnTo>
                  <a:lnTo>
                    <a:pt x="617" y="3454"/>
                  </a:lnTo>
                  <a:lnTo>
                    <a:pt x="411" y="3988"/>
                  </a:lnTo>
                  <a:lnTo>
                    <a:pt x="247" y="4481"/>
                  </a:lnTo>
                  <a:lnTo>
                    <a:pt x="123" y="4893"/>
                  </a:lnTo>
                  <a:lnTo>
                    <a:pt x="0" y="5550"/>
                  </a:lnTo>
                  <a:lnTo>
                    <a:pt x="0" y="5797"/>
                  </a:lnTo>
                  <a:lnTo>
                    <a:pt x="11922" y="5797"/>
                  </a:lnTo>
                  <a:lnTo>
                    <a:pt x="11881" y="5550"/>
                  </a:lnTo>
                  <a:lnTo>
                    <a:pt x="11757" y="4893"/>
                  </a:lnTo>
                  <a:lnTo>
                    <a:pt x="11634" y="4481"/>
                  </a:lnTo>
                  <a:lnTo>
                    <a:pt x="11470" y="3988"/>
                  </a:lnTo>
                  <a:lnTo>
                    <a:pt x="11264" y="3454"/>
                  </a:lnTo>
                  <a:lnTo>
                    <a:pt x="10976" y="2919"/>
                  </a:lnTo>
                  <a:lnTo>
                    <a:pt x="10647" y="2344"/>
                  </a:lnTo>
                  <a:lnTo>
                    <a:pt x="10236" y="1809"/>
                  </a:lnTo>
                  <a:lnTo>
                    <a:pt x="9784" y="1316"/>
                  </a:lnTo>
                  <a:lnTo>
                    <a:pt x="9496" y="1110"/>
                  </a:lnTo>
                  <a:lnTo>
                    <a:pt x="9209" y="905"/>
                  </a:lnTo>
                  <a:lnTo>
                    <a:pt x="8880" y="699"/>
                  </a:lnTo>
                  <a:lnTo>
                    <a:pt x="8551" y="535"/>
                  </a:lnTo>
                  <a:lnTo>
                    <a:pt x="8181" y="371"/>
                  </a:lnTo>
                  <a:lnTo>
                    <a:pt x="7770" y="247"/>
                  </a:lnTo>
                  <a:lnTo>
                    <a:pt x="7359" y="124"/>
                  </a:lnTo>
                  <a:lnTo>
                    <a:pt x="6906" y="42"/>
                  </a:lnTo>
                  <a:lnTo>
                    <a:pt x="64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88"/>
            <p:cNvSpPr/>
            <p:nvPr/>
          </p:nvSpPr>
          <p:spPr>
            <a:xfrm>
              <a:off x="3742675" y="2747000"/>
              <a:ext cx="3100" cy="338150"/>
            </a:xfrm>
            <a:custGeom>
              <a:rect b="b" l="l" r="r" t="t"/>
              <a:pathLst>
                <a:path extrusionOk="0" h="13526" w="124">
                  <a:moveTo>
                    <a:pt x="41" y="1"/>
                  </a:moveTo>
                  <a:lnTo>
                    <a:pt x="0" y="83"/>
                  </a:lnTo>
                  <a:lnTo>
                    <a:pt x="0" y="13485"/>
                  </a:lnTo>
                  <a:lnTo>
                    <a:pt x="41" y="13526"/>
                  </a:lnTo>
                  <a:lnTo>
                    <a:pt x="124" y="13526"/>
                  </a:lnTo>
                  <a:lnTo>
                    <a:pt x="124" y="13485"/>
                  </a:lnTo>
                  <a:lnTo>
                    <a:pt x="124" y="83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88"/>
            <p:cNvSpPr/>
            <p:nvPr/>
          </p:nvSpPr>
          <p:spPr>
            <a:xfrm>
              <a:off x="3595700" y="3036825"/>
              <a:ext cx="298075" cy="144925"/>
            </a:xfrm>
            <a:custGeom>
              <a:rect b="b" l="l" r="r" t="t"/>
              <a:pathLst>
                <a:path extrusionOk="0" h="5797" w="11923">
                  <a:moveTo>
                    <a:pt x="5468" y="1"/>
                  </a:moveTo>
                  <a:lnTo>
                    <a:pt x="4975" y="42"/>
                  </a:lnTo>
                  <a:lnTo>
                    <a:pt x="4564" y="124"/>
                  </a:lnTo>
                  <a:lnTo>
                    <a:pt x="4112" y="247"/>
                  </a:lnTo>
                  <a:lnTo>
                    <a:pt x="3742" y="371"/>
                  </a:lnTo>
                  <a:lnTo>
                    <a:pt x="3372" y="535"/>
                  </a:lnTo>
                  <a:lnTo>
                    <a:pt x="3043" y="699"/>
                  </a:lnTo>
                  <a:lnTo>
                    <a:pt x="2714" y="905"/>
                  </a:lnTo>
                  <a:lnTo>
                    <a:pt x="2426" y="1110"/>
                  </a:lnTo>
                  <a:lnTo>
                    <a:pt x="2138" y="1316"/>
                  </a:lnTo>
                  <a:lnTo>
                    <a:pt x="1645" y="1809"/>
                  </a:lnTo>
                  <a:lnTo>
                    <a:pt x="1275" y="2344"/>
                  </a:lnTo>
                  <a:lnTo>
                    <a:pt x="905" y="2919"/>
                  </a:lnTo>
                  <a:lnTo>
                    <a:pt x="658" y="3454"/>
                  </a:lnTo>
                  <a:lnTo>
                    <a:pt x="453" y="3988"/>
                  </a:lnTo>
                  <a:lnTo>
                    <a:pt x="289" y="4481"/>
                  </a:lnTo>
                  <a:lnTo>
                    <a:pt x="165" y="4893"/>
                  </a:lnTo>
                  <a:lnTo>
                    <a:pt x="42" y="5550"/>
                  </a:lnTo>
                  <a:lnTo>
                    <a:pt x="1" y="5797"/>
                  </a:lnTo>
                  <a:lnTo>
                    <a:pt x="11922" y="5797"/>
                  </a:lnTo>
                  <a:lnTo>
                    <a:pt x="11881" y="5550"/>
                  </a:lnTo>
                  <a:lnTo>
                    <a:pt x="11758" y="4893"/>
                  </a:lnTo>
                  <a:lnTo>
                    <a:pt x="11635" y="4481"/>
                  </a:lnTo>
                  <a:lnTo>
                    <a:pt x="11470" y="3988"/>
                  </a:lnTo>
                  <a:lnTo>
                    <a:pt x="11265" y="3454"/>
                  </a:lnTo>
                  <a:lnTo>
                    <a:pt x="11018" y="2919"/>
                  </a:lnTo>
                  <a:lnTo>
                    <a:pt x="10648" y="2344"/>
                  </a:lnTo>
                  <a:lnTo>
                    <a:pt x="10278" y="1809"/>
                  </a:lnTo>
                  <a:lnTo>
                    <a:pt x="9785" y="1316"/>
                  </a:lnTo>
                  <a:lnTo>
                    <a:pt x="9497" y="1110"/>
                  </a:lnTo>
                  <a:lnTo>
                    <a:pt x="9209" y="905"/>
                  </a:lnTo>
                  <a:lnTo>
                    <a:pt x="8880" y="699"/>
                  </a:lnTo>
                  <a:lnTo>
                    <a:pt x="8551" y="535"/>
                  </a:lnTo>
                  <a:lnTo>
                    <a:pt x="8181" y="371"/>
                  </a:lnTo>
                  <a:lnTo>
                    <a:pt x="7811" y="247"/>
                  </a:lnTo>
                  <a:lnTo>
                    <a:pt x="7359" y="124"/>
                  </a:lnTo>
                  <a:lnTo>
                    <a:pt x="6948" y="42"/>
                  </a:lnTo>
                  <a:lnTo>
                    <a:pt x="64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88"/>
            <p:cNvSpPr/>
            <p:nvPr/>
          </p:nvSpPr>
          <p:spPr>
            <a:xfrm>
              <a:off x="4173300" y="2747000"/>
              <a:ext cx="3100" cy="338150"/>
            </a:xfrm>
            <a:custGeom>
              <a:rect b="b" l="l" r="r" t="t"/>
              <a:pathLst>
                <a:path extrusionOk="0" h="13526" w="124">
                  <a:moveTo>
                    <a:pt x="0" y="1"/>
                  </a:moveTo>
                  <a:lnTo>
                    <a:pt x="0" y="83"/>
                  </a:lnTo>
                  <a:lnTo>
                    <a:pt x="0" y="13485"/>
                  </a:lnTo>
                  <a:lnTo>
                    <a:pt x="0" y="13526"/>
                  </a:lnTo>
                  <a:lnTo>
                    <a:pt x="82" y="13526"/>
                  </a:lnTo>
                  <a:lnTo>
                    <a:pt x="123" y="13485"/>
                  </a:lnTo>
                  <a:lnTo>
                    <a:pt x="123" y="8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88"/>
            <p:cNvSpPr/>
            <p:nvPr/>
          </p:nvSpPr>
          <p:spPr>
            <a:xfrm>
              <a:off x="4025300" y="3036825"/>
              <a:ext cx="298075" cy="144925"/>
            </a:xfrm>
            <a:custGeom>
              <a:rect b="b" l="l" r="r" t="t"/>
              <a:pathLst>
                <a:path extrusionOk="0" h="5797" w="11923">
                  <a:moveTo>
                    <a:pt x="5468" y="1"/>
                  </a:moveTo>
                  <a:lnTo>
                    <a:pt x="5016" y="42"/>
                  </a:lnTo>
                  <a:lnTo>
                    <a:pt x="4564" y="124"/>
                  </a:lnTo>
                  <a:lnTo>
                    <a:pt x="4152" y="247"/>
                  </a:lnTo>
                  <a:lnTo>
                    <a:pt x="3741" y="371"/>
                  </a:lnTo>
                  <a:lnTo>
                    <a:pt x="3371" y="535"/>
                  </a:lnTo>
                  <a:lnTo>
                    <a:pt x="3042" y="699"/>
                  </a:lnTo>
                  <a:lnTo>
                    <a:pt x="2714" y="905"/>
                  </a:lnTo>
                  <a:lnTo>
                    <a:pt x="2426" y="1110"/>
                  </a:lnTo>
                  <a:lnTo>
                    <a:pt x="2138" y="1316"/>
                  </a:lnTo>
                  <a:lnTo>
                    <a:pt x="1686" y="1809"/>
                  </a:lnTo>
                  <a:lnTo>
                    <a:pt x="1275" y="2344"/>
                  </a:lnTo>
                  <a:lnTo>
                    <a:pt x="946" y="2919"/>
                  </a:lnTo>
                  <a:lnTo>
                    <a:pt x="658" y="3454"/>
                  </a:lnTo>
                  <a:lnTo>
                    <a:pt x="453" y="3988"/>
                  </a:lnTo>
                  <a:lnTo>
                    <a:pt x="288" y="4481"/>
                  </a:lnTo>
                  <a:lnTo>
                    <a:pt x="165" y="4893"/>
                  </a:lnTo>
                  <a:lnTo>
                    <a:pt x="41" y="5550"/>
                  </a:lnTo>
                  <a:lnTo>
                    <a:pt x="0" y="5797"/>
                  </a:lnTo>
                  <a:lnTo>
                    <a:pt x="11922" y="5797"/>
                  </a:lnTo>
                  <a:lnTo>
                    <a:pt x="11922" y="5550"/>
                  </a:lnTo>
                  <a:lnTo>
                    <a:pt x="11758" y="4893"/>
                  </a:lnTo>
                  <a:lnTo>
                    <a:pt x="11675" y="4481"/>
                  </a:lnTo>
                  <a:lnTo>
                    <a:pt x="11511" y="3988"/>
                  </a:lnTo>
                  <a:lnTo>
                    <a:pt x="11305" y="3454"/>
                  </a:lnTo>
                  <a:lnTo>
                    <a:pt x="11018" y="2919"/>
                  </a:lnTo>
                  <a:lnTo>
                    <a:pt x="10689" y="2344"/>
                  </a:lnTo>
                  <a:lnTo>
                    <a:pt x="10278" y="1809"/>
                  </a:lnTo>
                  <a:lnTo>
                    <a:pt x="9784" y="1316"/>
                  </a:lnTo>
                  <a:lnTo>
                    <a:pt x="9497" y="1110"/>
                  </a:lnTo>
                  <a:lnTo>
                    <a:pt x="9209" y="905"/>
                  </a:lnTo>
                  <a:lnTo>
                    <a:pt x="8921" y="699"/>
                  </a:lnTo>
                  <a:lnTo>
                    <a:pt x="8551" y="535"/>
                  </a:lnTo>
                  <a:lnTo>
                    <a:pt x="8181" y="371"/>
                  </a:lnTo>
                  <a:lnTo>
                    <a:pt x="7811" y="247"/>
                  </a:lnTo>
                  <a:lnTo>
                    <a:pt x="7400" y="124"/>
                  </a:lnTo>
                  <a:lnTo>
                    <a:pt x="6948" y="42"/>
                  </a:lnTo>
                  <a:lnTo>
                    <a:pt x="64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7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8"/>
          <p:cNvSpPr txBox="1"/>
          <p:nvPr>
            <p:ph type="title"/>
          </p:nvPr>
        </p:nvSpPr>
        <p:spPr>
          <a:xfrm>
            <a:off x="712650" y="445025"/>
            <a:ext cx="771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" name="Google Shape;123;p68"/>
          <p:cNvSpPr txBox="1"/>
          <p:nvPr>
            <p:ph idx="1" type="subTitle"/>
          </p:nvPr>
        </p:nvSpPr>
        <p:spPr>
          <a:xfrm>
            <a:off x="828175" y="2159456"/>
            <a:ext cx="23454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68"/>
          <p:cNvSpPr txBox="1"/>
          <p:nvPr>
            <p:ph idx="2" type="subTitle"/>
          </p:nvPr>
        </p:nvSpPr>
        <p:spPr>
          <a:xfrm>
            <a:off x="5970430" y="2065419"/>
            <a:ext cx="23454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68"/>
          <p:cNvSpPr txBox="1"/>
          <p:nvPr>
            <p:ph idx="3" type="subTitle"/>
          </p:nvPr>
        </p:nvSpPr>
        <p:spPr>
          <a:xfrm>
            <a:off x="963175" y="1706026"/>
            <a:ext cx="22104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6" name="Google Shape;126;p68"/>
          <p:cNvSpPr txBox="1"/>
          <p:nvPr>
            <p:ph idx="4" type="subTitle"/>
          </p:nvPr>
        </p:nvSpPr>
        <p:spPr>
          <a:xfrm>
            <a:off x="5970425" y="1706025"/>
            <a:ext cx="21906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7" name="Google Shape;127;p68"/>
          <p:cNvSpPr txBox="1"/>
          <p:nvPr>
            <p:ph idx="5" type="subTitle"/>
          </p:nvPr>
        </p:nvSpPr>
        <p:spPr>
          <a:xfrm>
            <a:off x="828163" y="3523209"/>
            <a:ext cx="23454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68"/>
          <p:cNvSpPr txBox="1"/>
          <p:nvPr>
            <p:ph idx="6" type="subTitle"/>
          </p:nvPr>
        </p:nvSpPr>
        <p:spPr>
          <a:xfrm>
            <a:off x="5970430" y="3523209"/>
            <a:ext cx="23454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68"/>
          <p:cNvSpPr txBox="1"/>
          <p:nvPr>
            <p:ph idx="7" type="subTitle"/>
          </p:nvPr>
        </p:nvSpPr>
        <p:spPr>
          <a:xfrm>
            <a:off x="963175" y="3163825"/>
            <a:ext cx="22104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0" name="Google Shape;130;p68"/>
          <p:cNvSpPr txBox="1"/>
          <p:nvPr>
            <p:ph idx="8" type="subTitle"/>
          </p:nvPr>
        </p:nvSpPr>
        <p:spPr>
          <a:xfrm>
            <a:off x="5970425" y="3163825"/>
            <a:ext cx="21906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131" name="Google Shape;131;p68"/>
          <p:cNvGrpSpPr/>
          <p:nvPr/>
        </p:nvGrpSpPr>
        <p:grpSpPr>
          <a:xfrm>
            <a:off x="8389793" y="2009540"/>
            <a:ext cx="1342735" cy="3492527"/>
            <a:chOff x="5071525" y="1113950"/>
            <a:chExt cx="559100" cy="1454250"/>
          </a:xfrm>
        </p:grpSpPr>
        <p:sp>
          <p:nvSpPr>
            <p:cNvPr id="132" name="Google Shape;132;p68"/>
            <p:cNvSpPr/>
            <p:nvPr/>
          </p:nvSpPr>
          <p:spPr>
            <a:xfrm>
              <a:off x="5071525" y="1730575"/>
              <a:ext cx="161375" cy="837625"/>
            </a:xfrm>
            <a:custGeom>
              <a:rect b="b" l="l" r="r" t="t"/>
              <a:pathLst>
                <a:path extrusionOk="0" h="33505" w="6455">
                  <a:moveTo>
                    <a:pt x="2097" y="1"/>
                  </a:moveTo>
                  <a:lnTo>
                    <a:pt x="2015" y="330"/>
                  </a:lnTo>
                  <a:lnTo>
                    <a:pt x="1768" y="1275"/>
                  </a:lnTo>
                  <a:lnTo>
                    <a:pt x="1439" y="2837"/>
                  </a:lnTo>
                  <a:lnTo>
                    <a:pt x="1069" y="4893"/>
                  </a:lnTo>
                  <a:lnTo>
                    <a:pt x="864" y="6126"/>
                  </a:lnTo>
                  <a:lnTo>
                    <a:pt x="658" y="7483"/>
                  </a:lnTo>
                  <a:lnTo>
                    <a:pt x="494" y="8963"/>
                  </a:lnTo>
                  <a:lnTo>
                    <a:pt x="329" y="10525"/>
                  </a:lnTo>
                  <a:lnTo>
                    <a:pt x="206" y="12210"/>
                  </a:lnTo>
                  <a:lnTo>
                    <a:pt x="83" y="13978"/>
                  </a:lnTo>
                  <a:lnTo>
                    <a:pt x="1" y="15869"/>
                  </a:lnTo>
                  <a:lnTo>
                    <a:pt x="1" y="17801"/>
                  </a:lnTo>
                  <a:lnTo>
                    <a:pt x="1" y="19733"/>
                  </a:lnTo>
                  <a:lnTo>
                    <a:pt x="42" y="21542"/>
                  </a:lnTo>
                  <a:lnTo>
                    <a:pt x="124" y="23228"/>
                  </a:lnTo>
                  <a:lnTo>
                    <a:pt x="247" y="24749"/>
                  </a:lnTo>
                  <a:lnTo>
                    <a:pt x="329" y="26187"/>
                  </a:lnTo>
                  <a:lnTo>
                    <a:pt x="494" y="27462"/>
                  </a:lnTo>
                  <a:lnTo>
                    <a:pt x="741" y="29682"/>
                  </a:lnTo>
                  <a:lnTo>
                    <a:pt x="1028" y="31367"/>
                  </a:lnTo>
                  <a:lnTo>
                    <a:pt x="1275" y="32559"/>
                  </a:lnTo>
                  <a:lnTo>
                    <a:pt x="1522" y="33505"/>
                  </a:lnTo>
                  <a:lnTo>
                    <a:pt x="4934" y="33505"/>
                  </a:lnTo>
                  <a:lnTo>
                    <a:pt x="5180" y="32559"/>
                  </a:lnTo>
                  <a:lnTo>
                    <a:pt x="5427" y="31367"/>
                  </a:lnTo>
                  <a:lnTo>
                    <a:pt x="5715" y="29682"/>
                  </a:lnTo>
                  <a:lnTo>
                    <a:pt x="5961" y="27462"/>
                  </a:lnTo>
                  <a:lnTo>
                    <a:pt x="6126" y="26187"/>
                  </a:lnTo>
                  <a:lnTo>
                    <a:pt x="6208" y="24749"/>
                  </a:lnTo>
                  <a:lnTo>
                    <a:pt x="6331" y="23228"/>
                  </a:lnTo>
                  <a:lnTo>
                    <a:pt x="6414" y="21542"/>
                  </a:lnTo>
                  <a:lnTo>
                    <a:pt x="6455" y="19733"/>
                  </a:lnTo>
                  <a:lnTo>
                    <a:pt x="6455" y="17801"/>
                  </a:lnTo>
                  <a:lnTo>
                    <a:pt x="6455" y="15869"/>
                  </a:lnTo>
                  <a:lnTo>
                    <a:pt x="6372" y="13978"/>
                  </a:lnTo>
                  <a:lnTo>
                    <a:pt x="6249" y="12210"/>
                  </a:lnTo>
                  <a:lnTo>
                    <a:pt x="6126" y="10525"/>
                  </a:lnTo>
                  <a:lnTo>
                    <a:pt x="5961" y="8963"/>
                  </a:lnTo>
                  <a:lnTo>
                    <a:pt x="5797" y="7483"/>
                  </a:lnTo>
                  <a:lnTo>
                    <a:pt x="5591" y="6126"/>
                  </a:lnTo>
                  <a:lnTo>
                    <a:pt x="5386" y="4893"/>
                  </a:lnTo>
                  <a:lnTo>
                    <a:pt x="5016" y="2837"/>
                  </a:lnTo>
                  <a:lnTo>
                    <a:pt x="4687" y="1275"/>
                  </a:lnTo>
                  <a:lnTo>
                    <a:pt x="4440" y="330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68"/>
            <p:cNvSpPr/>
            <p:nvPr/>
          </p:nvSpPr>
          <p:spPr>
            <a:xfrm>
              <a:off x="5244175" y="1530175"/>
              <a:ext cx="133650" cy="388500"/>
            </a:xfrm>
            <a:custGeom>
              <a:rect b="b" l="l" r="r" t="t"/>
              <a:pathLst>
                <a:path extrusionOk="0" h="15540" w="5346">
                  <a:moveTo>
                    <a:pt x="42" y="1"/>
                  </a:moveTo>
                  <a:lnTo>
                    <a:pt x="1" y="42"/>
                  </a:lnTo>
                  <a:lnTo>
                    <a:pt x="1" y="83"/>
                  </a:lnTo>
                  <a:lnTo>
                    <a:pt x="1" y="124"/>
                  </a:lnTo>
                  <a:lnTo>
                    <a:pt x="864" y="1604"/>
                  </a:lnTo>
                  <a:lnTo>
                    <a:pt x="1645" y="3043"/>
                  </a:lnTo>
                  <a:lnTo>
                    <a:pt x="2303" y="4440"/>
                  </a:lnTo>
                  <a:lnTo>
                    <a:pt x="2920" y="5838"/>
                  </a:lnTo>
                  <a:lnTo>
                    <a:pt x="3413" y="7154"/>
                  </a:lnTo>
                  <a:lnTo>
                    <a:pt x="3824" y="8428"/>
                  </a:lnTo>
                  <a:lnTo>
                    <a:pt x="4194" y="9620"/>
                  </a:lnTo>
                  <a:lnTo>
                    <a:pt x="4482" y="10730"/>
                  </a:lnTo>
                  <a:lnTo>
                    <a:pt x="4687" y="11758"/>
                  </a:lnTo>
                  <a:lnTo>
                    <a:pt x="4893" y="12662"/>
                  </a:lnTo>
                  <a:lnTo>
                    <a:pt x="5098" y="14142"/>
                  </a:lnTo>
                  <a:lnTo>
                    <a:pt x="5222" y="15088"/>
                  </a:lnTo>
                  <a:lnTo>
                    <a:pt x="5222" y="15458"/>
                  </a:lnTo>
                  <a:lnTo>
                    <a:pt x="5263" y="15499"/>
                  </a:lnTo>
                  <a:lnTo>
                    <a:pt x="5304" y="15540"/>
                  </a:lnTo>
                  <a:lnTo>
                    <a:pt x="5345" y="15499"/>
                  </a:lnTo>
                  <a:lnTo>
                    <a:pt x="5345" y="15458"/>
                  </a:lnTo>
                  <a:lnTo>
                    <a:pt x="5345" y="15088"/>
                  </a:lnTo>
                  <a:lnTo>
                    <a:pt x="5222" y="14142"/>
                  </a:lnTo>
                  <a:lnTo>
                    <a:pt x="5016" y="12621"/>
                  </a:lnTo>
                  <a:lnTo>
                    <a:pt x="4811" y="11717"/>
                  </a:lnTo>
                  <a:lnTo>
                    <a:pt x="4605" y="10689"/>
                  </a:lnTo>
                  <a:lnTo>
                    <a:pt x="4317" y="9579"/>
                  </a:lnTo>
                  <a:lnTo>
                    <a:pt x="3947" y="8387"/>
                  </a:lnTo>
                  <a:lnTo>
                    <a:pt x="3536" y="7112"/>
                  </a:lnTo>
                  <a:lnTo>
                    <a:pt x="3043" y="5797"/>
                  </a:lnTo>
                  <a:lnTo>
                    <a:pt x="2426" y="4399"/>
                  </a:lnTo>
                  <a:lnTo>
                    <a:pt x="1769" y="2960"/>
                  </a:lnTo>
                  <a:lnTo>
                    <a:pt x="988" y="1522"/>
                  </a:lnTo>
                  <a:lnTo>
                    <a:pt x="83" y="42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68"/>
            <p:cNvSpPr/>
            <p:nvPr/>
          </p:nvSpPr>
          <p:spPr>
            <a:xfrm>
              <a:off x="5233900" y="1309225"/>
              <a:ext cx="185025" cy="609450"/>
            </a:xfrm>
            <a:custGeom>
              <a:rect b="b" l="l" r="r" t="t"/>
              <a:pathLst>
                <a:path extrusionOk="0" h="24378" w="7401">
                  <a:moveTo>
                    <a:pt x="42" y="0"/>
                  </a:moveTo>
                  <a:lnTo>
                    <a:pt x="1" y="41"/>
                  </a:lnTo>
                  <a:lnTo>
                    <a:pt x="1" y="82"/>
                  </a:lnTo>
                  <a:lnTo>
                    <a:pt x="782" y="1727"/>
                  </a:lnTo>
                  <a:lnTo>
                    <a:pt x="1440" y="3412"/>
                  </a:lnTo>
                  <a:lnTo>
                    <a:pt x="2056" y="5098"/>
                  </a:lnTo>
                  <a:lnTo>
                    <a:pt x="2632" y="6783"/>
                  </a:lnTo>
                  <a:lnTo>
                    <a:pt x="3125" y="8469"/>
                  </a:lnTo>
                  <a:lnTo>
                    <a:pt x="3536" y="10113"/>
                  </a:lnTo>
                  <a:lnTo>
                    <a:pt x="3906" y="11757"/>
                  </a:lnTo>
                  <a:lnTo>
                    <a:pt x="4235" y="13361"/>
                  </a:lnTo>
                  <a:lnTo>
                    <a:pt x="4523" y="14882"/>
                  </a:lnTo>
                  <a:lnTo>
                    <a:pt x="4769" y="16320"/>
                  </a:lnTo>
                  <a:lnTo>
                    <a:pt x="4934" y="17677"/>
                  </a:lnTo>
                  <a:lnTo>
                    <a:pt x="5098" y="18993"/>
                  </a:lnTo>
                  <a:lnTo>
                    <a:pt x="5345" y="21212"/>
                  </a:lnTo>
                  <a:lnTo>
                    <a:pt x="5468" y="22898"/>
                  </a:lnTo>
                  <a:lnTo>
                    <a:pt x="5509" y="24296"/>
                  </a:lnTo>
                  <a:lnTo>
                    <a:pt x="5551" y="24337"/>
                  </a:lnTo>
                  <a:lnTo>
                    <a:pt x="5592" y="24378"/>
                  </a:lnTo>
                  <a:lnTo>
                    <a:pt x="5633" y="24337"/>
                  </a:lnTo>
                  <a:lnTo>
                    <a:pt x="5633" y="24296"/>
                  </a:lnTo>
                  <a:lnTo>
                    <a:pt x="5592" y="22898"/>
                  </a:lnTo>
                  <a:lnTo>
                    <a:pt x="5509" y="20308"/>
                  </a:lnTo>
                  <a:lnTo>
                    <a:pt x="5509" y="17924"/>
                  </a:lnTo>
                  <a:lnTo>
                    <a:pt x="5551" y="15745"/>
                  </a:lnTo>
                  <a:lnTo>
                    <a:pt x="5633" y="13689"/>
                  </a:lnTo>
                  <a:lnTo>
                    <a:pt x="5756" y="11881"/>
                  </a:lnTo>
                  <a:lnTo>
                    <a:pt x="5921" y="10195"/>
                  </a:lnTo>
                  <a:lnTo>
                    <a:pt x="6085" y="8674"/>
                  </a:lnTo>
                  <a:lnTo>
                    <a:pt x="6291" y="7359"/>
                  </a:lnTo>
                  <a:lnTo>
                    <a:pt x="6496" y="6166"/>
                  </a:lnTo>
                  <a:lnTo>
                    <a:pt x="6702" y="5180"/>
                  </a:lnTo>
                  <a:lnTo>
                    <a:pt x="7030" y="3659"/>
                  </a:lnTo>
                  <a:lnTo>
                    <a:pt x="7318" y="2713"/>
                  </a:lnTo>
                  <a:lnTo>
                    <a:pt x="7400" y="2426"/>
                  </a:lnTo>
                  <a:lnTo>
                    <a:pt x="7400" y="2384"/>
                  </a:lnTo>
                  <a:lnTo>
                    <a:pt x="7400" y="2343"/>
                  </a:lnTo>
                  <a:lnTo>
                    <a:pt x="7318" y="2343"/>
                  </a:lnTo>
                  <a:lnTo>
                    <a:pt x="7318" y="2384"/>
                  </a:lnTo>
                  <a:lnTo>
                    <a:pt x="7195" y="2713"/>
                  </a:lnTo>
                  <a:lnTo>
                    <a:pt x="6907" y="3659"/>
                  </a:lnTo>
                  <a:lnTo>
                    <a:pt x="6743" y="4399"/>
                  </a:lnTo>
                  <a:lnTo>
                    <a:pt x="6537" y="5262"/>
                  </a:lnTo>
                  <a:lnTo>
                    <a:pt x="6332" y="6331"/>
                  </a:lnTo>
                  <a:lnTo>
                    <a:pt x="6126" y="7564"/>
                  </a:lnTo>
                  <a:lnTo>
                    <a:pt x="5962" y="8633"/>
                  </a:lnTo>
                  <a:lnTo>
                    <a:pt x="5838" y="9866"/>
                  </a:lnTo>
                  <a:lnTo>
                    <a:pt x="5674" y="11264"/>
                  </a:lnTo>
                  <a:lnTo>
                    <a:pt x="5551" y="12785"/>
                  </a:lnTo>
                  <a:lnTo>
                    <a:pt x="5468" y="14471"/>
                  </a:lnTo>
                  <a:lnTo>
                    <a:pt x="5427" y="16320"/>
                  </a:lnTo>
                  <a:lnTo>
                    <a:pt x="5386" y="18294"/>
                  </a:lnTo>
                  <a:lnTo>
                    <a:pt x="5386" y="20472"/>
                  </a:lnTo>
                  <a:lnTo>
                    <a:pt x="5181" y="18499"/>
                  </a:lnTo>
                  <a:lnTo>
                    <a:pt x="4893" y="16279"/>
                  </a:lnTo>
                  <a:lnTo>
                    <a:pt x="4441" y="13772"/>
                  </a:lnTo>
                  <a:lnTo>
                    <a:pt x="4194" y="12497"/>
                  </a:lnTo>
                  <a:lnTo>
                    <a:pt x="3906" y="11141"/>
                  </a:lnTo>
                  <a:lnTo>
                    <a:pt x="3577" y="9784"/>
                  </a:lnTo>
                  <a:lnTo>
                    <a:pt x="3207" y="8386"/>
                  </a:lnTo>
                  <a:lnTo>
                    <a:pt x="2796" y="6989"/>
                  </a:lnTo>
                  <a:lnTo>
                    <a:pt x="2385" y="5591"/>
                  </a:lnTo>
                  <a:lnTo>
                    <a:pt x="1892" y="4193"/>
                  </a:lnTo>
                  <a:lnTo>
                    <a:pt x="1357" y="2796"/>
                  </a:lnTo>
                  <a:lnTo>
                    <a:pt x="741" y="1398"/>
                  </a:lnTo>
                  <a:lnTo>
                    <a:pt x="124" y="4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68"/>
            <p:cNvSpPr/>
            <p:nvPr/>
          </p:nvSpPr>
          <p:spPr>
            <a:xfrm>
              <a:off x="5328450" y="1323600"/>
              <a:ext cx="215850" cy="595075"/>
            </a:xfrm>
            <a:custGeom>
              <a:rect b="b" l="l" r="r" t="t"/>
              <a:pathLst>
                <a:path extrusionOk="0" h="23803" w="8634">
                  <a:moveTo>
                    <a:pt x="1" y="1"/>
                  </a:moveTo>
                  <a:lnTo>
                    <a:pt x="1" y="83"/>
                  </a:lnTo>
                  <a:lnTo>
                    <a:pt x="124" y="494"/>
                  </a:lnTo>
                  <a:lnTo>
                    <a:pt x="453" y="1768"/>
                  </a:lnTo>
                  <a:lnTo>
                    <a:pt x="864" y="3742"/>
                  </a:lnTo>
                  <a:lnTo>
                    <a:pt x="1070" y="5016"/>
                  </a:lnTo>
                  <a:lnTo>
                    <a:pt x="1316" y="6455"/>
                  </a:lnTo>
                  <a:lnTo>
                    <a:pt x="1481" y="7852"/>
                  </a:lnTo>
                  <a:lnTo>
                    <a:pt x="1645" y="9415"/>
                  </a:lnTo>
                  <a:lnTo>
                    <a:pt x="1810" y="11100"/>
                  </a:lnTo>
                  <a:lnTo>
                    <a:pt x="1933" y="12991"/>
                  </a:lnTo>
                  <a:lnTo>
                    <a:pt x="2015" y="15005"/>
                  </a:lnTo>
                  <a:lnTo>
                    <a:pt x="2056" y="17143"/>
                  </a:lnTo>
                  <a:lnTo>
                    <a:pt x="2056" y="19445"/>
                  </a:lnTo>
                  <a:lnTo>
                    <a:pt x="1974" y="21871"/>
                  </a:lnTo>
                  <a:lnTo>
                    <a:pt x="1892" y="23227"/>
                  </a:lnTo>
                  <a:lnTo>
                    <a:pt x="1851" y="23721"/>
                  </a:lnTo>
                  <a:lnTo>
                    <a:pt x="1851" y="23762"/>
                  </a:lnTo>
                  <a:lnTo>
                    <a:pt x="1892" y="23803"/>
                  </a:lnTo>
                  <a:lnTo>
                    <a:pt x="1933" y="23803"/>
                  </a:lnTo>
                  <a:lnTo>
                    <a:pt x="1974" y="23762"/>
                  </a:lnTo>
                  <a:lnTo>
                    <a:pt x="1974" y="23721"/>
                  </a:lnTo>
                  <a:lnTo>
                    <a:pt x="2097" y="21788"/>
                  </a:lnTo>
                  <a:lnTo>
                    <a:pt x="2221" y="20473"/>
                  </a:lnTo>
                  <a:lnTo>
                    <a:pt x="2385" y="18952"/>
                  </a:lnTo>
                  <a:lnTo>
                    <a:pt x="2632" y="17225"/>
                  </a:lnTo>
                  <a:lnTo>
                    <a:pt x="2920" y="15375"/>
                  </a:lnTo>
                  <a:lnTo>
                    <a:pt x="3207" y="13978"/>
                  </a:lnTo>
                  <a:lnTo>
                    <a:pt x="3536" y="12703"/>
                  </a:lnTo>
                  <a:lnTo>
                    <a:pt x="3865" y="11511"/>
                  </a:lnTo>
                  <a:lnTo>
                    <a:pt x="4194" y="10401"/>
                  </a:lnTo>
                  <a:lnTo>
                    <a:pt x="4523" y="9332"/>
                  </a:lnTo>
                  <a:lnTo>
                    <a:pt x="4893" y="8387"/>
                  </a:lnTo>
                  <a:lnTo>
                    <a:pt x="5263" y="7482"/>
                  </a:lnTo>
                  <a:lnTo>
                    <a:pt x="5633" y="6660"/>
                  </a:lnTo>
                  <a:lnTo>
                    <a:pt x="6044" y="5920"/>
                  </a:lnTo>
                  <a:lnTo>
                    <a:pt x="6414" y="5221"/>
                  </a:lnTo>
                  <a:lnTo>
                    <a:pt x="6784" y="4605"/>
                  </a:lnTo>
                  <a:lnTo>
                    <a:pt x="7195" y="4029"/>
                  </a:lnTo>
                  <a:lnTo>
                    <a:pt x="7565" y="3495"/>
                  </a:lnTo>
                  <a:lnTo>
                    <a:pt x="7935" y="3043"/>
                  </a:lnTo>
                  <a:lnTo>
                    <a:pt x="8634" y="2303"/>
                  </a:lnTo>
                  <a:lnTo>
                    <a:pt x="8634" y="2262"/>
                  </a:lnTo>
                  <a:lnTo>
                    <a:pt x="8634" y="2179"/>
                  </a:lnTo>
                  <a:lnTo>
                    <a:pt x="8552" y="2179"/>
                  </a:lnTo>
                  <a:lnTo>
                    <a:pt x="8140" y="2591"/>
                  </a:lnTo>
                  <a:lnTo>
                    <a:pt x="7770" y="3043"/>
                  </a:lnTo>
                  <a:lnTo>
                    <a:pt x="7072" y="3988"/>
                  </a:lnTo>
                  <a:lnTo>
                    <a:pt x="6414" y="4975"/>
                  </a:lnTo>
                  <a:lnTo>
                    <a:pt x="5797" y="6044"/>
                  </a:lnTo>
                  <a:lnTo>
                    <a:pt x="5263" y="7154"/>
                  </a:lnTo>
                  <a:lnTo>
                    <a:pt x="4811" y="8346"/>
                  </a:lnTo>
                  <a:lnTo>
                    <a:pt x="4358" y="9538"/>
                  </a:lnTo>
                  <a:lnTo>
                    <a:pt x="3947" y="10730"/>
                  </a:lnTo>
                  <a:lnTo>
                    <a:pt x="3618" y="11963"/>
                  </a:lnTo>
                  <a:lnTo>
                    <a:pt x="3290" y="13156"/>
                  </a:lnTo>
                  <a:lnTo>
                    <a:pt x="3043" y="14389"/>
                  </a:lnTo>
                  <a:lnTo>
                    <a:pt x="2796" y="15540"/>
                  </a:lnTo>
                  <a:lnTo>
                    <a:pt x="2426" y="17801"/>
                  </a:lnTo>
                  <a:lnTo>
                    <a:pt x="2139" y="19774"/>
                  </a:lnTo>
                  <a:lnTo>
                    <a:pt x="2180" y="17719"/>
                  </a:lnTo>
                  <a:lnTo>
                    <a:pt x="2180" y="15745"/>
                  </a:lnTo>
                  <a:lnTo>
                    <a:pt x="2097" y="13896"/>
                  </a:lnTo>
                  <a:lnTo>
                    <a:pt x="2015" y="12169"/>
                  </a:lnTo>
                  <a:lnTo>
                    <a:pt x="1892" y="10525"/>
                  </a:lnTo>
                  <a:lnTo>
                    <a:pt x="1727" y="9045"/>
                  </a:lnTo>
                  <a:lnTo>
                    <a:pt x="1604" y="7688"/>
                  </a:lnTo>
                  <a:lnTo>
                    <a:pt x="1440" y="6455"/>
                  </a:lnTo>
                  <a:lnTo>
                    <a:pt x="1193" y="5016"/>
                  </a:lnTo>
                  <a:lnTo>
                    <a:pt x="987" y="3742"/>
                  </a:lnTo>
                  <a:lnTo>
                    <a:pt x="576" y="1727"/>
                  </a:lnTo>
                  <a:lnTo>
                    <a:pt x="247" y="453"/>
                  </a:lnTo>
                  <a:lnTo>
                    <a:pt x="124" y="42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68"/>
            <p:cNvSpPr/>
            <p:nvPr/>
          </p:nvSpPr>
          <p:spPr>
            <a:xfrm>
              <a:off x="5265775" y="1113950"/>
              <a:ext cx="122325" cy="271350"/>
            </a:xfrm>
            <a:custGeom>
              <a:rect b="b" l="l" r="r" t="t"/>
              <a:pathLst>
                <a:path extrusionOk="0" h="10854" w="4893">
                  <a:moveTo>
                    <a:pt x="658" y="0"/>
                  </a:moveTo>
                  <a:lnTo>
                    <a:pt x="535" y="41"/>
                  </a:lnTo>
                  <a:lnTo>
                    <a:pt x="452" y="124"/>
                  </a:lnTo>
                  <a:lnTo>
                    <a:pt x="206" y="453"/>
                  </a:lnTo>
                  <a:lnTo>
                    <a:pt x="41" y="781"/>
                  </a:lnTo>
                  <a:lnTo>
                    <a:pt x="0" y="1110"/>
                  </a:lnTo>
                  <a:lnTo>
                    <a:pt x="0" y="1439"/>
                  </a:lnTo>
                  <a:lnTo>
                    <a:pt x="41" y="1809"/>
                  </a:lnTo>
                  <a:lnTo>
                    <a:pt x="165" y="2179"/>
                  </a:lnTo>
                  <a:lnTo>
                    <a:pt x="493" y="3042"/>
                  </a:lnTo>
                  <a:lnTo>
                    <a:pt x="822" y="3988"/>
                  </a:lnTo>
                  <a:lnTo>
                    <a:pt x="987" y="4522"/>
                  </a:lnTo>
                  <a:lnTo>
                    <a:pt x="1151" y="5057"/>
                  </a:lnTo>
                  <a:lnTo>
                    <a:pt x="1275" y="5673"/>
                  </a:lnTo>
                  <a:lnTo>
                    <a:pt x="1316" y="6331"/>
                  </a:lnTo>
                  <a:lnTo>
                    <a:pt x="1357" y="7030"/>
                  </a:lnTo>
                  <a:lnTo>
                    <a:pt x="1275" y="7811"/>
                  </a:lnTo>
                  <a:lnTo>
                    <a:pt x="1233" y="8263"/>
                  </a:lnTo>
                  <a:lnTo>
                    <a:pt x="1233" y="8633"/>
                  </a:lnTo>
                  <a:lnTo>
                    <a:pt x="1233" y="9003"/>
                  </a:lnTo>
                  <a:lnTo>
                    <a:pt x="1275" y="9332"/>
                  </a:lnTo>
                  <a:lnTo>
                    <a:pt x="1357" y="9743"/>
                  </a:lnTo>
                  <a:lnTo>
                    <a:pt x="1521" y="10072"/>
                  </a:lnTo>
                  <a:lnTo>
                    <a:pt x="1768" y="10360"/>
                  </a:lnTo>
                  <a:lnTo>
                    <a:pt x="2015" y="10565"/>
                  </a:lnTo>
                  <a:lnTo>
                    <a:pt x="2302" y="10730"/>
                  </a:lnTo>
                  <a:lnTo>
                    <a:pt x="2631" y="10812"/>
                  </a:lnTo>
                  <a:lnTo>
                    <a:pt x="2960" y="10853"/>
                  </a:lnTo>
                  <a:lnTo>
                    <a:pt x="3289" y="10812"/>
                  </a:lnTo>
                  <a:lnTo>
                    <a:pt x="3618" y="10771"/>
                  </a:lnTo>
                  <a:lnTo>
                    <a:pt x="3947" y="10648"/>
                  </a:lnTo>
                  <a:lnTo>
                    <a:pt x="4234" y="10442"/>
                  </a:lnTo>
                  <a:lnTo>
                    <a:pt x="4481" y="10237"/>
                  </a:lnTo>
                  <a:lnTo>
                    <a:pt x="4646" y="9949"/>
                  </a:lnTo>
                  <a:lnTo>
                    <a:pt x="4810" y="9620"/>
                  </a:lnTo>
                  <a:lnTo>
                    <a:pt x="4892" y="9291"/>
                  </a:lnTo>
                  <a:lnTo>
                    <a:pt x="4892" y="8880"/>
                  </a:lnTo>
                  <a:lnTo>
                    <a:pt x="4769" y="8140"/>
                  </a:lnTo>
                  <a:lnTo>
                    <a:pt x="4604" y="7359"/>
                  </a:lnTo>
                  <a:lnTo>
                    <a:pt x="4399" y="6537"/>
                  </a:lnTo>
                  <a:lnTo>
                    <a:pt x="4152" y="5715"/>
                  </a:lnTo>
                  <a:lnTo>
                    <a:pt x="3906" y="4892"/>
                  </a:lnTo>
                  <a:lnTo>
                    <a:pt x="3577" y="4111"/>
                  </a:lnTo>
                  <a:lnTo>
                    <a:pt x="3248" y="3330"/>
                  </a:lnTo>
                  <a:lnTo>
                    <a:pt x="2919" y="2631"/>
                  </a:lnTo>
                  <a:lnTo>
                    <a:pt x="2549" y="1974"/>
                  </a:lnTo>
                  <a:lnTo>
                    <a:pt x="2220" y="1357"/>
                  </a:lnTo>
                  <a:lnTo>
                    <a:pt x="1891" y="864"/>
                  </a:lnTo>
                  <a:lnTo>
                    <a:pt x="1521" y="453"/>
                  </a:lnTo>
                  <a:lnTo>
                    <a:pt x="1233" y="165"/>
                  </a:lnTo>
                  <a:lnTo>
                    <a:pt x="1069" y="83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68"/>
            <p:cNvSpPr/>
            <p:nvPr/>
          </p:nvSpPr>
          <p:spPr>
            <a:xfrm>
              <a:off x="5342850" y="1427400"/>
              <a:ext cx="102800" cy="228175"/>
            </a:xfrm>
            <a:custGeom>
              <a:rect b="b" l="l" r="r" t="t"/>
              <a:pathLst>
                <a:path extrusionOk="0" h="9127" w="4112">
                  <a:moveTo>
                    <a:pt x="3330" y="1"/>
                  </a:moveTo>
                  <a:lnTo>
                    <a:pt x="3084" y="124"/>
                  </a:lnTo>
                  <a:lnTo>
                    <a:pt x="2837" y="371"/>
                  </a:lnTo>
                  <a:lnTo>
                    <a:pt x="2549" y="741"/>
                  </a:lnTo>
                  <a:lnTo>
                    <a:pt x="2261" y="1152"/>
                  </a:lnTo>
                  <a:lnTo>
                    <a:pt x="1933" y="1645"/>
                  </a:lnTo>
                  <a:lnTo>
                    <a:pt x="1645" y="2221"/>
                  </a:lnTo>
                  <a:lnTo>
                    <a:pt x="1357" y="2796"/>
                  </a:lnTo>
                  <a:lnTo>
                    <a:pt x="1110" y="3454"/>
                  </a:lnTo>
                  <a:lnTo>
                    <a:pt x="823" y="4112"/>
                  </a:lnTo>
                  <a:lnTo>
                    <a:pt x="617" y="4810"/>
                  </a:lnTo>
                  <a:lnTo>
                    <a:pt x="411" y="5509"/>
                  </a:lnTo>
                  <a:lnTo>
                    <a:pt x="247" y="6167"/>
                  </a:lnTo>
                  <a:lnTo>
                    <a:pt x="83" y="6825"/>
                  </a:lnTo>
                  <a:lnTo>
                    <a:pt x="0" y="7441"/>
                  </a:lnTo>
                  <a:lnTo>
                    <a:pt x="0" y="7811"/>
                  </a:lnTo>
                  <a:lnTo>
                    <a:pt x="83" y="8099"/>
                  </a:lnTo>
                  <a:lnTo>
                    <a:pt x="206" y="8387"/>
                  </a:lnTo>
                  <a:lnTo>
                    <a:pt x="370" y="8592"/>
                  </a:lnTo>
                  <a:lnTo>
                    <a:pt x="576" y="8798"/>
                  </a:lnTo>
                  <a:lnTo>
                    <a:pt x="823" y="8921"/>
                  </a:lnTo>
                  <a:lnTo>
                    <a:pt x="1069" y="9045"/>
                  </a:lnTo>
                  <a:lnTo>
                    <a:pt x="1357" y="9086"/>
                  </a:lnTo>
                  <a:lnTo>
                    <a:pt x="1645" y="9127"/>
                  </a:lnTo>
                  <a:lnTo>
                    <a:pt x="1891" y="9086"/>
                  </a:lnTo>
                  <a:lnTo>
                    <a:pt x="2179" y="9004"/>
                  </a:lnTo>
                  <a:lnTo>
                    <a:pt x="2426" y="8880"/>
                  </a:lnTo>
                  <a:lnTo>
                    <a:pt x="2631" y="8716"/>
                  </a:lnTo>
                  <a:lnTo>
                    <a:pt x="2837" y="8469"/>
                  </a:lnTo>
                  <a:lnTo>
                    <a:pt x="2960" y="8181"/>
                  </a:lnTo>
                  <a:lnTo>
                    <a:pt x="3042" y="7852"/>
                  </a:lnTo>
                  <a:lnTo>
                    <a:pt x="3084" y="7277"/>
                  </a:lnTo>
                  <a:lnTo>
                    <a:pt x="3042" y="6578"/>
                  </a:lnTo>
                  <a:lnTo>
                    <a:pt x="2960" y="5920"/>
                  </a:lnTo>
                  <a:lnTo>
                    <a:pt x="3001" y="5345"/>
                  </a:lnTo>
                  <a:lnTo>
                    <a:pt x="3042" y="4769"/>
                  </a:lnTo>
                  <a:lnTo>
                    <a:pt x="3125" y="4276"/>
                  </a:lnTo>
                  <a:lnTo>
                    <a:pt x="3248" y="3783"/>
                  </a:lnTo>
                  <a:lnTo>
                    <a:pt x="3412" y="3330"/>
                  </a:lnTo>
                  <a:lnTo>
                    <a:pt x="3700" y="2549"/>
                  </a:lnTo>
                  <a:lnTo>
                    <a:pt x="3988" y="1851"/>
                  </a:lnTo>
                  <a:lnTo>
                    <a:pt x="4070" y="1522"/>
                  </a:lnTo>
                  <a:lnTo>
                    <a:pt x="4111" y="1234"/>
                  </a:lnTo>
                  <a:lnTo>
                    <a:pt x="4111" y="946"/>
                  </a:lnTo>
                  <a:lnTo>
                    <a:pt x="4070" y="658"/>
                  </a:lnTo>
                  <a:lnTo>
                    <a:pt x="3947" y="371"/>
                  </a:lnTo>
                  <a:lnTo>
                    <a:pt x="3741" y="124"/>
                  </a:lnTo>
                  <a:lnTo>
                    <a:pt x="3659" y="42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68"/>
            <p:cNvSpPr/>
            <p:nvPr/>
          </p:nvSpPr>
          <p:spPr>
            <a:xfrm>
              <a:off x="5165050" y="1220825"/>
              <a:ext cx="165500" cy="301150"/>
            </a:xfrm>
            <a:custGeom>
              <a:rect b="b" l="l" r="r" t="t"/>
              <a:pathLst>
                <a:path extrusionOk="0" h="12046" w="6620">
                  <a:moveTo>
                    <a:pt x="617" y="1"/>
                  </a:moveTo>
                  <a:lnTo>
                    <a:pt x="412" y="42"/>
                  </a:lnTo>
                  <a:lnTo>
                    <a:pt x="247" y="124"/>
                  </a:lnTo>
                  <a:lnTo>
                    <a:pt x="83" y="247"/>
                  </a:lnTo>
                  <a:lnTo>
                    <a:pt x="42" y="412"/>
                  </a:lnTo>
                  <a:lnTo>
                    <a:pt x="0" y="658"/>
                  </a:lnTo>
                  <a:lnTo>
                    <a:pt x="42" y="946"/>
                  </a:lnTo>
                  <a:lnTo>
                    <a:pt x="83" y="1275"/>
                  </a:lnTo>
                  <a:lnTo>
                    <a:pt x="206" y="1645"/>
                  </a:lnTo>
                  <a:lnTo>
                    <a:pt x="494" y="2591"/>
                  </a:lnTo>
                  <a:lnTo>
                    <a:pt x="1357" y="4893"/>
                  </a:lnTo>
                  <a:lnTo>
                    <a:pt x="1809" y="6290"/>
                  </a:lnTo>
                  <a:lnTo>
                    <a:pt x="2220" y="7811"/>
                  </a:lnTo>
                  <a:lnTo>
                    <a:pt x="2426" y="8551"/>
                  </a:lnTo>
                  <a:lnTo>
                    <a:pt x="2673" y="9209"/>
                  </a:lnTo>
                  <a:lnTo>
                    <a:pt x="2960" y="9744"/>
                  </a:lnTo>
                  <a:lnTo>
                    <a:pt x="3248" y="10237"/>
                  </a:lnTo>
                  <a:lnTo>
                    <a:pt x="3577" y="10648"/>
                  </a:lnTo>
                  <a:lnTo>
                    <a:pt x="3906" y="11018"/>
                  </a:lnTo>
                  <a:lnTo>
                    <a:pt x="4235" y="11265"/>
                  </a:lnTo>
                  <a:lnTo>
                    <a:pt x="4564" y="11511"/>
                  </a:lnTo>
                  <a:lnTo>
                    <a:pt x="4851" y="11676"/>
                  </a:lnTo>
                  <a:lnTo>
                    <a:pt x="5139" y="11799"/>
                  </a:lnTo>
                  <a:lnTo>
                    <a:pt x="5632" y="11963"/>
                  </a:lnTo>
                  <a:lnTo>
                    <a:pt x="6002" y="12046"/>
                  </a:lnTo>
                  <a:lnTo>
                    <a:pt x="6126" y="12046"/>
                  </a:lnTo>
                  <a:lnTo>
                    <a:pt x="6331" y="11717"/>
                  </a:lnTo>
                  <a:lnTo>
                    <a:pt x="6455" y="11347"/>
                  </a:lnTo>
                  <a:lnTo>
                    <a:pt x="6578" y="10977"/>
                  </a:lnTo>
                  <a:lnTo>
                    <a:pt x="6619" y="10607"/>
                  </a:lnTo>
                  <a:lnTo>
                    <a:pt x="6578" y="10237"/>
                  </a:lnTo>
                  <a:lnTo>
                    <a:pt x="6537" y="9867"/>
                  </a:lnTo>
                  <a:lnTo>
                    <a:pt x="6455" y="9497"/>
                  </a:lnTo>
                  <a:lnTo>
                    <a:pt x="6331" y="9086"/>
                  </a:lnTo>
                  <a:lnTo>
                    <a:pt x="6208" y="8716"/>
                  </a:lnTo>
                  <a:lnTo>
                    <a:pt x="6002" y="8346"/>
                  </a:lnTo>
                  <a:lnTo>
                    <a:pt x="5591" y="7565"/>
                  </a:lnTo>
                  <a:lnTo>
                    <a:pt x="5139" y="6866"/>
                  </a:lnTo>
                  <a:lnTo>
                    <a:pt x="4646" y="6167"/>
                  </a:lnTo>
                  <a:lnTo>
                    <a:pt x="4399" y="5797"/>
                  </a:lnTo>
                  <a:lnTo>
                    <a:pt x="4153" y="5345"/>
                  </a:lnTo>
                  <a:lnTo>
                    <a:pt x="3700" y="4317"/>
                  </a:lnTo>
                  <a:lnTo>
                    <a:pt x="3207" y="3207"/>
                  </a:lnTo>
                  <a:lnTo>
                    <a:pt x="2714" y="2097"/>
                  </a:lnTo>
                  <a:lnTo>
                    <a:pt x="2426" y="1563"/>
                  </a:lnTo>
                  <a:lnTo>
                    <a:pt x="2179" y="1111"/>
                  </a:lnTo>
                  <a:lnTo>
                    <a:pt x="1892" y="700"/>
                  </a:lnTo>
                  <a:lnTo>
                    <a:pt x="1604" y="371"/>
                  </a:lnTo>
                  <a:lnTo>
                    <a:pt x="1275" y="165"/>
                  </a:lnTo>
                  <a:lnTo>
                    <a:pt x="1110" y="83"/>
                  </a:lnTo>
                  <a:lnTo>
                    <a:pt x="9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68"/>
            <p:cNvSpPr/>
            <p:nvPr/>
          </p:nvSpPr>
          <p:spPr>
            <a:xfrm>
              <a:off x="5388075" y="1178700"/>
              <a:ext cx="109975" cy="242550"/>
            </a:xfrm>
            <a:custGeom>
              <a:rect b="b" l="l" r="r" t="t"/>
              <a:pathLst>
                <a:path extrusionOk="0" h="9702" w="4399">
                  <a:moveTo>
                    <a:pt x="3659" y="0"/>
                  </a:moveTo>
                  <a:lnTo>
                    <a:pt x="3536" y="41"/>
                  </a:lnTo>
                  <a:lnTo>
                    <a:pt x="3412" y="165"/>
                  </a:lnTo>
                  <a:lnTo>
                    <a:pt x="3248" y="329"/>
                  </a:lnTo>
                  <a:lnTo>
                    <a:pt x="2960" y="822"/>
                  </a:lnTo>
                  <a:lnTo>
                    <a:pt x="2631" y="1480"/>
                  </a:lnTo>
                  <a:lnTo>
                    <a:pt x="1850" y="3248"/>
                  </a:lnTo>
                  <a:lnTo>
                    <a:pt x="1357" y="4234"/>
                  </a:lnTo>
                  <a:lnTo>
                    <a:pt x="781" y="5303"/>
                  </a:lnTo>
                  <a:lnTo>
                    <a:pt x="493" y="5797"/>
                  </a:lnTo>
                  <a:lnTo>
                    <a:pt x="288" y="6290"/>
                  </a:lnTo>
                  <a:lnTo>
                    <a:pt x="124" y="6742"/>
                  </a:lnTo>
                  <a:lnTo>
                    <a:pt x="41" y="7194"/>
                  </a:lnTo>
                  <a:lnTo>
                    <a:pt x="0" y="7564"/>
                  </a:lnTo>
                  <a:lnTo>
                    <a:pt x="0" y="7934"/>
                  </a:lnTo>
                  <a:lnTo>
                    <a:pt x="41" y="8263"/>
                  </a:lnTo>
                  <a:lnTo>
                    <a:pt x="82" y="8551"/>
                  </a:lnTo>
                  <a:lnTo>
                    <a:pt x="165" y="8839"/>
                  </a:lnTo>
                  <a:lnTo>
                    <a:pt x="247" y="9044"/>
                  </a:lnTo>
                  <a:lnTo>
                    <a:pt x="452" y="9414"/>
                  </a:lnTo>
                  <a:lnTo>
                    <a:pt x="576" y="9620"/>
                  </a:lnTo>
                  <a:lnTo>
                    <a:pt x="658" y="9702"/>
                  </a:lnTo>
                  <a:lnTo>
                    <a:pt x="946" y="9620"/>
                  </a:lnTo>
                  <a:lnTo>
                    <a:pt x="1233" y="9496"/>
                  </a:lnTo>
                  <a:lnTo>
                    <a:pt x="1480" y="9373"/>
                  </a:lnTo>
                  <a:lnTo>
                    <a:pt x="1686" y="9168"/>
                  </a:lnTo>
                  <a:lnTo>
                    <a:pt x="1891" y="8962"/>
                  </a:lnTo>
                  <a:lnTo>
                    <a:pt x="2056" y="8756"/>
                  </a:lnTo>
                  <a:lnTo>
                    <a:pt x="2220" y="8469"/>
                  </a:lnTo>
                  <a:lnTo>
                    <a:pt x="2343" y="8222"/>
                  </a:lnTo>
                  <a:lnTo>
                    <a:pt x="2590" y="7605"/>
                  </a:lnTo>
                  <a:lnTo>
                    <a:pt x="2754" y="6989"/>
                  </a:lnTo>
                  <a:lnTo>
                    <a:pt x="2878" y="6331"/>
                  </a:lnTo>
                  <a:lnTo>
                    <a:pt x="3001" y="5673"/>
                  </a:lnTo>
                  <a:lnTo>
                    <a:pt x="3042" y="5344"/>
                  </a:lnTo>
                  <a:lnTo>
                    <a:pt x="3166" y="4974"/>
                  </a:lnTo>
                  <a:lnTo>
                    <a:pt x="3453" y="4152"/>
                  </a:lnTo>
                  <a:lnTo>
                    <a:pt x="3782" y="3289"/>
                  </a:lnTo>
                  <a:lnTo>
                    <a:pt x="4111" y="2426"/>
                  </a:lnTo>
                  <a:lnTo>
                    <a:pt x="4234" y="1973"/>
                  </a:lnTo>
                  <a:lnTo>
                    <a:pt x="4358" y="1562"/>
                  </a:lnTo>
                  <a:lnTo>
                    <a:pt x="4399" y="1192"/>
                  </a:lnTo>
                  <a:lnTo>
                    <a:pt x="4399" y="864"/>
                  </a:lnTo>
                  <a:lnTo>
                    <a:pt x="4358" y="576"/>
                  </a:lnTo>
                  <a:lnTo>
                    <a:pt x="4276" y="329"/>
                  </a:lnTo>
                  <a:lnTo>
                    <a:pt x="4193" y="206"/>
                  </a:lnTo>
                  <a:lnTo>
                    <a:pt x="4070" y="124"/>
                  </a:lnTo>
                  <a:lnTo>
                    <a:pt x="3947" y="41"/>
                  </a:lnTo>
                  <a:lnTo>
                    <a:pt x="3823" y="0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68"/>
            <p:cNvSpPr/>
            <p:nvPr/>
          </p:nvSpPr>
          <p:spPr>
            <a:xfrm>
              <a:off x="5153750" y="1385275"/>
              <a:ext cx="127450" cy="197350"/>
            </a:xfrm>
            <a:custGeom>
              <a:rect b="b" l="l" r="r" t="t"/>
              <a:pathLst>
                <a:path extrusionOk="0" h="7894" w="5098">
                  <a:moveTo>
                    <a:pt x="370" y="0"/>
                  </a:moveTo>
                  <a:lnTo>
                    <a:pt x="165" y="535"/>
                  </a:lnTo>
                  <a:lnTo>
                    <a:pt x="41" y="987"/>
                  </a:lnTo>
                  <a:lnTo>
                    <a:pt x="0" y="1357"/>
                  </a:lnTo>
                  <a:lnTo>
                    <a:pt x="41" y="1727"/>
                  </a:lnTo>
                  <a:lnTo>
                    <a:pt x="124" y="2015"/>
                  </a:lnTo>
                  <a:lnTo>
                    <a:pt x="247" y="2302"/>
                  </a:lnTo>
                  <a:lnTo>
                    <a:pt x="411" y="2549"/>
                  </a:lnTo>
                  <a:lnTo>
                    <a:pt x="617" y="2796"/>
                  </a:lnTo>
                  <a:lnTo>
                    <a:pt x="1069" y="3248"/>
                  </a:lnTo>
                  <a:lnTo>
                    <a:pt x="1562" y="3782"/>
                  </a:lnTo>
                  <a:lnTo>
                    <a:pt x="1809" y="4070"/>
                  </a:lnTo>
                  <a:lnTo>
                    <a:pt x="2015" y="4358"/>
                  </a:lnTo>
                  <a:lnTo>
                    <a:pt x="2179" y="4728"/>
                  </a:lnTo>
                  <a:lnTo>
                    <a:pt x="2302" y="5180"/>
                  </a:lnTo>
                  <a:lnTo>
                    <a:pt x="2508" y="5673"/>
                  </a:lnTo>
                  <a:lnTo>
                    <a:pt x="2713" y="6125"/>
                  </a:lnTo>
                  <a:lnTo>
                    <a:pt x="3001" y="6537"/>
                  </a:lnTo>
                  <a:lnTo>
                    <a:pt x="3289" y="6907"/>
                  </a:lnTo>
                  <a:lnTo>
                    <a:pt x="3577" y="7194"/>
                  </a:lnTo>
                  <a:lnTo>
                    <a:pt x="3906" y="7482"/>
                  </a:lnTo>
                  <a:lnTo>
                    <a:pt x="4235" y="7688"/>
                  </a:lnTo>
                  <a:lnTo>
                    <a:pt x="4522" y="7852"/>
                  </a:lnTo>
                  <a:lnTo>
                    <a:pt x="4646" y="7893"/>
                  </a:lnTo>
                  <a:lnTo>
                    <a:pt x="4769" y="7893"/>
                  </a:lnTo>
                  <a:lnTo>
                    <a:pt x="4851" y="7852"/>
                  </a:lnTo>
                  <a:lnTo>
                    <a:pt x="4974" y="7811"/>
                  </a:lnTo>
                  <a:lnTo>
                    <a:pt x="5016" y="7729"/>
                  </a:lnTo>
                  <a:lnTo>
                    <a:pt x="5057" y="7605"/>
                  </a:lnTo>
                  <a:lnTo>
                    <a:pt x="5098" y="7482"/>
                  </a:lnTo>
                  <a:lnTo>
                    <a:pt x="5057" y="7400"/>
                  </a:lnTo>
                  <a:lnTo>
                    <a:pt x="4810" y="6783"/>
                  </a:lnTo>
                  <a:lnTo>
                    <a:pt x="4440" y="6043"/>
                  </a:lnTo>
                  <a:lnTo>
                    <a:pt x="4029" y="5221"/>
                  </a:lnTo>
                  <a:lnTo>
                    <a:pt x="3495" y="4276"/>
                  </a:lnTo>
                  <a:lnTo>
                    <a:pt x="2878" y="3289"/>
                  </a:lnTo>
                  <a:lnTo>
                    <a:pt x="2179" y="2220"/>
                  </a:lnTo>
                  <a:lnTo>
                    <a:pt x="1316" y="111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68"/>
            <p:cNvSpPr/>
            <p:nvPr/>
          </p:nvSpPr>
          <p:spPr>
            <a:xfrm>
              <a:off x="5445625" y="1312300"/>
              <a:ext cx="185000" cy="201450"/>
            </a:xfrm>
            <a:custGeom>
              <a:rect b="b" l="l" r="r" t="t"/>
              <a:pathLst>
                <a:path extrusionOk="0" h="8058" w="7400">
                  <a:moveTo>
                    <a:pt x="6290" y="0"/>
                  </a:moveTo>
                  <a:lnTo>
                    <a:pt x="5632" y="42"/>
                  </a:lnTo>
                  <a:lnTo>
                    <a:pt x="5303" y="83"/>
                  </a:lnTo>
                  <a:lnTo>
                    <a:pt x="4933" y="165"/>
                  </a:lnTo>
                  <a:lnTo>
                    <a:pt x="4605" y="247"/>
                  </a:lnTo>
                  <a:lnTo>
                    <a:pt x="4317" y="412"/>
                  </a:lnTo>
                  <a:lnTo>
                    <a:pt x="4029" y="617"/>
                  </a:lnTo>
                  <a:lnTo>
                    <a:pt x="3782" y="864"/>
                  </a:lnTo>
                  <a:lnTo>
                    <a:pt x="3577" y="1193"/>
                  </a:lnTo>
                  <a:lnTo>
                    <a:pt x="3453" y="1563"/>
                  </a:lnTo>
                  <a:lnTo>
                    <a:pt x="3330" y="1933"/>
                  </a:lnTo>
                  <a:lnTo>
                    <a:pt x="3207" y="2261"/>
                  </a:lnTo>
                  <a:lnTo>
                    <a:pt x="3083" y="2508"/>
                  </a:lnTo>
                  <a:lnTo>
                    <a:pt x="2919" y="2673"/>
                  </a:lnTo>
                  <a:lnTo>
                    <a:pt x="2755" y="2837"/>
                  </a:lnTo>
                  <a:lnTo>
                    <a:pt x="2590" y="2960"/>
                  </a:lnTo>
                  <a:lnTo>
                    <a:pt x="2261" y="3125"/>
                  </a:lnTo>
                  <a:lnTo>
                    <a:pt x="1850" y="3289"/>
                  </a:lnTo>
                  <a:lnTo>
                    <a:pt x="1439" y="3495"/>
                  </a:lnTo>
                  <a:lnTo>
                    <a:pt x="1192" y="3659"/>
                  </a:lnTo>
                  <a:lnTo>
                    <a:pt x="987" y="3865"/>
                  </a:lnTo>
                  <a:lnTo>
                    <a:pt x="740" y="4111"/>
                  </a:lnTo>
                  <a:lnTo>
                    <a:pt x="535" y="4440"/>
                  </a:lnTo>
                  <a:lnTo>
                    <a:pt x="329" y="4769"/>
                  </a:lnTo>
                  <a:lnTo>
                    <a:pt x="165" y="5139"/>
                  </a:lnTo>
                  <a:lnTo>
                    <a:pt x="83" y="5468"/>
                  </a:lnTo>
                  <a:lnTo>
                    <a:pt x="0" y="5797"/>
                  </a:lnTo>
                  <a:lnTo>
                    <a:pt x="0" y="6126"/>
                  </a:lnTo>
                  <a:lnTo>
                    <a:pt x="0" y="6413"/>
                  </a:lnTo>
                  <a:lnTo>
                    <a:pt x="41" y="6701"/>
                  </a:lnTo>
                  <a:lnTo>
                    <a:pt x="83" y="6948"/>
                  </a:lnTo>
                  <a:lnTo>
                    <a:pt x="247" y="7400"/>
                  </a:lnTo>
                  <a:lnTo>
                    <a:pt x="411" y="7770"/>
                  </a:lnTo>
                  <a:lnTo>
                    <a:pt x="576" y="8058"/>
                  </a:lnTo>
                  <a:lnTo>
                    <a:pt x="946" y="7359"/>
                  </a:lnTo>
                  <a:lnTo>
                    <a:pt x="1357" y="6701"/>
                  </a:lnTo>
                  <a:lnTo>
                    <a:pt x="1850" y="6002"/>
                  </a:lnTo>
                  <a:lnTo>
                    <a:pt x="2385" y="5304"/>
                  </a:lnTo>
                  <a:lnTo>
                    <a:pt x="2919" y="4605"/>
                  </a:lnTo>
                  <a:lnTo>
                    <a:pt x="3495" y="3947"/>
                  </a:lnTo>
                  <a:lnTo>
                    <a:pt x="4646" y="2755"/>
                  </a:lnTo>
                  <a:lnTo>
                    <a:pt x="5714" y="1686"/>
                  </a:lnTo>
                  <a:lnTo>
                    <a:pt x="6578" y="864"/>
                  </a:lnTo>
                  <a:lnTo>
                    <a:pt x="7400" y="124"/>
                  </a:lnTo>
                  <a:lnTo>
                    <a:pt x="6866" y="42"/>
                  </a:lnTo>
                  <a:lnTo>
                    <a:pt x="6290" y="0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68"/>
            <p:cNvSpPr/>
            <p:nvPr/>
          </p:nvSpPr>
          <p:spPr>
            <a:xfrm>
              <a:off x="5499050" y="2053300"/>
              <a:ext cx="98700" cy="514900"/>
            </a:xfrm>
            <a:custGeom>
              <a:rect b="b" l="l" r="r" t="t"/>
              <a:pathLst>
                <a:path extrusionOk="0" h="20596" w="3948">
                  <a:moveTo>
                    <a:pt x="1275" y="0"/>
                  </a:moveTo>
                  <a:lnTo>
                    <a:pt x="1070" y="781"/>
                  </a:lnTo>
                  <a:lnTo>
                    <a:pt x="864" y="1727"/>
                  </a:lnTo>
                  <a:lnTo>
                    <a:pt x="618" y="3001"/>
                  </a:lnTo>
                  <a:lnTo>
                    <a:pt x="412" y="4604"/>
                  </a:lnTo>
                  <a:lnTo>
                    <a:pt x="207" y="6454"/>
                  </a:lnTo>
                  <a:lnTo>
                    <a:pt x="42" y="8592"/>
                  </a:lnTo>
                  <a:lnTo>
                    <a:pt x="1" y="9743"/>
                  </a:lnTo>
                  <a:lnTo>
                    <a:pt x="1" y="10935"/>
                  </a:lnTo>
                  <a:lnTo>
                    <a:pt x="42" y="13237"/>
                  </a:lnTo>
                  <a:lnTo>
                    <a:pt x="124" y="15210"/>
                  </a:lnTo>
                  <a:lnTo>
                    <a:pt x="289" y="16896"/>
                  </a:lnTo>
                  <a:lnTo>
                    <a:pt x="453" y="18253"/>
                  </a:lnTo>
                  <a:lnTo>
                    <a:pt x="618" y="19280"/>
                  </a:lnTo>
                  <a:lnTo>
                    <a:pt x="782" y="20020"/>
                  </a:lnTo>
                  <a:lnTo>
                    <a:pt x="946" y="20596"/>
                  </a:lnTo>
                  <a:lnTo>
                    <a:pt x="3002" y="20596"/>
                  </a:lnTo>
                  <a:lnTo>
                    <a:pt x="3166" y="20020"/>
                  </a:lnTo>
                  <a:lnTo>
                    <a:pt x="3331" y="19280"/>
                  </a:lnTo>
                  <a:lnTo>
                    <a:pt x="3495" y="18253"/>
                  </a:lnTo>
                  <a:lnTo>
                    <a:pt x="3660" y="16896"/>
                  </a:lnTo>
                  <a:lnTo>
                    <a:pt x="3824" y="15210"/>
                  </a:lnTo>
                  <a:lnTo>
                    <a:pt x="3906" y="13237"/>
                  </a:lnTo>
                  <a:lnTo>
                    <a:pt x="3947" y="10935"/>
                  </a:lnTo>
                  <a:lnTo>
                    <a:pt x="3947" y="9743"/>
                  </a:lnTo>
                  <a:lnTo>
                    <a:pt x="3906" y="8592"/>
                  </a:lnTo>
                  <a:lnTo>
                    <a:pt x="3742" y="6454"/>
                  </a:lnTo>
                  <a:lnTo>
                    <a:pt x="3536" y="4604"/>
                  </a:lnTo>
                  <a:lnTo>
                    <a:pt x="3290" y="3001"/>
                  </a:lnTo>
                  <a:lnTo>
                    <a:pt x="3084" y="1727"/>
                  </a:lnTo>
                  <a:lnTo>
                    <a:pt x="2879" y="781"/>
                  </a:lnTo>
                  <a:lnTo>
                    <a:pt x="26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68"/>
            <p:cNvSpPr/>
            <p:nvPr/>
          </p:nvSpPr>
          <p:spPr>
            <a:xfrm>
              <a:off x="5306875" y="1858025"/>
              <a:ext cx="136725" cy="710175"/>
            </a:xfrm>
            <a:custGeom>
              <a:rect b="b" l="l" r="r" t="t"/>
              <a:pathLst>
                <a:path extrusionOk="0" h="28407" w="5469">
                  <a:moveTo>
                    <a:pt x="1768" y="0"/>
                  </a:moveTo>
                  <a:lnTo>
                    <a:pt x="1522" y="1110"/>
                  </a:lnTo>
                  <a:lnTo>
                    <a:pt x="1234" y="2385"/>
                  </a:lnTo>
                  <a:lnTo>
                    <a:pt x="905" y="4152"/>
                  </a:lnTo>
                  <a:lnTo>
                    <a:pt x="576" y="6331"/>
                  </a:lnTo>
                  <a:lnTo>
                    <a:pt x="412" y="7606"/>
                  </a:lnTo>
                  <a:lnTo>
                    <a:pt x="288" y="8921"/>
                  </a:lnTo>
                  <a:lnTo>
                    <a:pt x="165" y="10360"/>
                  </a:lnTo>
                  <a:lnTo>
                    <a:pt x="83" y="11840"/>
                  </a:lnTo>
                  <a:lnTo>
                    <a:pt x="1" y="13443"/>
                  </a:lnTo>
                  <a:lnTo>
                    <a:pt x="1" y="15087"/>
                  </a:lnTo>
                  <a:lnTo>
                    <a:pt x="1" y="16732"/>
                  </a:lnTo>
                  <a:lnTo>
                    <a:pt x="42" y="18253"/>
                  </a:lnTo>
                  <a:lnTo>
                    <a:pt x="124" y="19692"/>
                  </a:lnTo>
                  <a:lnTo>
                    <a:pt x="206" y="21007"/>
                  </a:lnTo>
                  <a:lnTo>
                    <a:pt x="412" y="23309"/>
                  </a:lnTo>
                  <a:lnTo>
                    <a:pt x="658" y="25159"/>
                  </a:lnTo>
                  <a:lnTo>
                    <a:pt x="864" y="26598"/>
                  </a:lnTo>
                  <a:lnTo>
                    <a:pt x="1069" y="27585"/>
                  </a:lnTo>
                  <a:lnTo>
                    <a:pt x="1275" y="28407"/>
                  </a:lnTo>
                  <a:lnTo>
                    <a:pt x="4153" y="28407"/>
                  </a:lnTo>
                  <a:lnTo>
                    <a:pt x="4358" y="27585"/>
                  </a:lnTo>
                  <a:lnTo>
                    <a:pt x="4564" y="26598"/>
                  </a:lnTo>
                  <a:lnTo>
                    <a:pt x="4810" y="25159"/>
                  </a:lnTo>
                  <a:lnTo>
                    <a:pt x="5057" y="23309"/>
                  </a:lnTo>
                  <a:lnTo>
                    <a:pt x="5263" y="21007"/>
                  </a:lnTo>
                  <a:lnTo>
                    <a:pt x="5345" y="19692"/>
                  </a:lnTo>
                  <a:lnTo>
                    <a:pt x="5427" y="18253"/>
                  </a:lnTo>
                  <a:lnTo>
                    <a:pt x="5468" y="16732"/>
                  </a:lnTo>
                  <a:lnTo>
                    <a:pt x="5468" y="15087"/>
                  </a:lnTo>
                  <a:lnTo>
                    <a:pt x="5468" y="13443"/>
                  </a:lnTo>
                  <a:lnTo>
                    <a:pt x="5386" y="11840"/>
                  </a:lnTo>
                  <a:lnTo>
                    <a:pt x="5304" y="10360"/>
                  </a:lnTo>
                  <a:lnTo>
                    <a:pt x="5180" y="8921"/>
                  </a:lnTo>
                  <a:lnTo>
                    <a:pt x="5057" y="7606"/>
                  </a:lnTo>
                  <a:lnTo>
                    <a:pt x="4893" y="6331"/>
                  </a:lnTo>
                  <a:lnTo>
                    <a:pt x="4564" y="4152"/>
                  </a:lnTo>
                  <a:lnTo>
                    <a:pt x="4235" y="2385"/>
                  </a:lnTo>
                  <a:lnTo>
                    <a:pt x="3947" y="1110"/>
                  </a:lnTo>
                  <a:lnTo>
                    <a:pt x="36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oogle Shape;144;p68"/>
          <p:cNvGrpSpPr/>
          <p:nvPr/>
        </p:nvGrpSpPr>
        <p:grpSpPr>
          <a:xfrm>
            <a:off x="297572" y="38"/>
            <a:ext cx="913704" cy="1473931"/>
            <a:chOff x="1180550" y="912500"/>
            <a:chExt cx="281625" cy="454300"/>
          </a:xfrm>
        </p:grpSpPr>
        <p:sp>
          <p:nvSpPr>
            <p:cNvPr id="145" name="Google Shape;145;p68"/>
            <p:cNvSpPr/>
            <p:nvPr/>
          </p:nvSpPr>
          <p:spPr>
            <a:xfrm>
              <a:off x="1319275" y="912500"/>
              <a:ext cx="3125" cy="366925"/>
            </a:xfrm>
            <a:custGeom>
              <a:rect b="b" l="l" r="r" t="t"/>
              <a:pathLst>
                <a:path extrusionOk="0" h="14677" w="125">
                  <a:moveTo>
                    <a:pt x="83" y="1"/>
                  </a:moveTo>
                  <a:lnTo>
                    <a:pt x="42" y="42"/>
                  </a:lnTo>
                  <a:lnTo>
                    <a:pt x="1" y="83"/>
                  </a:lnTo>
                  <a:lnTo>
                    <a:pt x="1" y="14595"/>
                  </a:lnTo>
                  <a:lnTo>
                    <a:pt x="42" y="14636"/>
                  </a:lnTo>
                  <a:lnTo>
                    <a:pt x="83" y="14677"/>
                  </a:lnTo>
                  <a:lnTo>
                    <a:pt x="124" y="14636"/>
                  </a:lnTo>
                  <a:lnTo>
                    <a:pt x="124" y="14595"/>
                  </a:lnTo>
                  <a:lnTo>
                    <a:pt x="124" y="83"/>
                  </a:lnTo>
                  <a:lnTo>
                    <a:pt x="124" y="42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68"/>
            <p:cNvSpPr/>
            <p:nvPr/>
          </p:nvSpPr>
          <p:spPr>
            <a:xfrm>
              <a:off x="1180550" y="1285575"/>
              <a:ext cx="281625" cy="81225"/>
            </a:xfrm>
            <a:custGeom>
              <a:rect b="b" l="l" r="r" t="t"/>
              <a:pathLst>
                <a:path extrusionOk="0" h="3249" w="11265">
                  <a:moveTo>
                    <a:pt x="5632" y="1"/>
                  </a:moveTo>
                  <a:lnTo>
                    <a:pt x="4728" y="42"/>
                  </a:lnTo>
                  <a:lnTo>
                    <a:pt x="3947" y="165"/>
                  </a:lnTo>
                  <a:lnTo>
                    <a:pt x="3207" y="329"/>
                  </a:lnTo>
                  <a:lnTo>
                    <a:pt x="2590" y="535"/>
                  </a:lnTo>
                  <a:lnTo>
                    <a:pt x="2097" y="782"/>
                  </a:lnTo>
                  <a:lnTo>
                    <a:pt x="1603" y="1028"/>
                  </a:lnTo>
                  <a:lnTo>
                    <a:pt x="1233" y="1316"/>
                  </a:lnTo>
                  <a:lnTo>
                    <a:pt x="905" y="1645"/>
                  </a:lnTo>
                  <a:lnTo>
                    <a:pt x="658" y="1933"/>
                  </a:lnTo>
                  <a:lnTo>
                    <a:pt x="452" y="2220"/>
                  </a:lnTo>
                  <a:lnTo>
                    <a:pt x="288" y="2508"/>
                  </a:lnTo>
                  <a:lnTo>
                    <a:pt x="165" y="2755"/>
                  </a:lnTo>
                  <a:lnTo>
                    <a:pt x="0" y="3125"/>
                  </a:lnTo>
                  <a:lnTo>
                    <a:pt x="0" y="3248"/>
                  </a:lnTo>
                  <a:lnTo>
                    <a:pt x="11264" y="3248"/>
                  </a:lnTo>
                  <a:lnTo>
                    <a:pt x="11223" y="3125"/>
                  </a:lnTo>
                  <a:lnTo>
                    <a:pt x="11059" y="2755"/>
                  </a:lnTo>
                  <a:lnTo>
                    <a:pt x="10976" y="2508"/>
                  </a:lnTo>
                  <a:lnTo>
                    <a:pt x="10812" y="2220"/>
                  </a:lnTo>
                  <a:lnTo>
                    <a:pt x="10565" y="1933"/>
                  </a:lnTo>
                  <a:lnTo>
                    <a:pt x="10319" y="1645"/>
                  </a:lnTo>
                  <a:lnTo>
                    <a:pt x="9990" y="1316"/>
                  </a:lnTo>
                  <a:lnTo>
                    <a:pt x="9620" y="1028"/>
                  </a:lnTo>
                  <a:lnTo>
                    <a:pt x="9167" y="782"/>
                  </a:lnTo>
                  <a:lnTo>
                    <a:pt x="8633" y="535"/>
                  </a:lnTo>
                  <a:lnTo>
                    <a:pt x="8016" y="329"/>
                  </a:lnTo>
                  <a:lnTo>
                    <a:pt x="7318" y="165"/>
                  </a:lnTo>
                  <a:lnTo>
                    <a:pt x="6495" y="42"/>
                  </a:lnTo>
                  <a:lnTo>
                    <a:pt x="5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68"/>
            <p:cNvSpPr/>
            <p:nvPr/>
          </p:nvSpPr>
          <p:spPr>
            <a:xfrm>
              <a:off x="1248375" y="1144775"/>
              <a:ext cx="144925" cy="167550"/>
            </a:xfrm>
            <a:custGeom>
              <a:rect b="b" l="l" r="r" t="t"/>
              <a:pathLst>
                <a:path extrusionOk="0" h="6702" w="5797">
                  <a:moveTo>
                    <a:pt x="2919" y="1"/>
                  </a:moveTo>
                  <a:lnTo>
                    <a:pt x="0" y="6701"/>
                  </a:lnTo>
                  <a:lnTo>
                    <a:pt x="5797" y="6701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" name="Google Shape;148;p68"/>
          <p:cNvGrpSpPr/>
          <p:nvPr/>
        </p:nvGrpSpPr>
        <p:grpSpPr>
          <a:xfrm>
            <a:off x="-1060436" y="3880768"/>
            <a:ext cx="2389601" cy="2351521"/>
            <a:chOff x="3864975" y="3468475"/>
            <a:chExt cx="1096600" cy="1079125"/>
          </a:xfrm>
        </p:grpSpPr>
        <p:sp>
          <p:nvSpPr>
            <p:cNvPr id="149" name="Google Shape;149;p68"/>
            <p:cNvSpPr/>
            <p:nvPr/>
          </p:nvSpPr>
          <p:spPr>
            <a:xfrm>
              <a:off x="4066400" y="4058400"/>
              <a:ext cx="694775" cy="161375"/>
            </a:xfrm>
            <a:custGeom>
              <a:rect b="b" l="l" r="r" t="t"/>
              <a:pathLst>
                <a:path extrusionOk="0" h="6455" w="27791">
                  <a:moveTo>
                    <a:pt x="1" y="0"/>
                  </a:moveTo>
                  <a:lnTo>
                    <a:pt x="1275" y="6454"/>
                  </a:lnTo>
                  <a:lnTo>
                    <a:pt x="26516" y="6454"/>
                  </a:lnTo>
                  <a:lnTo>
                    <a:pt x="277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68"/>
            <p:cNvSpPr/>
            <p:nvPr/>
          </p:nvSpPr>
          <p:spPr>
            <a:xfrm>
              <a:off x="3948225" y="3808650"/>
              <a:ext cx="142875" cy="249775"/>
            </a:xfrm>
            <a:custGeom>
              <a:rect b="b" l="l" r="r" t="t"/>
              <a:pathLst>
                <a:path extrusionOk="0" h="9991" w="5715">
                  <a:moveTo>
                    <a:pt x="0" y="1"/>
                  </a:moveTo>
                  <a:lnTo>
                    <a:pt x="4728" y="9990"/>
                  </a:lnTo>
                  <a:lnTo>
                    <a:pt x="57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68"/>
            <p:cNvSpPr/>
            <p:nvPr/>
          </p:nvSpPr>
          <p:spPr>
            <a:xfrm>
              <a:off x="4733400" y="3808650"/>
              <a:ext cx="144925" cy="249775"/>
            </a:xfrm>
            <a:custGeom>
              <a:rect b="b" l="l" r="r" t="t"/>
              <a:pathLst>
                <a:path extrusionOk="0" h="9991" w="5797">
                  <a:moveTo>
                    <a:pt x="1" y="1"/>
                  </a:moveTo>
                  <a:lnTo>
                    <a:pt x="1028" y="9990"/>
                  </a:lnTo>
                  <a:lnTo>
                    <a:pt x="57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68"/>
            <p:cNvSpPr/>
            <p:nvPr/>
          </p:nvSpPr>
          <p:spPr>
            <a:xfrm>
              <a:off x="4066400" y="3468475"/>
              <a:ext cx="692725" cy="589950"/>
            </a:xfrm>
            <a:custGeom>
              <a:rect b="b" l="l" r="r" t="t"/>
              <a:pathLst>
                <a:path extrusionOk="0" h="23598" w="27709">
                  <a:moveTo>
                    <a:pt x="5345" y="0"/>
                  </a:moveTo>
                  <a:lnTo>
                    <a:pt x="4975" y="41"/>
                  </a:lnTo>
                  <a:lnTo>
                    <a:pt x="4646" y="124"/>
                  </a:lnTo>
                  <a:lnTo>
                    <a:pt x="4358" y="247"/>
                  </a:lnTo>
                  <a:lnTo>
                    <a:pt x="4029" y="370"/>
                  </a:lnTo>
                  <a:lnTo>
                    <a:pt x="3742" y="535"/>
                  </a:lnTo>
                  <a:lnTo>
                    <a:pt x="3495" y="740"/>
                  </a:lnTo>
                  <a:lnTo>
                    <a:pt x="3248" y="946"/>
                  </a:lnTo>
                  <a:lnTo>
                    <a:pt x="3002" y="1151"/>
                  </a:lnTo>
                  <a:lnTo>
                    <a:pt x="2796" y="1398"/>
                  </a:lnTo>
                  <a:lnTo>
                    <a:pt x="2591" y="1686"/>
                  </a:lnTo>
                  <a:lnTo>
                    <a:pt x="2426" y="1974"/>
                  </a:lnTo>
                  <a:lnTo>
                    <a:pt x="2303" y="2261"/>
                  </a:lnTo>
                  <a:lnTo>
                    <a:pt x="2180" y="2590"/>
                  </a:lnTo>
                  <a:lnTo>
                    <a:pt x="2097" y="2919"/>
                  </a:lnTo>
                  <a:lnTo>
                    <a:pt x="2056" y="3248"/>
                  </a:lnTo>
                  <a:lnTo>
                    <a:pt x="1" y="23597"/>
                  </a:lnTo>
                  <a:lnTo>
                    <a:pt x="27708" y="23597"/>
                  </a:lnTo>
                  <a:lnTo>
                    <a:pt x="25653" y="3248"/>
                  </a:lnTo>
                  <a:lnTo>
                    <a:pt x="25612" y="2919"/>
                  </a:lnTo>
                  <a:lnTo>
                    <a:pt x="25530" y="2590"/>
                  </a:lnTo>
                  <a:lnTo>
                    <a:pt x="25406" y="2261"/>
                  </a:lnTo>
                  <a:lnTo>
                    <a:pt x="25242" y="1974"/>
                  </a:lnTo>
                  <a:lnTo>
                    <a:pt x="25077" y="1686"/>
                  </a:lnTo>
                  <a:lnTo>
                    <a:pt x="24913" y="1398"/>
                  </a:lnTo>
                  <a:lnTo>
                    <a:pt x="24707" y="1151"/>
                  </a:lnTo>
                  <a:lnTo>
                    <a:pt x="24461" y="946"/>
                  </a:lnTo>
                  <a:lnTo>
                    <a:pt x="24214" y="740"/>
                  </a:lnTo>
                  <a:lnTo>
                    <a:pt x="23926" y="535"/>
                  </a:lnTo>
                  <a:lnTo>
                    <a:pt x="23639" y="370"/>
                  </a:lnTo>
                  <a:lnTo>
                    <a:pt x="23351" y="247"/>
                  </a:lnTo>
                  <a:lnTo>
                    <a:pt x="23022" y="124"/>
                  </a:lnTo>
                  <a:lnTo>
                    <a:pt x="22693" y="41"/>
                  </a:lnTo>
                  <a:lnTo>
                    <a:pt x="223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68"/>
            <p:cNvSpPr/>
            <p:nvPr/>
          </p:nvSpPr>
          <p:spPr>
            <a:xfrm>
              <a:off x="4056125" y="4345125"/>
              <a:ext cx="134650" cy="202475"/>
            </a:xfrm>
            <a:custGeom>
              <a:rect b="b" l="l" r="r" t="t"/>
              <a:pathLst>
                <a:path extrusionOk="0" h="8099" w="5386">
                  <a:moveTo>
                    <a:pt x="453" y="0"/>
                  </a:moveTo>
                  <a:lnTo>
                    <a:pt x="1" y="8099"/>
                  </a:lnTo>
                  <a:lnTo>
                    <a:pt x="1604" y="8099"/>
                  </a:lnTo>
                  <a:lnTo>
                    <a:pt x="5386" y="124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68"/>
            <p:cNvSpPr/>
            <p:nvPr/>
          </p:nvSpPr>
          <p:spPr>
            <a:xfrm>
              <a:off x="4634750" y="4345125"/>
              <a:ext cx="134650" cy="202475"/>
            </a:xfrm>
            <a:custGeom>
              <a:rect b="b" l="l" r="r" t="t"/>
              <a:pathLst>
                <a:path extrusionOk="0" h="8099" w="5386">
                  <a:moveTo>
                    <a:pt x="4933" y="0"/>
                  </a:moveTo>
                  <a:lnTo>
                    <a:pt x="0" y="124"/>
                  </a:lnTo>
                  <a:lnTo>
                    <a:pt x="3782" y="8099"/>
                  </a:lnTo>
                  <a:lnTo>
                    <a:pt x="5385" y="8099"/>
                  </a:lnTo>
                  <a:lnTo>
                    <a:pt x="49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68"/>
            <p:cNvSpPr/>
            <p:nvPr/>
          </p:nvSpPr>
          <p:spPr>
            <a:xfrm>
              <a:off x="4064350" y="3807625"/>
              <a:ext cx="697850" cy="251825"/>
            </a:xfrm>
            <a:custGeom>
              <a:rect b="b" l="l" r="r" t="t"/>
              <a:pathLst>
                <a:path extrusionOk="0" h="10073" w="27914">
                  <a:moveTo>
                    <a:pt x="1028" y="0"/>
                  </a:moveTo>
                  <a:lnTo>
                    <a:pt x="1028" y="42"/>
                  </a:lnTo>
                  <a:lnTo>
                    <a:pt x="1" y="10031"/>
                  </a:lnTo>
                  <a:lnTo>
                    <a:pt x="1" y="10072"/>
                  </a:lnTo>
                  <a:lnTo>
                    <a:pt x="27914" y="10072"/>
                  </a:lnTo>
                  <a:lnTo>
                    <a:pt x="27914" y="10031"/>
                  </a:lnTo>
                  <a:lnTo>
                    <a:pt x="26845" y="42"/>
                  </a:lnTo>
                  <a:lnTo>
                    <a:pt x="26804" y="0"/>
                  </a:lnTo>
                  <a:lnTo>
                    <a:pt x="26722" y="0"/>
                  </a:lnTo>
                  <a:lnTo>
                    <a:pt x="26722" y="42"/>
                  </a:lnTo>
                  <a:lnTo>
                    <a:pt x="27790" y="9949"/>
                  </a:lnTo>
                  <a:lnTo>
                    <a:pt x="124" y="9949"/>
                  </a:lnTo>
                  <a:lnTo>
                    <a:pt x="1152" y="4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68"/>
            <p:cNvSpPr/>
            <p:nvPr/>
          </p:nvSpPr>
          <p:spPr>
            <a:xfrm>
              <a:off x="3864975" y="3808650"/>
              <a:ext cx="1096600" cy="571450"/>
            </a:xfrm>
            <a:custGeom>
              <a:rect b="b" l="l" r="r" t="t"/>
              <a:pathLst>
                <a:path extrusionOk="0" h="22858" w="43864">
                  <a:moveTo>
                    <a:pt x="3330" y="1"/>
                  </a:moveTo>
                  <a:lnTo>
                    <a:pt x="2960" y="42"/>
                  </a:lnTo>
                  <a:lnTo>
                    <a:pt x="2590" y="83"/>
                  </a:lnTo>
                  <a:lnTo>
                    <a:pt x="2220" y="206"/>
                  </a:lnTo>
                  <a:lnTo>
                    <a:pt x="1891" y="329"/>
                  </a:lnTo>
                  <a:lnTo>
                    <a:pt x="1562" y="494"/>
                  </a:lnTo>
                  <a:lnTo>
                    <a:pt x="1275" y="699"/>
                  </a:lnTo>
                  <a:lnTo>
                    <a:pt x="987" y="946"/>
                  </a:lnTo>
                  <a:lnTo>
                    <a:pt x="781" y="1193"/>
                  </a:lnTo>
                  <a:lnTo>
                    <a:pt x="535" y="1480"/>
                  </a:lnTo>
                  <a:lnTo>
                    <a:pt x="370" y="1809"/>
                  </a:lnTo>
                  <a:lnTo>
                    <a:pt x="247" y="2138"/>
                  </a:lnTo>
                  <a:lnTo>
                    <a:pt x="124" y="2467"/>
                  </a:lnTo>
                  <a:lnTo>
                    <a:pt x="41" y="2837"/>
                  </a:lnTo>
                  <a:lnTo>
                    <a:pt x="0" y="3207"/>
                  </a:lnTo>
                  <a:lnTo>
                    <a:pt x="0" y="3577"/>
                  </a:lnTo>
                  <a:lnTo>
                    <a:pt x="83" y="3947"/>
                  </a:lnTo>
                  <a:lnTo>
                    <a:pt x="2755" y="17760"/>
                  </a:lnTo>
                  <a:lnTo>
                    <a:pt x="2878" y="18294"/>
                  </a:lnTo>
                  <a:lnTo>
                    <a:pt x="3042" y="18828"/>
                  </a:lnTo>
                  <a:lnTo>
                    <a:pt x="3289" y="19322"/>
                  </a:lnTo>
                  <a:lnTo>
                    <a:pt x="3536" y="19815"/>
                  </a:lnTo>
                  <a:lnTo>
                    <a:pt x="3824" y="20267"/>
                  </a:lnTo>
                  <a:lnTo>
                    <a:pt x="4193" y="20678"/>
                  </a:lnTo>
                  <a:lnTo>
                    <a:pt x="4563" y="21089"/>
                  </a:lnTo>
                  <a:lnTo>
                    <a:pt x="4933" y="21418"/>
                  </a:lnTo>
                  <a:lnTo>
                    <a:pt x="5386" y="21747"/>
                  </a:lnTo>
                  <a:lnTo>
                    <a:pt x="5838" y="22035"/>
                  </a:lnTo>
                  <a:lnTo>
                    <a:pt x="6290" y="22282"/>
                  </a:lnTo>
                  <a:lnTo>
                    <a:pt x="6824" y="22487"/>
                  </a:lnTo>
                  <a:lnTo>
                    <a:pt x="7318" y="22652"/>
                  </a:lnTo>
                  <a:lnTo>
                    <a:pt x="7852" y="22775"/>
                  </a:lnTo>
                  <a:lnTo>
                    <a:pt x="8428" y="22857"/>
                  </a:lnTo>
                  <a:lnTo>
                    <a:pt x="35478" y="22857"/>
                  </a:lnTo>
                  <a:lnTo>
                    <a:pt x="36012" y="22775"/>
                  </a:lnTo>
                  <a:lnTo>
                    <a:pt x="36546" y="22652"/>
                  </a:lnTo>
                  <a:lnTo>
                    <a:pt x="37081" y="22487"/>
                  </a:lnTo>
                  <a:lnTo>
                    <a:pt x="37574" y="22282"/>
                  </a:lnTo>
                  <a:lnTo>
                    <a:pt x="38067" y="22035"/>
                  </a:lnTo>
                  <a:lnTo>
                    <a:pt x="38520" y="21747"/>
                  </a:lnTo>
                  <a:lnTo>
                    <a:pt x="38931" y="21418"/>
                  </a:lnTo>
                  <a:lnTo>
                    <a:pt x="39342" y="21089"/>
                  </a:lnTo>
                  <a:lnTo>
                    <a:pt x="39712" y="20678"/>
                  </a:lnTo>
                  <a:lnTo>
                    <a:pt x="40041" y="20267"/>
                  </a:lnTo>
                  <a:lnTo>
                    <a:pt x="40328" y="19815"/>
                  </a:lnTo>
                  <a:lnTo>
                    <a:pt x="40575" y="19322"/>
                  </a:lnTo>
                  <a:lnTo>
                    <a:pt x="40822" y="18828"/>
                  </a:lnTo>
                  <a:lnTo>
                    <a:pt x="40986" y="18294"/>
                  </a:lnTo>
                  <a:lnTo>
                    <a:pt x="41110" y="17760"/>
                  </a:lnTo>
                  <a:lnTo>
                    <a:pt x="43823" y="3947"/>
                  </a:lnTo>
                  <a:lnTo>
                    <a:pt x="43864" y="3577"/>
                  </a:lnTo>
                  <a:lnTo>
                    <a:pt x="43864" y="3207"/>
                  </a:lnTo>
                  <a:lnTo>
                    <a:pt x="43823" y="2837"/>
                  </a:lnTo>
                  <a:lnTo>
                    <a:pt x="43741" y="2467"/>
                  </a:lnTo>
                  <a:lnTo>
                    <a:pt x="43658" y="2138"/>
                  </a:lnTo>
                  <a:lnTo>
                    <a:pt x="43494" y="1809"/>
                  </a:lnTo>
                  <a:lnTo>
                    <a:pt x="43329" y="1480"/>
                  </a:lnTo>
                  <a:lnTo>
                    <a:pt x="43124" y="1193"/>
                  </a:lnTo>
                  <a:lnTo>
                    <a:pt x="42877" y="946"/>
                  </a:lnTo>
                  <a:lnTo>
                    <a:pt x="42589" y="699"/>
                  </a:lnTo>
                  <a:lnTo>
                    <a:pt x="42302" y="494"/>
                  </a:lnTo>
                  <a:lnTo>
                    <a:pt x="41973" y="329"/>
                  </a:lnTo>
                  <a:lnTo>
                    <a:pt x="41644" y="206"/>
                  </a:lnTo>
                  <a:lnTo>
                    <a:pt x="41315" y="83"/>
                  </a:lnTo>
                  <a:lnTo>
                    <a:pt x="40945" y="42"/>
                  </a:lnTo>
                  <a:lnTo>
                    <a:pt x="40534" y="1"/>
                  </a:lnTo>
                  <a:lnTo>
                    <a:pt x="40246" y="1"/>
                  </a:lnTo>
                  <a:lnTo>
                    <a:pt x="39958" y="42"/>
                  </a:lnTo>
                  <a:lnTo>
                    <a:pt x="39671" y="124"/>
                  </a:lnTo>
                  <a:lnTo>
                    <a:pt x="39424" y="206"/>
                  </a:lnTo>
                  <a:lnTo>
                    <a:pt x="38890" y="453"/>
                  </a:lnTo>
                  <a:lnTo>
                    <a:pt x="38437" y="740"/>
                  </a:lnTo>
                  <a:lnTo>
                    <a:pt x="38026" y="1152"/>
                  </a:lnTo>
                  <a:lnTo>
                    <a:pt x="37697" y="1604"/>
                  </a:lnTo>
                  <a:lnTo>
                    <a:pt x="37574" y="1850"/>
                  </a:lnTo>
                  <a:lnTo>
                    <a:pt x="37451" y="2138"/>
                  </a:lnTo>
                  <a:lnTo>
                    <a:pt x="37369" y="2385"/>
                  </a:lnTo>
                  <a:lnTo>
                    <a:pt x="37286" y="2673"/>
                  </a:lnTo>
                  <a:lnTo>
                    <a:pt x="34573" y="16444"/>
                  </a:lnTo>
                  <a:lnTo>
                    <a:pt x="9332" y="16444"/>
                  </a:lnTo>
                  <a:lnTo>
                    <a:pt x="6578" y="2673"/>
                  </a:lnTo>
                  <a:lnTo>
                    <a:pt x="6537" y="2385"/>
                  </a:lnTo>
                  <a:lnTo>
                    <a:pt x="6413" y="2138"/>
                  </a:lnTo>
                  <a:lnTo>
                    <a:pt x="6290" y="1850"/>
                  </a:lnTo>
                  <a:lnTo>
                    <a:pt x="6167" y="1604"/>
                  </a:lnTo>
                  <a:lnTo>
                    <a:pt x="5838" y="1152"/>
                  </a:lnTo>
                  <a:lnTo>
                    <a:pt x="5427" y="740"/>
                  </a:lnTo>
                  <a:lnTo>
                    <a:pt x="4975" y="453"/>
                  </a:lnTo>
                  <a:lnTo>
                    <a:pt x="4481" y="206"/>
                  </a:lnTo>
                  <a:lnTo>
                    <a:pt x="4193" y="124"/>
                  </a:lnTo>
                  <a:lnTo>
                    <a:pt x="3906" y="42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68"/>
            <p:cNvSpPr/>
            <p:nvPr/>
          </p:nvSpPr>
          <p:spPr>
            <a:xfrm>
              <a:off x="4355200" y="3468475"/>
              <a:ext cx="444000" cy="521075"/>
            </a:xfrm>
            <a:custGeom>
              <a:rect b="b" l="l" r="r" t="t"/>
              <a:pathLst>
                <a:path extrusionOk="0" h="20843" w="17760">
                  <a:moveTo>
                    <a:pt x="0" y="0"/>
                  </a:moveTo>
                  <a:lnTo>
                    <a:pt x="6989" y="20843"/>
                  </a:lnTo>
                  <a:lnTo>
                    <a:pt x="17760" y="13608"/>
                  </a:lnTo>
                  <a:lnTo>
                    <a:pt x="13978" y="2302"/>
                  </a:lnTo>
                  <a:lnTo>
                    <a:pt x="13772" y="1809"/>
                  </a:lnTo>
                  <a:lnTo>
                    <a:pt x="13484" y="1357"/>
                  </a:lnTo>
                  <a:lnTo>
                    <a:pt x="13114" y="946"/>
                  </a:lnTo>
                  <a:lnTo>
                    <a:pt x="12744" y="617"/>
                  </a:lnTo>
                  <a:lnTo>
                    <a:pt x="12292" y="370"/>
                  </a:lnTo>
                  <a:lnTo>
                    <a:pt x="11799" y="165"/>
                  </a:lnTo>
                  <a:lnTo>
                    <a:pt x="11305" y="41"/>
                  </a:lnTo>
                  <a:lnTo>
                    <a:pt x="107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68"/>
            <p:cNvSpPr/>
            <p:nvPr/>
          </p:nvSpPr>
          <p:spPr>
            <a:xfrm>
              <a:off x="4410700" y="3468475"/>
              <a:ext cx="373075" cy="440925"/>
            </a:xfrm>
            <a:custGeom>
              <a:rect b="b" l="l" r="r" t="t"/>
              <a:pathLst>
                <a:path extrusionOk="0" h="17637" w="14923">
                  <a:moveTo>
                    <a:pt x="0" y="0"/>
                  </a:moveTo>
                  <a:lnTo>
                    <a:pt x="5920" y="17636"/>
                  </a:lnTo>
                  <a:lnTo>
                    <a:pt x="14923" y="11716"/>
                  </a:lnTo>
                  <a:lnTo>
                    <a:pt x="11758" y="2302"/>
                  </a:lnTo>
                  <a:lnTo>
                    <a:pt x="11552" y="1809"/>
                  </a:lnTo>
                  <a:lnTo>
                    <a:pt x="11264" y="1357"/>
                  </a:lnTo>
                  <a:lnTo>
                    <a:pt x="10894" y="946"/>
                  </a:lnTo>
                  <a:lnTo>
                    <a:pt x="10524" y="617"/>
                  </a:lnTo>
                  <a:lnTo>
                    <a:pt x="10072" y="370"/>
                  </a:lnTo>
                  <a:lnTo>
                    <a:pt x="9579" y="165"/>
                  </a:lnTo>
                  <a:lnTo>
                    <a:pt x="9085" y="41"/>
                  </a:lnTo>
                  <a:lnTo>
                    <a:pt x="85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68"/>
            <p:cNvSpPr/>
            <p:nvPr/>
          </p:nvSpPr>
          <p:spPr>
            <a:xfrm>
              <a:off x="4360325" y="3471550"/>
              <a:ext cx="3125" cy="84300"/>
            </a:xfrm>
            <a:custGeom>
              <a:rect b="b" l="l" r="r" t="t"/>
              <a:pathLst>
                <a:path extrusionOk="0" h="3372" w="125">
                  <a:moveTo>
                    <a:pt x="42" y="1"/>
                  </a:moveTo>
                  <a:lnTo>
                    <a:pt x="1" y="42"/>
                  </a:lnTo>
                  <a:lnTo>
                    <a:pt x="1" y="3289"/>
                  </a:lnTo>
                  <a:lnTo>
                    <a:pt x="42" y="3331"/>
                  </a:lnTo>
                  <a:lnTo>
                    <a:pt x="83" y="3372"/>
                  </a:lnTo>
                  <a:lnTo>
                    <a:pt x="124" y="3331"/>
                  </a:lnTo>
                  <a:lnTo>
                    <a:pt x="124" y="3289"/>
                  </a:lnTo>
                  <a:lnTo>
                    <a:pt x="124" y="4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68"/>
            <p:cNvSpPr/>
            <p:nvPr/>
          </p:nvSpPr>
          <p:spPr>
            <a:xfrm>
              <a:off x="4377800" y="3521925"/>
              <a:ext cx="3125" cy="84275"/>
            </a:xfrm>
            <a:custGeom>
              <a:rect b="b" l="l" r="r" t="t"/>
              <a:pathLst>
                <a:path extrusionOk="0" h="3371" w="125">
                  <a:moveTo>
                    <a:pt x="83" y="0"/>
                  </a:moveTo>
                  <a:lnTo>
                    <a:pt x="42" y="41"/>
                  </a:lnTo>
                  <a:lnTo>
                    <a:pt x="1" y="82"/>
                  </a:lnTo>
                  <a:lnTo>
                    <a:pt x="1" y="3330"/>
                  </a:lnTo>
                  <a:lnTo>
                    <a:pt x="42" y="3371"/>
                  </a:lnTo>
                  <a:lnTo>
                    <a:pt x="124" y="3371"/>
                  </a:lnTo>
                  <a:lnTo>
                    <a:pt x="124" y="3330"/>
                  </a:lnTo>
                  <a:lnTo>
                    <a:pt x="124" y="82"/>
                  </a:lnTo>
                  <a:lnTo>
                    <a:pt x="124" y="4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68"/>
            <p:cNvSpPr/>
            <p:nvPr/>
          </p:nvSpPr>
          <p:spPr>
            <a:xfrm>
              <a:off x="4396300" y="3570225"/>
              <a:ext cx="3125" cy="84300"/>
            </a:xfrm>
            <a:custGeom>
              <a:rect b="b" l="l" r="r" t="t"/>
              <a:pathLst>
                <a:path extrusionOk="0" h="3372" w="125">
                  <a:moveTo>
                    <a:pt x="1" y="0"/>
                  </a:moveTo>
                  <a:lnTo>
                    <a:pt x="1" y="41"/>
                  </a:lnTo>
                  <a:lnTo>
                    <a:pt x="1" y="3289"/>
                  </a:lnTo>
                  <a:lnTo>
                    <a:pt x="1" y="3330"/>
                  </a:lnTo>
                  <a:lnTo>
                    <a:pt x="83" y="3371"/>
                  </a:lnTo>
                  <a:lnTo>
                    <a:pt x="124" y="3330"/>
                  </a:lnTo>
                  <a:lnTo>
                    <a:pt x="124" y="3289"/>
                  </a:lnTo>
                  <a:lnTo>
                    <a:pt x="124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68"/>
            <p:cNvSpPr/>
            <p:nvPr/>
          </p:nvSpPr>
          <p:spPr>
            <a:xfrm>
              <a:off x="4415825" y="3628800"/>
              <a:ext cx="3125" cy="84300"/>
            </a:xfrm>
            <a:custGeom>
              <a:rect b="b" l="l" r="r" t="t"/>
              <a:pathLst>
                <a:path extrusionOk="0" h="3372" w="125">
                  <a:moveTo>
                    <a:pt x="42" y="0"/>
                  </a:moveTo>
                  <a:lnTo>
                    <a:pt x="1" y="42"/>
                  </a:lnTo>
                  <a:lnTo>
                    <a:pt x="1" y="3289"/>
                  </a:lnTo>
                  <a:lnTo>
                    <a:pt x="42" y="3330"/>
                  </a:lnTo>
                  <a:lnTo>
                    <a:pt x="83" y="3371"/>
                  </a:lnTo>
                  <a:lnTo>
                    <a:pt x="124" y="3330"/>
                  </a:lnTo>
                  <a:lnTo>
                    <a:pt x="124" y="3289"/>
                  </a:lnTo>
                  <a:lnTo>
                    <a:pt x="124" y="4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68"/>
            <p:cNvSpPr/>
            <p:nvPr/>
          </p:nvSpPr>
          <p:spPr>
            <a:xfrm>
              <a:off x="4434325" y="3686350"/>
              <a:ext cx="3125" cy="84300"/>
            </a:xfrm>
            <a:custGeom>
              <a:rect b="b" l="l" r="r" t="t"/>
              <a:pathLst>
                <a:path extrusionOk="0" h="3372" w="125">
                  <a:moveTo>
                    <a:pt x="83" y="1"/>
                  </a:moveTo>
                  <a:lnTo>
                    <a:pt x="42" y="42"/>
                  </a:lnTo>
                  <a:lnTo>
                    <a:pt x="1" y="83"/>
                  </a:lnTo>
                  <a:lnTo>
                    <a:pt x="1" y="3330"/>
                  </a:lnTo>
                  <a:lnTo>
                    <a:pt x="42" y="3371"/>
                  </a:lnTo>
                  <a:lnTo>
                    <a:pt x="124" y="3371"/>
                  </a:lnTo>
                  <a:lnTo>
                    <a:pt x="124" y="3330"/>
                  </a:lnTo>
                  <a:lnTo>
                    <a:pt x="124" y="83"/>
                  </a:lnTo>
                  <a:lnTo>
                    <a:pt x="124" y="42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68"/>
            <p:cNvSpPr/>
            <p:nvPr/>
          </p:nvSpPr>
          <p:spPr>
            <a:xfrm>
              <a:off x="4454900" y="3751100"/>
              <a:ext cx="3100" cy="84300"/>
            </a:xfrm>
            <a:custGeom>
              <a:rect b="b" l="l" r="r" t="t"/>
              <a:pathLst>
                <a:path extrusionOk="0" h="3372" w="124">
                  <a:moveTo>
                    <a:pt x="41" y="0"/>
                  </a:moveTo>
                  <a:lnTo>
                    <a:pt x="0" y="83"/>
                  </a:lnTo>
                  <a:lnTo>
                    <a:pt x="0" y="3289"/>
                  </a:lnTo>
                  <a:lnTo>
                    <a:pt x="41" y="3330"/>
                  </a:lnTo>
                  <a:lnTo>
                    <a:pt x="82" y="3371"/>
                  </a:lnTo>
                  <a:lnTo>
                    <a:pt x="123" y="3330"/>
                  </a:lnTo>
                  <a:lnTo>
                    <a:pt x="123" y="3289"/>
                  </a:lnTo>
                  <a:lnTo>
                    <a:pt x="123" y="83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8"/>
            <p:cNvSpPr/>
            <p:nvPr/>
          </p:nvSpPr>
          <p:spPr>
            <a:xfrm>
              <a:off x="4475450" y="3802475"/>
              <a:ext cx="3100" cy="83275"/>
            </a:xfrm>
            <a:custGeom>
              <a:rect b="b" l="l" r="r" t="t"/>
              <a:pathLst>
                <a:path extrusionOk="0" h="3331" w="124">
                  <a:moveTo>
                    <a:pt x="0" y="1"/>
                  </a:moveTo>
                  <a:lnTo>
                    <a:pt x="0" y="42"/>
                  </a:lnTo>
                  <a:lnTo>
                    <a:pt x="0" y="3290"/>
                  </a:lnTo>
                  <a:lnTo>
                    <a:pt x="0" y="3331"/>
                  </a:lnTo>
                  <a:lnTo>
                    <a:pt x="82" y="3331"/>
                  </a:lnTo>
                  <a:lnTo>
                    <a:pt x="124" y="3290"/>
                  </a:lnTo>
                  <a:lnTo>
                    <a:pt x="124" y="42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68"/>
            <p:cNvSpPr/>
            <p:nvPr/>
          </p:nvSpPr>
          <p:spPr>
            <a:xfrm>
              <a:off x="4492925" y="3865175"/>
              <a:ext cx="3100" cy="84300"/>
            </a:xfrm>
            <a:custGeom>
              <a:rect b="b" l="l" r="r" t="t"/>
              <a:pathLst>
                <a:path extrusionOk="0" h="3372" w="124">
                  <a:moveTo>
                    <a:pt x="41" y="1"/>
                  </a:moveTo>
                  <a:lnTo>
                    <a:pt x="0" y="42"/>
                  </a:lnTo>
                  <a:lnTo>
                    <a:pt x="0" y="3289"/>
                  </a:lnTo>
                  <a:lnTo>
                    <a:pt x="41" y="3330"/>
                  </a:lnTo>
                  <a:lnTo>
                    <a:pt x="82" y="3371"/>
                  </a:lnTo>
                  <a:lnTo>
                    <a:pt x="123" y="3330"/>
                  </a:lnTo>
                  <a:lnTo>
                    <a:pt x="123" y="3289"/>
                  </a:lnTo>
                  <a:lnTo>
                    <a:pt x="123" y="42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68"/>
            <p:cNvSpPr/>
            <p:nvPr/>
          </p:nvSpPr>
          <p:spPr>
            <a:xfrm>
              <a:off x="4512450" y="3910400"/>
              <a:ext cx="3100" cy="84300"/>
            </a:xfrm>
            <a:custGeom>
              <a:rect b="b" l="l" r="r" t="t"/>
              <a:pathLst>
                <a:path extrusionOk="0" h="3372" w="124">
                  <a:moveTo>
                    <a:pt x="41" y="0"/>
                  </a:moveTo>
                  <a:lnTo>
                    <a:pt x="0" y="41"/>
                  </a:lnTo>
                  <a:lnTo>
                    <a:pt x="0" y="83"/>
                  </a:lnTo>
                  <a:lnTo>
                    <a:pt x="0" y="3330"/>
                  </a:lnTo>
                  <a:lnTo>
                    <a:pt x="0" y="3371"/>
                  </a:lnTo>
                  <a:lnTo>
                    <a:pt x="123" y="3371"/>
                  </a:lnTo>
                  <a:lnTo>
                    <a:pt x="123" y="3330"/>
                  </a:lnTo>
                  <a:lnTo>
                    <a:pt x="123" y="83"/>
                  </a:lnTo>
                  <a:lnTo>
                    <a:pt x="123" y="4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68"/>
            <p:cNvSpPr/>
            <p:nvPr/>
          </p:nvSpPr>
          <p:spPr>
            <a:xfrm>
              <a:off x="4531975" y="3947400"/>
              <a:ext cx="3100" cy="84300"/>
            </a:xfrm>
            <a:custGeom>
              <a:rect b="b" l="l" r="r" t="t"/>
              <a:pathLst>
                <a:path extrusionOk="0" h="3372" w="124">
                  <a:moveTo>
                    <a:pt x="0" y="0"/>
                  </a:moveTo>
                  <a:lnTo>
                    <a:pt x="0" y="41"/>
                  </a:lnTo>
                  <a:lnTo>
                    <a:pt x="0" y="3289"/>
                  </a:lnTo>
                  <a:lnTo>
                    <a:pt x="0" y="3330"/>
                  </a:lnTo>
                  <a:lnTo>
                    <a:pt x="41" y="3371"/>
                  </a:lnTo>
                  <a:lnTo>
                    <a:pt x="82" y="3330"/>
                  </a:lnTo>
                  <a:lnTo>
                    <a:pt x="124" y="3289"/>
                  </a:lnTo>
                  <a:lnTo>
                    <a:pt x="124" y="4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68"/>
            <p:cNvSpPr/>
            <p:nvPr/>
          </p:nvSpPr>
          <p:spPr>
            <a:xfrm>
              <a:off x="4560750" y="3927875"/>
              <a:ext cx="3100" cy="84300"/>
            </a:xfrm>
            <a:custGeom>
              <a:rect b="b" l="l" r="r" t="t"/>
              <a:pathLst>
                <a:path extrusionOk="0" h="3372" w="124">
                  <a:moveTo>
                    <a:pt x="82" y="0"/>
                  </a:moveTo>
                  <a:lnTo>
                    <a:pt x="41" y="41"/>
                  </a:lnTo>
                  <a:lnTo>
                    <a:pt x="0" y="82"/>
                  </a:lnTo>
                  <a:lnTo>
                    <a:pt x="0" y="3330"/>
                  </a:lnTo>
                  <a:lnTo>
                    <a:pt x="41" y="3371"/>
                  </a:lnTo>
                  <a:lnTo>
                    <a:pt x="124" y="3371"/>
                  </a:lnTo>
                  <a:lnTo>
                    <a:pt x="124" y="3330"/>
                  </a:lnTo>
                  <a:lnTo>
                    <a:pt x="124" y="82"/>
                  </a:lnTo>
                  <a:lnTo>
                    <a:pt x="124" y="4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68"/>
            <p:cNvSpPr/>
            <p:nvPr/>
          </p:nvSpPr>
          <p:spPr>
            <a:xfrm>
              <a:off x="4596725" y="3905250"/>
              <a:ext cx="3100" cy="84300"/>
            </a:xfrm>
            <a:custGeom>
              <a:rect b="b" l="l" r="r" t="t"/>
              <a:pathLst>
                <a:path extrusionOk="0" h="3372" w="124">
                  <a:moveTo>
                    <a:pt x="0" y="1"/>
                  </a:moveTo>
                  <a:lnTo>
                    <a:pt x="0" y="83"/>
                  </a:lnTo>
                  <a:lnTo>
                    <a:pt x="0" y="3289"/>
                  </a:lnTo>
                  <a:lnTo>
                    <a:pt x="0" y="3372"/>
                  </a:lnTo>
                  <a:lnTo>
                    <a:pt x="123" y="3372"/>
                  </a:lnTo>
                  <a:lnTo>
                    <a:pt x="123" y="3289"/>
                  </a:lnTo>
                  <a:lnTo>
                    <a:pt x="123" y="83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68"/>
            <p:cNvSpPr/>
            <p:nvPr/>
          </p:nvSpPr>
          <p:spPr>
            <a:xfrm>
              <a:off x="4630625" y="3882650"/>
              <a:ext cx="3125" cy="84300"/>
            </a:xfrm>
            <a:custGeom>
              <a:rect b="b" l="l" r="r" t="t"/>
              <a:pathLst>
                <a:path extrusionOk="0" h="3372" w="125">
                  <a:moveTo>
                    <a:pt x="83" y="0"/>
                  </a:moveTo>
                  <a:lnTo>
                    <a:pt x="42" y="41"/>
                  </a:lnTo>
                  <a:lnTo>
                    <a:pt x="1" y="83"/>
                  </a:lnTo>
                  <a:lnTo>
                    <a:pt x="1" y="3330"/>
                  </a:lnTo>
                  <a:lnTo>
                    <a:pt x="42" y="3371"/>
                  </a:lnTo>
                  <a:lnTo>
                    <a:pt x="124" y="3371"/>
                  </a:lnTo>
                  <a:lnTo>
                    <a:pt x="124" y="3330"/>
                  </a:lnTo>
                  <a:lnTo>
                    <a:pt x="124" y="83"/>
                  </a:lnTo>
                  <a:lnTo>
                    <a:pt x="124" y="4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68"/>
            <p:cNvSpPr/>
            <p:nvPr/>
          </p:nvSpPr>
          <p:spPr>
            <a:xfrm>
              <a:off x="4661450" y="3861075"/>
              <a:ext cx="3125" cy="84300"/>
            </a:xfrm>
            <a:custGeom>
              <a:rect b="b" l="l" r="r" t="t"/>
              <a:pathLst>
                <a:path extrusionOk="0" h="3372" w="125">
                  <a:moveTo>
                    <a:pt x="42" y="0"/>
                  </a:moveTo>
                  <a:lnTo>
                    <a:pt x="1" y="41"/>
                  </a:lnTo>
                  <a:lnTo>
                    <a:pt x="1" y="3289"/>
                  </a:lnTo>
                  <a:lnTo>
                    <a:pt x="42" y="3330"/>
                  </a:lnTo>
                  <a:lnTo>
                    <a:pt x="83" y="3371"/>
                  </a:lnTo>
                  <a:lnTo>
                    <a:pt x="124" y="3330"/>
                  </a:lnTo>
                  <a:lnTo>
                    <a:pt x="124" y="3289"/>
                  </a:lnTo>
                  <a:lnTo>
                    <a:pt x="124" y="41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68"/>
            <p:cNvSpPr/>
            <p:nvPr/>
          </p:nvSpPr>
          <p:spPr>
            <a:xfrm>
              <a:off x="4693325" y="3839475"/>
              <a:ext cx="3100" cy="84300"/>
            </a:xfrm>
            <a:custGeom>
              <a:rect b="b" l="l" r="r" t="t"/>
              <a:pathLst>
                <a:path extrusionOk="0" h="3372" w="124">
                  <a:moveTo>
                    <a:pt x="41" y="1"/>
                  </a:moveTo>
                  <a:lnTo>
                    <a:pt x="0" y="42"/>
                  </a:lnTo>
                  <a:lnTo>
                    <a:pt x="0" y="3290"/>
                  </a:lnTo>
                  <a:lnTo>
                    <a:pt x="41" y="3331"/>
                  </a:lnTo>
                  <a:lnTo>
                    <a:pt x="83" y="3372"/>
                  </a:lnTo>
                  <a:lnTo>
                    <a:pt x="124" y="3331"/>
                  </a:lnTo>
                  <a:lnTo>
                    <a:pt x="124" y="3290"/>
                  </a:lnTo>
                  <a:lnTo>
                    <a:pt x="124" y="4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68"/>
            <p:cNvSpPr/>
            <p:nvPr/>
          </p:nvSpPr>
          <p:spPr>
            <a:xfrm>
              <a:off x="4728275" y="3815850"/>
              <a:ext cx="3100" cy="84300"/>
            </a:xfrm>
            <a:custGeom>
              <a:rect b="b" l="l" r="r" t="t"/>
              <a:pathLst>
                <a:path extrusionOk="0" h="3372" w="124">
                  <a:moveTo>
                    <a:pt x="41" y="0"/>
                  </a:moveTo>
                  <a:lnTo>
                    <a:pt x="0" y="41"/>
                  </a:lnTo>
                  <a:lnTo>
                    <a:pt x="0" y="82"/>
                  </a:lnTo>
                  <a:lnTo>
                    <a:pt x="0" y="3330"/>
                  </a:lnTo>
                  <a:lnTo>
                    <a:pt x="0" y="3371"/>
                  </a:lnTo>
                  <a:lnTo>
                    <a:pt x="82" y="3371"/>
                  </a:lnTo>
                  <a:lnTo>
                    <a:pt x="123" y="3330"/>
                  </a:lnTo>
                  <a:lnTo>
                    <a:pt x="123" y="82"/>
                  </a:lnTo>
                  <a:lnTo>
                    <a:pt x="82" y="4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68"/>
            <p:cNvSpPr/>
            <p:nvPr/>
          </p:nvSpPr>
          <p:spPr>
            <a:xfrm>
              <a:off x="4763200" y="3795300"/>
              <a:ext cx="3125" cy="84300"/>
            </a:xfrm>
            <a:custGeom>
              <a:rect b="b" l="l" r="r" t="t"/>
              <a:pathLst>
                <a:path extrusionOk="0" h="3372" w="125">
                  <a:moveTo>
                    <a:pt x="83" y="0"/>
                  </a:moveTo>
                  <a:lnTo>
                    <a:pt x="42" y="41"/>
                  </a:lnTo>
                  <a:lnTo>
                    <a:pt x="1" y="82"/>
                  </a:lnTo>
                  <a:lnTo>
                    <a:pt x="1" y="3330"/>
                  </a:lnTo>
                  <a:lnTo>
                    <a:pt x="42" y="3371"/>
                  </a:lnTo>
                  <a:lnTo>
                    <a:pt x="124" y="3371"/>
                  </a:lnTo>
                  <a:lnTo>
                    <a:pt x="124" y="3330"/>
                  </a:lnTo>
                  <a:lnTo>
                    <a:pt x="124" y="82"/>
                  </a:lnTo>
                  <a:lnTo>
                    <a:pt x="124" y="4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68"/>
            <p:cNvSpPr/>
            <p:nvPr/>
          </p:nvSpPr>
          <p:spPr>
            <a:xfrm>
              <a:off x="4793000" y="3807625"/>
              <a:ext cx="3125" cy="52425"/>
            </a:xfrm>
            <a:custGeom>
              <a:rect b="b" l="l" r="r" t="t"/>
              <a:pathLst>
                <a:path extrusionOk="0" h="2097" w="125">
                  <a:moveTo>
                    <a:pt x="1" y="0"/>
                  </a:moveTo>
                  <a:lnTo>
                    <a:pt x="1" y="42"/>
                  </a:lnTo>
                  <a:lnTo>
                    <a:pt x="1" y="2015"/>
                  </a:lnTo>
                  <a:lnTo>
                    <a:pt x="1" y="2056"/>
                  </a:lnTo>
                  <a:lnTo>
                    <a:pt x="83" y="2097"/>
                  </a:lnTo>
                  <a:lnTo>
                    <a:pt x="124" y="2056"/>
                  </a:lnTo>
                  <a:lnTo>
                    <a:pt x="124" y="2015"/>
                  </a:lnTo>
                  <a:lnTo>
                    <a:pt x="124" y="4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8D1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4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4"/>
          <p:cNvSpPr txBox="1"/>
          <p:nvPr>
            <p:ph type="title"/>
          </p:nvPr>
        </p:nvSpPr>
        <p:spPr>
          <a:xfrm>
            <a:off x="712650" y="445025"/>
            <a:ext cx="771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9" name="Google Shape;179;p64"/>
          <p:cNvSpPr txBox="1"/>
          <p:nvPr>
            <p:ph idx="1" type="subTitle"/>
          </p:nvPr>
        </p:nvSpPr>
        <p:spPr>
          <a:xfrm>
            <a:off x="1207225" y="2853150"/>
            <a:ext cx="21096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64"/>
          <p:cNvSpPr txBox="1"/>
          <p:nvPr>
            <p:ph idx="2" type="subTitle"/>
          </p:nvPr>
        </p:nvSpPr>
        <p:spPr>
          <a:xfrm>
            <a:off x="3532825" y="2853325"/>
            <a:ext cx="21096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64"/>
          <p:cNvSpPr txBox="1"/>
          <p:nvPr>
            <p:ph idx="3" type="subTitle"/>
          </p:nvPr>
        </p:nvSpPr>
        <p:spPr>
          <a:xfrm>
            <a:off x="1406988" y="2380225"/>
            <a:ext cx="1693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2" name="Google Shape;182;p64"/>
          <p:cNvSpPr txBox="1"/>
          <p:nvPr>
            <p:ph idx="4" type="subTitle"/>
          </p:nvPr>
        </p:nvSpPr>
        <p:spPr>
          <a:xfrm>
            <a:off x="3748664" y="2380225"/>
            <a:ext cx="16779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3" name="Google Shape;183;p64"/>
          <p:cNvSpPr txBox="1"/>
          <p:nvPr>
            <p:ph idx="5" type="subTitle"/>
          </p:nvPr>
        </p:nvSpPr>
        <p:spPr>
          <a:xfrm>
            <a:off x="5843263" y="2853325"/>
            <a:ext cx="21096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64"/>
          <p:cNvSpPr txBox="1"/>
          <p:nvPr>
            <p:ph idx="6" type="subTitle"/>
          </p:nvPr>
        </p:nvSpPr>
        <p:spPr>
          <a:xfrm>
            <a:off x="6066680" y="2380225"/>
            <a:ext cx="16626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100"/>
              <a:buFont typeface="Montserrat"/>
              <a:buNone/>
              <a:defRPr b="1" sz="2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5" name="Google Shape;185;p64"/>
          <p:cNvSpPr/>
          <p:nvPr/>
        </p:nvSpPr>
        <p:spPr>
          <a:xfrm>
            <a:off x="0" y="4006900"/>
            <a:ext cx="9157500" cy="11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6" name="Google Shape;186;p64"/>
          <p:cNvGrpSpPr/>
          <p:nvPr/>
        </p:nvGrpSpPr>
        <p:grpSpPr>
          <a:xfrm>
            <a:off x="8320697" y="3599073"/>
            <a:ext cx="3864614" cy="1069384"/>
            <a:chOff x="5867000" y="2149900"/>
            <a:chExt cx="1511800" cy="418300"/>
          </a:xfrm>
        </p:grpSpPr>
        <p:sp>
          <p:nvSpPr>
            <p:cNvPr id="187" name="Google Shape;187;p64"/>
            <p:cNvSpPr/>
            <p:nvPr/>
          </p:nvSpPr>
          <p:spPr>
            <a:xfrm>
              <a:off x="5867000" y="2182775"/>
              <a:ext cx="1511800" cy="65800"/>
            </a:xfrm>
            <a:custGeom>
              <a:rect b="b" l="l" r="r" t="t"/>
              <a:pathLst>
                <a:path extrusionOk="0" h="2632" w="60472">
                  <a:moveTo>
                    <a:pt x="0" y="1"/>
                  </a:moveTo>
                  <a:lnTo>
                    <a:pt x="0" y="2632"/>
                  </a:lnTo>
                  <a:lnTo>
                    <a:pt x="60472" y="2632"/>
                  </a:lnTo>
                  <a:lnTo>
                    <a:pt x="604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64"/>
            <p:cNvSpPr/>
            <p:nvPr/>
          </p:nvSpPr>
          <p:spPr>
            <a:xfrm>
              <a:off x="5867000" y="2149900"/>
              <a:ext cx="80175" cy="418300"/>
            </a:xfrm>
            <a:custGeom>
              <a:rect b="b" l="l" r="r" t="t"/>
              <a:pathLst>
                <a:path extrusionOk="0" h="16732" w="3207">
                  <a:moveTo>
                    <a:pt x="0" y="0"/>
                  </a:moveTo>
                  <a:lnTo>
                    <a:pt x="0" y="16732"/>
                  </a:lnTo>
                  <a:lnTo>
                    <a:pt x="3207" y="16732"/>
                  </a:lnTo>
                  <a:lnTo>
                    <a:pt x="32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64"/>
            <p:cNvSpPr/>
            <p:nvPr/>
          </p:nvSpPr>
          <p:spPr>
            <a:xfrm>
              <a:off x="7298625" y="2149900"/>
              <a:ext cx="80175" cy="418300"/>
            </a:xfrm>
            <a:custGeom>
              <a:rect b="b" l="l" r="r" t="t"/>
              <a:pathLst>
                <a:path extrusionOk="0" h="16732" w="3207">
                  <a:moveTo>
                    <a:pt x="0" y="0"/>
                  </a:moveTo>
                  <a:lnTo>
                    <a:pt x="0" y="16732"/>
                  </a:lnTo>
                  <a:lnTo>
                    <a:pt x="3207" y="16732"/>
                  </a:lnTo>
                  <a:lnTo>
                    <a:pt x="32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64"/>
            <p:cNvSpPr/>
            <p:nvPr/>
          </p:nvSpPr>
          <p:spPr>
            <a:xfrm>
              <a:off x="5947150" y="2149900"/>
              <a:ext cx="1351500" cy="32900"/>
            </a:xfrm>
            <a:custGeom>
              <a:rect b="b" l="l" r="r" t="t"/>
              <a:pathLst>
                <a:path extrusionOk="0" h="1316" w="54060">
                  <a:moveTo>
                    <a:pt x="1" y="0"/>
                  </a:moveTo>
                  <a:lnTo>
                    <a:pt x="1" y="1316"/>
                  </a:lnTo>
                  <a:lnTo>
                    <a:pt x="54059" y="1316"/>
                  </a:lnTo>
                  <a:lnTo>
                    <a:pt x="54059" y="0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64"/>
            <p:cNvSpPr/>
            <p:nvPr/>
          </p:nvSpPr>
          <p:spPr>
            <a:xfrm>
              <a:off x="5947150" y="2434575"/>
              <a:ext cx="1351500" cy="32925"/>
            </a:xfrm>
            <a:custGeom>
              <a:rect b="b" l="l" r="r" t="t"/>
              <a:pathLst>
                <a:path extrusionOk="0" h="1317" w="54060">
                  <a:moveTo>
                    <a:pt x="1" y="1"/>
                  </a:moveTo>
                  <a:lnTo>
                    <a:pt x="1" y="1316"/>
                  </a:lnTo>
                  <a:lnTo>
                    <a:pt x="54059" y="1316"/>
                  </a:lnTo>
                  <a:lnTo>
                    <a:pt x="540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" name="Google Shape;192;p64"/>
          <p:cNvGrpSpPr/>
          <p:nvPr/>
        </p:nvGrpSpPr>
        <p:grpSpPr>
          <a:xfrm flipH="1">
            <a:off x="7869725" y="656612"/>
            <a:ext cx="1808700" cy="979188"/>
            <a:chOff x="-661000" y="580412"/>
            <a:chExt cx="1808700" cy="979188"/>
          </a:xfrm>
        </p:grpSpPr>
        <p:sp>
          <p:nvSpPr>
            <p:cNvPr id="193" name="Google Shape;193;p64"/>
            <p:cNvSpPr/>
            <p:nvPr/>
          </p:nvSpPr>
          <p:spPr>
            <a:xfrm>
              <a:off x="-661000" y="1322000"/>
              <a:ext cx="1808700" cy="237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4" name="Google Shape;194;p64"/>
            <p:cNvGrpSpPr/>
            <p:nvPr/>
          </p:nvGrpSpPr>
          <p:grpSpPr>
            <a:xfrm>
              <a:off x="569948" y="580412"/>
              <a:ext cx="422407" cy="741587"/>
              <a:chOff x="5755400" y="3340825"/>
              <a:chExt cx="276825" cy="486000"/>
            </a:xfrm>
          </p:grpSpPr>
          <p:sp>
            <p:nvSpPr>
              <p:cNvPr id="195" name="Google Shape;195;p64"/>
              <p:cNvSpPr/>
              <p:nvPr/>
            </p:nvSpPr>
            <p:spPr>
              <a:xfrm>
                <a:off x="5755400" y="3386625"/>
                <a:ext cx="111375" cy="282025"/>
              </a:xfrm>
              <a:custGeom>
                <a:rect b="b" l="l" r="r" t="t"/>
                <a:pathLst>
                  <a:path extrusionOk="0" h="11281" w="4455">
                    <a:moveTo>
                      <a:pt x="417" y="0"/>
                    </a:moveTo>
                    <a:lnTo>
                      <a:pt x="292" y="625"/>
                    </a:lnTo>
                    <a:lnTo>
                      <a:pt x="209" y="1249"/>
                    </a:lnTo>
                    <a:lnTo>
                      <a:pt x="42" y="2456"/>
                    </a:lnTo>
                    <a:lnTo>
                      <a:pt x="0" y="3622"/>
                    </a:lnTo>
                    <a:lnTo>
                      <a:pt x="42" y="4662"/>
                    </a:lnTo>
                    <a:lnTo>
                      <a:pt x="167" y="5661"/>
                    </a:lnTo>
                    <a:lnTo>
                      <a:pt x="333" y="6619"/>
                    </a:lnTo>
                    <a:lnTo>
                      <a:pt x="583" y="7451"/>
                    </a:lnTo>
                    <a:lnTo>
                      <a:pt x="833" y="8242"/>
                    </a:lnTo>
                    <a:lnTo>
                      <a:pt x="1083" y="8908"/>
                    </a:lnTo>
                    <a:lnTo>
                      <a:pt x="1374" y="9532"/>
                    </a:lnTo>
                    <a:lnTo>
                      <a:pt x="1624" y="10032"/>
                    </a:lnTo>
                    <a:lnTo>
                      <a:pt x="1874" y="10490"/>
                    </a:lnTo>
                    <a:lnTo>
                      <a:pt x="2248" y="11072"/>
                    </a:lnTo>
                    <a:lnTo>
                      <a:pt x="2415" y="11280"/>
                    </a:lnTo>
                    <a:lnTo>
                      <a:pt x="4454" y="10906"/>
                    </a:lnTo>
                    <a:lnTo>
                      <a:pt x="4080" y="10198"/>
                    </a:lnTo>
                    <a:lnTo>
                      <a:pt x="3622" y="9324"/>
                    </a:lnTo>
                    <a:lnTo>
                      <a:pt x="3122" y="8075"/>
                    </a:lnTo>
                    <a:lnTo>
                      <a:pt x="2498" y="6535"/>
                    </a:lnTo>
                    <a:lnTo>
                      <a:pt x="1832" y="4662"/>
                    </a:lnTo>
                    <a:lnTo>
                      <a:pt x="1124" y="2498"/>
                    </a:lnTo>
                    <a:lnTo>
                      <a:pt x="791" y="1291"/>
                    </a:lnTo>
                    <a:lnTo>
                      <a:pt x="417" y="0"/>
                    </a:lnTo>
                    <a:close/>
                  </a:path>
                </a:pathLst>
              </a:custGeom>
              <a:solidFill>
                <a:srgbClr val="2545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64"/>
              <p:cNvSpPr/>
              <p:nvPr/>
            </p:nvSpPr>
            <p:spPr>
              <a:xfrm>
                <a:off x="5921900" y="3386625"/>
                <a:ext cx="110325" cy="282025"/>
              </a:xfrm>
              <a:custGeom>
                <a:rect b="b" l="l" r="r" t="t"/>
                <a:pathLst>
                  <a:path extrusionOk="0" h="11281" w="4413">
                    <a:moveTo>
                      <a:pt x="3996" y="0"/>
                    </a:moveTo>
                    <a:lnTo>
                      <a:pt x="3663" y="1291"/>
                    </a:lnTo>
                    <a:lnTo>
                      <a:pt x="3330" y="2498"/>
                    </a:lnTo>
                    <a:lnTo>
                      <a:pt x="2623" y="4662"/>
                    </a:lnTo>
                    <a:lnTo>
                      <a:pt x="1957" y="6535"/>
                    </a:lnTo>
                    <a:lnTo>
                      <a:pt x="1332" y="8075"/>
                    </a:lnTo>
                    <a:lnTo>
                      <a:pt x="791" y="9324"/>
                    </a:lnTo>
                    <a:lnTo>
                      <a:pt x="375" y="10198"/>
                    </a:lnTo>
                    <a:lnTo>
                      <a:pt x="0" y="10906"/>
                    </a:lnTo>
                    <a:lnTo>
                      <a:pt x="2040" y="11280"/>
                    </a:lnTo>
                    <a:lnTo>
                      <a:pt x="2165" y="11072"/>
                    </a:lnTo>
                    <a:lnTo>
                      <a:pt x="2581" y="10490"/>
                    </a:lnTo>
                    <a:lnTo>
                      <a:pt x="2831" y="10032"/>
                    </a:lnTo>
                    <a:lnTo>
                      <a:pt x="3080" y="9532"/>
                    </a:lnTo>
                    <a:lnTo>
                      <a:pt x="3372" y="8908"/>
                    </a:lnTo>
                    <a:lnTo>
                      <a:pt x="3622" y="8242"/>
                    </a:lnTo>
                    <a:lnTo>
                      <a:pt x="3871" y="7451"/>
                    </a:lnTo>
                    <a:lnTo>
                      <a:pt x="4079" y="6619"/>
                    </a:lnTo>
                    <a:lnTo>
                      <a:pt x="4246" y="5661"/>
                    </a:lnTo>
                    <a:lnTo>
                      <a:pt x="4371" y="4662"/>
                    </a:lnTo>
                    <a:lnTo>
                      <a:pt x="4412" y="3622"/>
                    </a:lnTo>
                    <a:lnTo>
                      <a:pt x="4371" y="2456"/>
                    </a:lnTo>
                    <a:lnTo>
                      <a:pt x="4246" y="1249"/>
                    </a:lnTo>
                    <a:lnTo>
                      <a:pt x="4121" y="625"/>
                    </a:lnTo>
                    <a:lnTo>
                      <a:pt x="3996" y="0"/>
                    </a:lnTo>
                    <a:close/>
                  </a:path>
                </a:pathLst>
              </a:custGeom>
              <a:solidFill>
                <a:srgbClr val="2C4E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64"/>
              <p:cNvSpPr/>
              <p:nvPr/>
            </p:nvSpPr>
            <p:spPr>
              <a:xfrm>
                <a:off x="5902125" y="3420950"/>
                <a:ext cx="91600" cy="244575"/>
              </a:xfrm>
              <a:custGeom>
                <a:rect b="b" l="l" r="r" t="t"/>
                <a:pathLst>
                  <a:path extrusionOk="0" h="9783" w="3664">
                    <a:moveTo>
                      <a:pt x="2748" y="1"/>
                    </a:moveTo>
                    <a:lnTo>
                      <a:pt x="2748" y="251"/>
                    </a:lnTo>
                    <a:lnTo>
                      <a:pt x="2706" y="1000"/>
                    </a:lnTo>
                    <a:lnTo>
                      <a:pt x="2623" y="2082"/>
                    </a:lnTo>
                    <a:lnTo>
                      <a:pt x="2415" y="3456"/>
                    </a:lnTo>
                    <a:lnTo>
                      <a:pt x="2290" y="4205"/>
                    </a:lnTo>
                    <a:lnTo>
                      <a:pt x="2082" y="4954"/>
                    </a:lnTo>
                    <a:lnTo>
                      <a:pt x="1874" y="5787"/>
                    </a:lnTo>
                    <a:lnTo>
                      <a:pt x="1624" y="6577"/>
                    </a:lnTo>
                    <a:lnTo>
                      <a:pt x="1291" y="7410"/>
                    </a:lnTo>
                    <a:lnTo>
                      <a:pt x="916" y="8201"/>
                    </a:lnTo>
                    <a:lnTo>
                      <a:pt x="500" y="8950"/>
                    </a:lnTo>
                    <a:lnTo>
                      <a:pt x="0" y="9658"/>
                    </a:lnTo>
                    <a:lnTo>
                      <a:pt x="583" y="9741"/>
                    </a:lnTo>
                    <a:lnTo>
                      <a:pt x="1083" y="9783"/>
                    </a:lnTo>
                    <a:lnTo>
                      <a:pt x="1874" y="9783"/>
                    </a:lnTo>
                    <a:lnTo>
                      <a:pt x="2331" y="9699"/>
                    </a:lnTo>
                    <a:lnTo>
                      <a:pt x="2498" y="9658"/>
                    </a:lnTo>
                    <a:lnTo>
                      <a:pt x="2623" y="9491"/>
                    </a:lnTo>
                    <a:lnTo>
                      <a:pt x="2872" y="9033"/>
                    </a:lnTo>
                    <a:lnTo>
                      <a:pt x="2997" y="8700"/>
                    </a:lnTo>
                    <a:lnTo>
                      <a:pt x="3164" y="8284"/>
                    </a:lnTo>
                    <a:lnTo>
                      <a:pt x="3330" y="7785"/>
                    </a:lnTo>
                    <a:lnTo>
                      <a:pt x="3455" y="7202"/>
                    </a:lnTo>
                    <a:lnTo>
                      <a:pt x="3580" y="6577"/>
                    </a:lnTo>
                    <a:lnTo>
                      <a:pt x="3622" y="5870"/>
                    </a:lnTo>
                    <a:lnTo>
                      <a:pt x="3663" y="5079"/>
                    </a:lnTo>
                    <a:lnTo>
                      <a:pt x="3622" y="4205"/>
                    </a:lnTo>
                    <a:lnTo>
                      <a:pt x="3538" y="3248"/>
                    </a:lnTo>
                    <a:lnTo>
                      <a:pt x="3372" y="2249"/>
                    </a:lnTo>
                    <a:lnTo>
                      <a:pt x="3122" y="1166"/>
                    </a:lnTo>
                    <a:lnTo>
                      <a:pt x="2748" y="1"/>
                    </a:lnTo>
                    <a:close/>
                  </a:path>
                </a:pathLst>
              </a:custGeom>
              <a:solidFill>
                <a:srgbClr val="2545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64"/>
              <p:cNvSpPr/>
              <p:nvPr/>
            </p:nvSpPr>
            <p:spPr>
              <a:xfrm>
                <a:off x="5805350" y="3351250"/>
                <a:ext cx="79100" cy="317400"/>
              </a:xfrm>
              <a:custGeom>
                <a:rect b="b" l="l" r="r" t="t"/>
                <a:pathLst>
                  <a:path extrusionOk="0" h="12696" w="3164">
                    <a:moveTo>
                      <a:pt x="1124" y="0"/>
                    </a:moveTo>
                    <a:lnTo>
                      <a:pt x="999" y="333"/>
                    </a:lnTo>
                    <a:lnTo>
                      <a:pt x="750" y="1207"/>
                    </a:lnTo>
                    <a:lnTo>
                      <a:pt x="458" y="2539"/>
                    </a:lnTo>
                    <a:lnTo>
                      <a:pt x="292" y="3330"/>
                    </a:lnTo>
                    <a:lnTo>
                      <a:pt x="167" y="4246"/>
                    </a:lnTo>
                    <a:lnTo>
                      <a:pt x="42" y="5161"/>
                    </a:lnTo>
                    <a:lnTo>
                      <a:pt x="0" y="6202"/>
                    </a:lnTo>
                    <a:lnTo>
                      <a:pt x="0" y="7243"/>
                    </a:lnTo>
                    <a:lnTo>
                      <a:pt x="42" y="8325"/>
                    </a:lnTo>
                    <a:lnTo>
                      <a:pt x="167" y="9407"/>
                    </a:lnTo>
                    <a:lnTo>
                      <a:pt x="375" y="10531"/>
                    </a:lnTo>
                    <a:lnTo>
                      <a:pt x="541" y="11072"/>
                    </a:lnTo>
                    <a:lnTo>
                      <a:pt x="708" y="11613"/>
                    </a:lnTo>
                    <a:lnTo>
                      <a:pt x="916" y="12154"/>
                    </a:lnTo>
                    <a:lnTo>
                      <a:pt x="1124" y="12695"/>
                    </a:lnTo>
                    <a:lnTo>
                      <a:pt x="3164" y="12695"/>
                    </a:lnTo>
                    <a:lnTo>
                      <a:pt x="2831" y="11613"/>
                    </a:lnTo>
                    <a:lnTo>
                      <a:pt x="2498" y="10406"/>
                    </a:lnTo>
                    <a:lnTo>
                      <a:pt x="2123" y="8783"/>
                    </a:lnTo>
                    <a:lnTo>
                      <a:pt x="1749" y="6868"/>
                    </a:lnTo>
                    <a:lnTo>
                      <a:pt x="1582" y="5827"/>
                    </a:lnTo>
                    <a:lnTo>
                      <a:pt x="1457" y="4745"/>
                    </a:lnTo>
                    <a:lnTo>
                      <a:pt x="1291" y="3580"/>
                    </a:lnTo>
                    <a:lnTo>
                      <a:pt x="1207" y="2414"/>
                    </a:lnTo>
                    <a:lnTo>
                      <a:pt x="1166" y="1249"/>
                    </a:lnTo>
                    <a:lnTo>
                      <a:pt x="1124" y="0"/>
                    </a:lnTo>
                    <a:close/>
                  </a:path>
                </a:pathLst>
              </a:custGeom>
              <a:solidFill>
                <a:srgbClr val="2C4E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64"/>
              <p:cNvSpPr/>
              <p:nvPr/>
            </p:nvSpPr>
            <p:spPr>
              <a:xfrm>
                <a:off x="5846975" y="3379325"/>
                <a:ext cx="95750" cy="289325"/>
              </a:xfrm>
              <a:custGeom>
                <a:rect b="b" l="l" r="r" t="t"/>
                <a:pathLst>
                  <a:path extrusionOk="0" h="11573" w="3830">
                    <a:moveTo>
                      <a:pt x="1124" y="1"/>
                    </a:moveTo>
                    <a:lnTo>
                      <a:pt x="1041" y="251"/>
                    </a:lnTo>
                    <a:lnTo>
                      <a:pt x="791" y="1083"/>
                    </a:lnTo>
                    <a:lnTo>
                      <a:pt x="500" y="2290"/>
                    </a:lnTo>
                    <a:lnTo>
                      <a:pt x="375" y="2998"/>
                    </a:lnTo>
                    <a:lnTo>
                      <a:pt x="250" y="3830"/>
                    </a:lnTo>
                    <a:lnTo>
                      <a:pt x="125" y="4704"/>
                    </a:lnTo>
                    <a:lnTo>
                      <a:pt x="42" y="5620"/>
                    </a:lnTo>
                    <a:lnTo>
                      <a:pt x="0" y="6578"/>
                    </a:lnTo>
                    <a:lnTo>
                      <a:pt x="42" y="7577"/>
                    </a:lnTo>
                    <a:lnTo>
                      <a:pt x="84" y="8575"/>
                    </a:lnTo>
                    <a:lnTo>
                      <a:pt x="250" y="9574"/>
                    </a:lnTo>
                    <a:lnTo>
                      <a:pt x="458" y="10573"/>
                    </a:lnTo>
                    <a:lnTo>
                      <a:pt x="791" y="11572"/>
                    </a:lnTo>
                    <a:lnTo>
                      <a:pt x="3830" y="11572"/>
                    </a:lnTo>
                    <a:lnTo>
                      <a:pt x="3663" y="11364"/>
                    </a:lnTo>
                    <a:lnTo>
                      <a:pt x="3330" y="10740"/>
                    </a:lnTo>
                    <a:lnTo>
                      <a:pt x="2872" y="9741"/>
                    </a:lnTo>
                    <a:lnTo>
                      <a:pt x="2581" y="9117"/>
                    </a:lnTo>
                    <a:lnTo>
                      <a:pt x="2331" y="8409"/>
                    </a:lnTo>
                    <a:lnTo>
                      <a:pt x="2040" y="7618"/>
                    </a:lnTo>
                    <a:lnTo>
                      <a:pt x="1790" y="6744"/>
                    </a:lnTo>
                    <a:lnTo>
                      <a:pt x="1582" y="5787"/>
                    </a:lnTo>
                    <a:lnTo>
                      <a:pt x="1374" y="4746"/>
                    </a:lnTo>
                    <a:lnTo>
                      <a:pt x="1207" y="3664"/>
                    </a:lnTo>
                    <a:lnTo>
                      <a:pt x="1124" y="2498"/>
                    </a:lnTo>
                    <a:lnTo>
                      <a:pt x="1083" y="1291"/>
                    </a:lnTo>
                    <a:lnTo>
                      <a:pt x="1124" y="1"/>
                    </a:lnTo>
                    <a:close/>
                  </a:path>
                </a:pathLst>
              </a:custGeom>
              <a:solidFill>
                <a:srgbClr val="2545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64"/>
              <p:cNvSpPr/>
              <p:nvPr/>
            </p:nvSpPr>
            <p:spPr>
              <a:xfrm>
                <a:off x="5886525" y="3340825"/>
                <a:ext cx="70775" cy="314300"/>
              </a:xfrm>
              <a:custGeom>
                <a:rect b="b" l="l" r="r" t="t"/>
                <a:pathLst>
                  <a:path extrusionOk="0" h="12572" w="2831">
                    <a:moveTo>
                      <a:pt x="666" y="1"/>
                    </a:moveTo>
                    <a:lnTo>
                      <a:pt x="666" y="1541"/>
                    </a:lnTo>
                    <a:lnTo>
                      <a:pt x="666" y="3164"/>
                    </a:lnTo>
                    <a:lnTo>
                      <a:pt x="624" y="5162"/>
                    </a:lnTo>
                    <a:lnTo>
                      <a:pt x="541" y="7243"/>
                    </a:lnTo>
                    <a:lnTo>
                      <a:pt x="416" y="9325"/>
                    </a:lnTo>
                    <a:lnTo>
                      <a:pt x="333" y="10282"/>
                    </a:lnTo>
                    <a:lnTo>
                      <a:pt x="250" y="11156"/>
                    </a:lnTo>
                    <a:lnTo>
                      <a:pt x="125" y="11947"/>
                    </a:lnTo>
                    <a:lnTo>
                      <a:pt x="0" y="12571"/>
                    </a:lnTo>
                    <a:lnTo>
                      <a:pt x="2414" y="12571"/>
                    </a:lnTo>
                    <a:lnTo>
                      <a:pt x="2456" y="12238"/>
                    </a:lnTo>
                    <a:lnTo>
                      <a:pt x="2622" y="11364"/>
                    </a:lnTo>
                    <a:lnTo>
                      <a:pt x="2747" y="10032"/>
                    </a:lnTo>
                    <a:lnTo>
                      <a:pt x="2831" y="9200"/>
                    </a:lnTo>
                    <a:lnTo>
                      <a:pt x="2831" y="8284"/>
                    </a:lnTo>
                    <a:lnTo>
                      <a:pt x="2831" y="7368"/>
                    </a:lnTo>
                    <a:lnTo>
                      <a:pt x="2747" y="6328"/>
                    </a:lnTo>
                    <a:lnTo>
                      <a:pt x="2622" y="5287"/>
                    </a:lnTo>
                    <a:lnTo>
                      <a:pt x="2414" y="4247"/>
                    </a:lnTo>
                    <a:lnTo>
                      <a:pt x="2123" y="3164"/>
                    </a:lnTo>
                    <a:lnTo>
                      <a:pt x="1748" y="2082"/>
                    </a:lnTo>
                    <a:lnTo>
                      <a:pt x="1499" y="1541"/>
                    </a:lnTo>
                    <a:lnTo>
                      <a:pt x="1249" y="1041"/>
                    </a:lnTo>
                    <a:lnTo>
                      <a:pt x="999" y="500"/>
                    </a:lnTo>
                    <a:lnTo>
                      <a:pt x="666" y="1"/>
                    </a:lnTo>
                    <a:close/>
                  </a:path>
                </a:pathLst>
              </a:custGeom>
              <a:solidFill>
                <a:srgbClr val="2C4E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64"/>
              <p:cNvSpPr/>
              <p:nvPr/>
            </p:nvSpPr>
            <p:spPr>
              <a:xfrm>
                <a:off x="5783500" y="3641575"/>
                <a:ext cx="220625" cy="185250"/>
              </a:xfrm>
              <a:custGeom>
                <a:rect b="b" l="l" r="r" t="t"/>
                <a:pathLst>
                  <a:path extrusionOk="0" h="7410" w="8825">
                    <a:moveTo>
                      <a:pt x="0" y="0"/>
                    </a:moveTo>
                    <a:lnTo>
                      <a:pt x="0" y="6369"/>
                    </a:lnTo>
                    <a:lnTo>
                      <a:pt x="42" y="6577"/>
                    </a:lnTo>
                    <a:lnTo>
                      <a:pt x="84" y="6785"/>
                    </a:lnTo>
                    <a:lnTo>
                      <a:pt x="208" y="6951"/>
                    </a:lnTo>
                    <a:lnTo>
                      <a:pt x="333" y="7118"/>
                    </a:lnTo>
                    <a:lnTo>
                      <a:pt x="500" y="7243"/>
                    </a:lnTo>
                    <a:lnTo>
                      <a:pt x="666" y="7326"/>
                    </a:lnTo>
                    <a:lnTo>
                      <a:pt x="874" y="7409"/>
                    </a:lnTo>
                    <a:lnTo>
                      <a:pt x="7992" y="7409"/>
                    </a:lnTo>
                    <a:lnTo>
                      <a:pt x="8200" y="7326"/>
                    </a:lnTo>
                    <a:lnTo>
                      <a:pt x="8367" y="7243"/>
                    </a:lnTo>
                    <a:lnTo>
                      <a:pt x="8533" y="7118"/>
                    </a:lnTo>
                    <a:lnTo>
                      <a:pt x="8658" y="6951"/>
                    </a:lnTo>
                    <a:lnTo>
                      <a:pt x="8741" y="6785"/>
                    </a:lnTo>
                    <a:lnTo>
                      <a:pt x="8825" y="6577"/>
                    </a:lnTo>
                    <a:lnTo>
                      <a:pt x="8825" y="6369"/>
                    </a:lnTo>
                    <a:lnTo>
                      <a:pt x="8825" y="0"/>
                    </a:lnTo>
                    <a:close/>
                  </a:path>
                </a:pathLst>
              </a:custGeom>
              <a:solidFill>
                <a:srgbClr val="8753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64"/>
              <p:cNvSpPr/>
              <p:nvPr/>
            </p:nvSpPr>
            <p:spPr>
              <a:xfrm>
                <a:off x="5783500" y="3641575"/>
                <a:ext cx="220625" cy="18750"/>
              </a:xfrm>
              <a:custGeom>
                <a:rect b="b" l="l" r="r" t="t"/>
                <a:pathLst>
                  <a:path extrusionOk="0" h="750" w="8825">
                    <a:moveTo>
                      <a:pt x="0" y="0"/>
                    </a:moveTo>
                    <a:lnTo>
                      <a:pt x="0" y="749"/>
                    </a:lnTo>
                    <a:lnTo>
                      <a:pt x="8825" y="749"/>
                    </a:lnTo>
                    <a:lnTo>
                      <a:pt x="8825" y="0"/>
                    </a:lnTo>
                    <a:close/>
                  </a:path>
                </a:pathLst>
              </a:custGeom>
              <a:solidFill>
                <a:srgbClr val="B972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64"/>
            <p:cNvGrpSpPr/>
            <p:nvPr/>
          </p:nvGrpSpPr>
          <p:grpSpPr>
            <a:xfrm>
              <a:off x="-122052" y="580412"/>
              <a:ext cx="422407" cy="741587"/>
              <a:chOff x="5755400" y="3340825"/>
              <a:chExt cx="276825" cy="486000"/>
            </a:xfrm>
          </p:grpSpPr>
          <p:sp>
            <p:nvSpPr>
              <p:cNvPr id="204" name="Google Shape;204;p64"/>
              <p:cNvSpPr/>
              <p:nvPr/>
            </p:nvSpPr>
            <p:spPr>
              <a:xfrm>
                <a:off x="5755400" y="3386625"/>
                <a:ext cx="111375" cy="282025"/>
              </a:xfrm>
              <a:custGeom>
                <a:rect b="b" l="l" r="r" t="t"/>
                <a:pathLst>
                  <a:path extrusionOk="0" h="11281" w="4455">
                    <a:moveTo>
                      <a:pt x="417" y="0"/>
                    </a:moveTo>
                    <a:lnTo>
                      <a:pt x="292" y="625"/>
                    </a:lnTo>
                    <a:lnTo>
                      <a:pt x="209" y="1249"/>
                    </a:lnTo>
                    <a:lnTo>
                      <a:pt x="42" y="2456"/>
                    </a:lnTo>
                    <a:lnTo>
                      <a:pt x="0" y="3622"/>
                    </a:lnTo>
                    <a:lnTo>
                      <a:pt x="42" y="4662"/>
                    </a:lnTo>
                    <a:lnTo>
                      <a:pt x="167" y="5661"/>
                    </a:lnTo>
                    <a:lnTo>
                      <a:pt x="333" y="6619"/>
                    </a:lnTo>
                    <a:lnTo>
                      <a:pt x="583" y="7451"/>
                    </a:lnTo>
                    <a:lnTo>
                      <a:pt x="833" y="8242"/>
                    </a:lnTo>
                    <a:lnTo>
                      <a:pt x="1083" y="8908"/>
                    </a:lnTo>
                    <a:lnTo>
                      <a:pt x="1374" y="9532"/>
                    </a:lnTo>
                    <a:lnTo>
                      <a:pt x="1624" y="10032"/>
                    </a:lnTo>
                    <a:lnTo>
                      <a:pt x="1874" y="10490"/>
                    </a:lnTo>
                    <a:lnTo>
                      <a:pt x="2248" y="11072"/>
                    </a:lnTo>
                    <a:lnTo>
                      <a:pt x="2415" y="11280"/>
                    </a:lnTo>
                    <a:lnTo>
                      <a:pt x="4454" y="10906"/>
                    </a:lnTo>
                    <a:lnTo>
                      <a:pt x="4080" y="10198"/>
                    </a:lnTo>
                    <a:lnTo>
                      <a:pt x="3622" y="9324"/>
                    </a:lnTo>
                    <a:lnTo>
                      <a:pt x="3122" y="8075"/>
                    </a:lnTo>
                    <a:lnTo>
                      <a:pt x="2498" y="6535"/>
                    </a:lnTo>
                    <a:lnTo>
                      <a:pt x="1832" y="4662"/>
                    </a:lnTo>
                    <a:lnTo>
                      <a:pt x="1124" y="2498"/>
                    </a:lnTo>
                    <a:lnTo>
                      <a:pt x="791" y="1291"/>
                    </a:lnTo>
                    <a:lnTo>
                      <a:pt x="417" y="0"/>
                    </a:lnTo>
                    <a:close/>
                  </a:path>
                </a:pathLst>
              </a:custGeom>
              <a:solidFill>
                <a:srgbClr val="2545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64"/>
              <p:cNvSpPr/>
              <p:nvPr/>
            </p:nvSpPr>
            <p:spPr>
              <a:xfrm>
                <a:off x="5921900" y="3386625"/>
                <a:ext cx="110325" cy="282025"/>
              </a:xfrm>
              <a:custGeom>
                <a:rect b="b" l="l" r="r" t="t"/>
                <a:pathLst>
                  <a:path extrusionOk="0" h="11281" w="4413">
                    <a:moveTo>
                      <a:pt x="3996" y="0"/>
                    </a:moveTo>
                    <a:lnTo>
                      <a:pt x="3663" y="1291"/>
                    </a:lnTo>
                    <a:lnTo>
                      <a:pt x="3330" y="2498"/>
                    </a:lnTo>
                    <a:lnTo>
                      <a:pt x="2623" y="4662"/>
                    </a:lnTo>
                    <a:lnTo>
                      <a:pt x="1957" y="6535"/>
                    </a:lnTo>
                    <a:lnTo>
                      <a:pt x="1332" y="8075"/>
                    </a:lnTo>
                    <a:lnTo>
                      <a:pt x="791" y="9324"/>
                    </a:lnTo>
                    <a:lnTo>
                      <a:pt x="375" y="10198"/>
                    </a:lnTo>
                    <a:lnTo>
                      <a:pt x="0" y="10906"/>
                    </a:lnTo>
                    <a:lnTo>
                      <a:pt x="2040" y="11280"/>
                    </a:lnTo>
                    <a:lnTo>
                      <a:pt x="2165" y="11072"/>
                    </a:lnTo>
                    <a:lnTo>
                      <a:pt x="2581" y="10490"/>
                    </a:lnTo>
                    <a:lnTo>
                      <a:pt x="2831" y="10032"/>
                    </a:lnTo>
                    <a:lnTo>
                      <a:pt x="3080" y="9532"/>
                    </a:lnTo>
                    <a:lnTo>
                      <a:pt x="3372" y="8908"/>
                    </a:lnTo>
                    <a:lnTo>
                      <a:pt x="3622" y="8242"/>
                    </a:lnTo>
                    <a:lnTo>
                      <a:pt x="3871" y="7451"/>
                    </a:lnTo>
                    <a:lnTo>
                      <a:pt x="4079" y="6619"/>
                    </a:lnTo>
                    <a:lnTo>
                      <a:pt x="4246" y="5661"/>
                    </a:lnTo>
                    <a:lnTo>
                      <a:pt x="4371" y="4662"/>
                    </a:lnTo>
                    <a:lnTo>
                      <a:pt x="4412" y="3622"/>
                    </a:lnTo>
                    <a:lnTo>
                      <a:pt x="4371" y="2456"/>
                    </a:lnTo>
                    <a:lnTo>
                      <a:pt x="4246" y="1249"/>
                    </a:lnTo>
                    <a:lnTo>
                      <a:pt x="4121" y="625"/>
                    </a:lnTo>
                    <a:lnTo>
                      <a:pt x="3996" y="0"/>
                    </a:lnTo>
                    <a:close/>
                  </a:path>
                </a:pathLst>
              </a:custGeom>
              <a:solidFill>
                <a:srgbClr val="2C4E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64"/>
              <p:cNvSpPr/>
              <p:nvPr/>
            </p:nvSpPr>
            <p:spPr>
              <a:xfrm>
                <a:off x="5902125" y="3420950"/>
                <a:ext cx="91600" cy="244575"/>
              </a:xfrm>
              <a:custGeom>
                <a:rect b="b" l="l" r="r" t="t"/>
                <a:pathLst>
                  <a:path extrusionOk="0" h="9783" w="3664">
                    <a:moveTo>
                      <a:pt x="2748" y="1"/>
                    </a:moveTo>
                    <a:lnTo>
                      <a:pt x="2748" y="251"/>
                    </a:lnTo>
                    <a:lnTo>
                      <a:pt x="2706" y="1000"/>
                    </a:lnTo>
                    <a:lnTo>
                      <a:pt x="2623" y="2082"/>
                    </a:lnTo>
                    <a:lnTo>
                      <a:pt x="2415" y="3456"/>
                    </a:lnTo>
                    <a:lnTo>
                      <a:pt x="2290" y="4205"/>
                    </a:lnTo>
                    <a:lnTo>
                      <a:pt x="2082" y="4954"/>
                    </a:lnTo>
                    <a:lnTo>
                      <a:pt x="1874" y="5787"/>
                    </a:lnTo>
                    <a:lnTo>
                      <a:pt x="1624" y="6577"/>
                    </a:lnTo>
                    <a:lnTo>
                      <a:pt x="1291" y="7410"/>
                    </a:lnTo>
                    <a:lnTo>
                      <a:pt x="916" y="8201"/>
                    </a:lnTo>
                    <a:lnTo>
                      <a:pt x="500" y="8950"/>
                    </a:lnTo>
                    <a:lnTo>
                      <a:pt x="0" y="9658"/>
                    </a:lnTo>
                    <a:lnTo>
                      <a:pt x="583" y="9741"/>
                    </a:lnTo>
                    <a:lnTo>
                      <a:pt x="1083" y="9783"/>
                    </a:lnTo>
                    <a:lnTo>
                      <a:pt x="1874" y="9783"/>
                    </a:lnTo>
                    <a:lnTo>
                      <a:pt x="2331" y="9699"/>
                    </a:lnTo>
                    <a:lnTo>
                      <a:pt x="2498" y="9658"/>
                    </a:lnTo>
                    <a:lnTo>
                      <a:pt x="2623" y="9491"/>
                    </a:lnTo>
                    <a:lnTo>
                      <a:pt x="2872" y="9033"/>
                    </a:lnTo>
                    <a:lnTo>
                      <a:pt x="2997" y="8700"/>
                    </a:lnTo>
                    <a:lnTo>
                      <a:pt x="3164" y="8284"/>
                    </a:lnTo>
                    <a:lnTo>
                      <a:pt x="3330" y="7785"/>
                    </a:lnTo>
                    <a:lnTo>
                      <a:pt x="3455" y="7202"/>
                    </a:lnTo>
                    <a:lnTo>
                      <a:pt x="3580" y="6577"/>
                    </a:lnTo>
                    <a:lnTo>
                      <a:pt x="3622" y="5870"/>
                    </a:lnTo>
                    <a:lnTo>
                      <a:pt x="3663" y="5079"/>
                    </a:lnTo>
                    <a:lnTo>
                      <a:pt x="3622" y="4205"/>
                    </a:lnTo>
                    <a:lnTo>
                      <a:pt x="3538" y="3248"/>
                    </a:lnTo>
                    <a:lnTo>
                      <a:pt x="3372" y="2249"/>
                    </a:lnTo>
                    <a:lnTo>
                      <a:pt x="3122" y="1166"/>
                    </a:lnTo>
                    <a:lnTo>
                      <a:pt x="2748" y="1"/>
                    </a:lnTo>
                    <a:close/>
                  </a:path>
                </a:pathLst>
              </a:custGeom>
              <a:solidFill>
                <a:srgbClr val="2545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64"/>
              <p:cNvSpPr/>
              <p:nvPr/>
            </p:nvSpPr>
            <p:spPr>
              <a:xfrm>
                <a:off x="5805350" y="3351250"/>
                <a:ext cx="79100" cy="317400"/>
              </a:xfrm>
              <a:custGeom>
                <a:rect b="b" l="l" r="r" t="t"/>
                <a:pathLst>
                  <a:path extrusionOk="0" h="12696" w="3164">
                    <a:moveTo>
                      <a:pt x="1124" y="0"/>
                    </a:moveTo>
                    <a:lnTo>
                      <a:pt x="999" y="333"/>
                    </a:lnTo>
                    <a:lnTo>
                      <a:pt x="750" y="1207"/>
                    </a:lnTo>
                    <a:lnTo>
                      <a:pt x="458" y="2539"/>
                    </a:lnTo>
                    <a:lnTo>
                      <a:pt x="292" y="3330"/>
                    </a:lnTo>
                    <a:lnTo>
                      <a:pt x="167" y="4246"/>
                    </a:lnTo>
                    <a:lnTo>
                      <a:pt x="42" y="5161"/>
                    </a:lnTo>
                    <a:lnTo>
                      <a:pt x="0" y="6202"/>
                    </a:lnTo>
                    <a:lnTo>
                      <a:pt x="0" y="7243"/>
                    </a:lnTo>
                    <a:lnTo>
                      <a:pt x="42" y="8325"/>
                    </a:lnTo>
                    <a:lnTo>
                      <a:pt x="167" y="9407"/>
                    </a:lnTo>
                    <a:lnTo>
                      <a:pt x="375" y="10531"/>
                    </a:lnTo>
                    <a:lnTo>
                      <a:pt x="541" y="11072"/>
                    </a:lnTo>
                    <a:lnTo>
                      <a:pt x="708" y="11613"/>
                    </a:lnTo>
                    <a:lnTo>
                      <a:pt x="916" y="12154"/>
                    </a:lnTo>
                    <a:lnTo>
                      <a:pt x="1124" y="12695"/>
                    </a:lnTo>
                    <a:lnTo>
                      <a:pt x="3164" y="12695"/>
                    </a:lnTo>
                    <a:lnTo>
                      <a:pt x="2831" y="11613"/>
                    </a:lnTo>
                    <a:lnTo>
                      <a:pt x="2498" y="10406"/>
                    </a:lnTo>
                    <a:lnTo>
                      <a:pt x="2123" y="8783"/>
                    </a:lnTo>
                    <a:lnTo>
                      <a:pt x="1749" y="6868"/>
                    </a:lnTo>
                    <a:lnTo>
                      <a:pt x="1582" y="5827"/>
                    </a:lnTo>
                    <a:lnTo>
                      <a:pt x="1457" y="4745"/>
                    </a:lnTo>
                    <a:lnTo>
                      <a:pt x="1291" y="3580"/>
                    </a:lnTo>
                    <a:lnTo>
                      <a:pt x="1207" y="2414"/>
                    </a:lnTo>
                    <a:lnTo>
                      <a:pt x="1166" y="1249"/>
                    </a:lnTo>
                    <a:lnTo>
                      <a:pt x="1124" y="0"/>
                    </a:lnTo>
                    <a:close/>
                  </a:path>
                </a:pathLst>
              </a:custGeom>
              <a:solidFill>
                <a:srgbClr val="2C4E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64"/>
              <p:cNvSpPr/>
              <p:nvPr/>
            </p:nvSpPr>
            <p:spPr>
              <a:xfrm>
                <a:off x="5846975" y="3379325"/>
                <a:ext cx="95750" cy="289325"/>
              </a:xfrm>
              <a:custGeom>
                <a:rect b="b" l="l" r="r" t="t"/>
                <a:pathLst>
                  <a:path extrusionOk="0" h="11573" w="3830">
                    <a:moveTo>
                      <a:pt x="1124" y="1"/>
                    </a:moveTo>
                    <a:lnTo>
                      <a:pt x="1041" y="251"/>
                    </a:lnTo>
                    <a:lnTo>
                      <a:pt x="791" y="1083"/>
                    </a:lnTo>
                    <a:lnTo>
                      <a:pt x="500" y="2290"/>
                    </a:lnTo>
                    <a:lnTo>
                      <a:pt x="375" y="2998"/>
                    </a:lnTo>
                    <a:lnTo>
                      <a:pt x="250" y="3830"/>
                    </a:lnTo>
                    <a:lnTo>
                      <a:pt x="125" y="4704"/>
                    </a:lnTo>
                    <a:lnTo>
                      <a:pt x="42" y="5620"/>
                    </a:lnTo>
                    <a:lnTo>
                      <a:pt x="0" y="6578"/>
                    </a:lnTo>
                    <a:lnTo>
                      <a:pt x="42" y="7577"/>
                    </a:lnTo>
                    <a:lnTo>
                      <a:pt x="84" y="8575"/>
                    </a:lnTo>
                    <a:lnTo>
                      <a:pt x="250" y="9574"/>
                    </a:lnTo>
                    <a:lnTo>
                      <a:pt x="458" y="10573"/>
                    </a:lnTo>
                    <a:lnTo>
                      <a:pt x="791" y="11572"/>
                    </a:lnTo>
                    <a:lnTo>
                      <a:pt x="3830" y="11572"/>
                    </a:lnTo>
                    <a:lnTo>
                      <a:pt x="3663" y="11364"/>
                    </a:lnTo>
                    <a:lnTo>
                      <a:pt x="3330" y="10740"/>
                    </a:lnTo>
                    <a:lnTo>
                      <a:pt x="2872" y="9741"/>
                    </a:lnTo>
                    <a:lnTo>
                      <a:pt x="2581" y="9117"/>
                    </a:lnTo>
                    <a:lnTo>
                      <a:pt x="2331" y="8409"/>
                    </a:lnTo>
                    <a:lnTo>
                      <a:pt x="2040" y="7618"/>
                    </a:lnTo>
                    <a:lnTo>
                      <a:pt x="1790" y="6744"/>
                    </a:lnTo>
                    <a:lnTo>
                      <a:pt x="1582" y="5787"/>
                    </a:lnTo>
                    <a:lnTo>
                      <a:pt x="1374" y="4746"/>
                    </a:lnTo>
                    <a:lnTo>
                      <a:pt x="1207" y="3664"/>
                    </a:lnTo>
                    <a:lnTo>
                      <a:pt x="1124" y="2498"/>
                    </a:lnTo>
                    <a:lnTo>
                      <a:pt x="1083" y="1291"/>
                    </a:lnTo>
                    <a:lnTo>
                      <a:pt x="1124" y="1"/>
                    </a:lnTo>
                    <a:close/>
                  </a:path>
                </a:pathLst>
              </a:custGeom>
              <a:solidFill>
                <a:srgbClr val="2545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64"/>
              <p:cNvSpPr/>
              <p:nvPr/>
            </p:nvSpPr>
            <p:spPr>
              <a:xfrm>
                <a:off x="5886525" y="3340825"/>
                <a:ext cx="70775" cy="314300"/>
              </a:xfrm>
              <a:custGeom>
                <a:rect b="b" l="l" r="r" t="t"/>
                <a:pathLst>
                  <a:path extrusionOk="0" h="12572" w="2831">
                    <a:moveTo>
                      <a:pt x="666" y="1"/>
                    </a:moveTo>
                    <a:lnTo>
                      <a:pt x="666" y="1541"/>
                    </a:lnTo>
                    <a:lnTo>
                      <a:pt x="666" y="3164"/>
                    </a:lnTo>
                    <a:lnTo>
                      <a:pt x="624" y="5162"/>
                    </a:lnTo>
                    <a:lnTo>
                      <a:pt x="541" y="7243"/>
                    </a:lnTo>
                    <a:lnTo>
                      <a:pt x="416" y="9325"/>
                    </a:lnTo>
                    <a:lnTo>
                      <a:pt x="333" y="10282"/>
                    </a:lnTo>
                    <a:lnTo>
                      <a:pt x="250" y="11156"/>
                    </a:lnTo>
                    <a:lnTo>
                      <a:pt x="125" y="11947"/>
                    </a:lnTo>
                    <a:lnTo>
                      <a:pt x="0" y="12571"/>
                    </a:lnTo>
                    <a:lnTo>
                      <a:pt x="2414" y="12571"/>
                    </a:lnTo>
                    <a:lnTo>
                      <a:pt x="2456" y="12238"/>
                    </a:lnTo>
                    <a:lnTo>
                      <a:pt x="2622" y="11364"/>
                    </a:lnTo>
                    <a:lnTo>
                      <a:pt x="2747" y="10032"/>
                    </a:lnTo>
                    <a:lnTo>
                      <a:pt x="2831" y="9200"/>
                    </a:lnTo>
                    <a:lnTo>
                      <a:pt x="2831" y="8284"/>
                    </a:lnTo>
                    <a:lnTo>
                      <a:pt x="2831" y="7368"/>
                    </a:lnTo>
                    <a:lnTo>
                      <a:pt x="2747" y="6328"/>
                    </a:lnTo>
                    <a:lnTo>
                      <a:pt x="2622" y="5287"/>
                    </a:lnTo>
                    <a:lnTo>
                      <a:pt x="2414" y="4247"/>
                    </a:lnTo>
                    <a:lnTo>
                      <a:pt x="2123" y="3164"/>
                    </a:lnTo>
                    <a:lnTo>
                      <a:pt x="1748" y="2082"/>
                    </a:lnTo>
                    <a:lnTo>
                      <a:pt x="1499" y="1541"/>
                    </a:lnTo>
                    <a:lnTo>
                      <a:pt x="1249" y="1041"/>
                    </a:lnTo>
                    <a:lnTo>
                      <a:pt x="999" y="500"/>
                    </a:lnTo>
                    <a:lnTo>
                      <a:pt x="666" y="1"/>
                    </a:lnTo>
                    <a:close/>
                  </a:path>
                </a:pathLst>
              </a:custGeom>
              <a:solidFill>
                <a:srgbClr val="2C4E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64"/>
              <p:cNvSpPr/>
              <p:nvPr/>
            </p:nvSpPr>
            <p:spPr>
              <a:xfrm>
                <a:off x="5783500" y="3641575"/>
                <a:ext cx="220625" cy="185250"/>
              </a:xfrm>
              <a:custGeom>
                <a:rect b="b" l="l" r="r" t="t"/>
                <a:pathLst>
                  <a:path extrusionOk="0" h="7410" w="8825">
                    <a:moveTo>
                      <a:pt x="0" y="0"/>
                    </a:moveTo>
                    <a:lnTo>
                      <a:pt x="0" y="6369"/>
                    </a:lnTo>
                    <a:lnTo>
                      <a:pt x="42" y="6577"/>
                    </a:lnTo>
                    <a:lnTo>
                      <a:pt x="84" y="6785"/>
                    </a:lnTo>
                    <a:lnTo>
                      <a:pt x="208" y="6951"/>
                    </a:lnTo>
                    <a:lnTo>
                      <a:pt x="333" y="7118"/>
                    </a:lnTo>
                    <a:lnTo>
                      <a:pt x="500" y="7243"/>
                    </a:lnTo>
                    <a:lnTo>
                      <a:pt x="666" y="7326"/>
                    </a:lnTo>
                    <a:lnTo>
                      <a:pt x="874" y="7409"/>
                    </a:lnTo>
                    <a:lnTo>
                      <a:pt x="7992" y="7409"/>
                    </a:lnTo>
                    <a:lnTo>
                      <a:pt x="8200" y="7326"/>
                    </a:lnTo>
                    <a:lnTo>
                      <a:pt x="8367" y="7243"/>
                    </a:lnTo>
                    <a:lnTo>
                      <a:pt x="8533" y="7118"/>
                    </a:lnTo>
                    <a:lnTo>
                      <a:pt x="8658" y="6951"/>
                    </a:lnTo>
                    <a:lnTo>
                      <a:pt x="8741" y="6785"/>
                    </a:lnTo>
                    <a:lnTo>
                      <a:pt x="8825" y="6577"/>
                    </a:lnTo>
                    <a:lnTo>
                      <a:pt x="8825" y="6369"/>
                    </a:lnTo>
                    <a:lnTo>
                      <a:pt x="8825" y="0"/>
                    </a:lnTo>
                    <a:close/>
                  </a:path>
                </a:pathLst>
              </a:custGeom>
              <a:solidFill>
                <a:srgbClr val="8753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64"/>
              <p:cNvSpPr/>
              <p:nvPr/>
            </p:nvSpPr>
            <p:spPr>
              <a:xfrm>
                <a:off x="5783500" y="3641575"/>
                <a:ext cx="220625" cy="18750"/>
              </a:xfrm>
              <a:custGeom>
                <a:rect b="b" l="l" r="r" t="t"/>
                <a:pathLst>
                  <a:path extrusionOk="0" h="750" w="8825">
                    <a:moveTo>
                      <a:pt x="0" y="0"/>
                    </a:moveTo>
                    <a:lnTo>
                      <a:pt x="0" y="749"/>
                    </a:lnTo>
                    <a:lnTo>
                      <a:pt x="8825" y="749"/>
                    </a:lnTo>
                    <a:lnTo>
                      <a:pt x="8825" y="0"/>
                    </a:lnTo>
                    <a:close/>
                  </a:path>
                </a:pathLst>
              </a:custGeom>
              <a:solidFill>
                <a:srgbClr val="B972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2" name="Google Shape;212;p64"/>
          <p:cNvGrpSpPr/>
          <p:nvPr/>
        </p:nvGrpSpPr>
        <p:grpSpPr>
          <a:xfrm>
            <a:off x="-257544" y="1175924"/>
            <a:ext cx="1342735" cy="3492527"/>
            <a:chOff x="5071525" y="1113950"/>
            <a:chExt cx="559100" cy="1454250"/>
          </a:xfrm>
        </p:grpSpPr>
        <p:sp>
          <p:nvSpPr>
            <p:cNvPr id="213" name="Google Shape;213;p64"/>
            <p:cNvSpPr/>
            <p:nvPr/>
          </p:nvSpPr>
          <p:spPr>
            <a:xfrm>
              <a:off x="5071525" y="1730575"/>
              <a:ext cx="161375" cy="837625"/>
            </a:xfrm>
            <a:custGeom>
              <a:rect b="b" l="l" r="r" t="t"/>
              <a:pathLst>
                <a:path extrusionOk="0" h="33505" w="6455">
                  <a:moveTo>
                    <a:pt x="2097" y="1"/>
                  </a:moveTo>
                  <a:lnTo>
                    <a:pt x="2015" y="330"/>
                  </a:lnTo>
                  <a:lnTo>
                    <a:pt x="1768" y="1275"/>
                  </a:lnTo>
                  <a:lnTo>
                    <a:pt x="1439" y="2837"/>
                  </a:lnTo>
                  <a:lnTo>
                    <a:pt x="1069" y="4893"/>
                  </a:lnTo>
                  <a:lnTo>
                    <a:pt x="864" y="6126"/>
                  </a:lnTo>
                  <a:lnTo>
                    <a:pt x="658" y="7483"/>
                  </a:lnTo>
                  <a:lnTo>
                    <a:pt x="494" y="8963"/>
                  </a:lnTo>
                  <a:lnTo>
                    <a:pt x="329" y="10525"/>
                  </a:lnTo>
                  <a:lnTo>
                    <a:pt x="206" y="12210"/>
                  </a:lnTo>
                  <a:lnTo>
                    <a:pt x="83" y="13978"/>
                  </a:lnTo>
                  <a:lnTo>
                    <a:pt x="1" y="15869"/>
                  </a:lnTo>
                  <a:lnTo>
                    <a:pt x="1" y="17801"/>
                  </a:lnTo>
                  <a:lnTo>
                    <a:pt x="1" y="19733"/>
                  </a:lnTo>
                  <a:lnTo>
                    <a:pt x="42" y="21542"/>
                  </a:lnTo>
                  <a:lnTo>
                    <a:pt x="124" y="23228"/>
                  </a:lnTo>
                  <a:lnTo>
                    <a:pt x="247" y="24749"/>
                  </a:lnTo>
                  <a:lnTo>
                    <a:pt x="329" y="26187"/>
                  </a:lnTo>
                  <a:lnTo>
                    <a:pt x="494" y="27462"/>
                  </a:lnTo>
                  <a:lnTo>
                    <a:pt x="741" y="29682"/>
                  </a:lnTo>
                  <a:lnTo>
                    <a:pt x="1028" y="31367"/>
                  </a:lnTo>
                  <a:lnTo>
                    <a:pt x="1275" y="32559"/>
                  </a:lnTo>
                  <a:lnTo>
                    <a:pt x="1522" y="33505"/>
                  </a:lnTo>
                  <a:lnTo>
                    <a:pt x="4934" y="33505"/>
                  </a:lnTo>
                  <a:lnTo>
                    <a:pt x="5180" y="32559"/>
                  </a:lnTo>
                  <a:lnTo>
                    <a:pt x="5427" y="31367"/>
                  </a:lnTo>
                  <a:lnTo>
                    <a:pt x="5715" y="29682"/>
                  </a:lnTo>
                  <a:lnTo>
                    <a:pt x="5961" y="27462"/>
                  </a:lnTo>
                  <a:lnTo>
                    <a:pt x="6126" y="26187"/>
                  </a:lnTo>
                  <a:lnTo>
                    <a:pt x="6208" y="24749"/>
                  </a:lnTo>
                  <a:lnTo>
                    <a:pt x="6331" y="23228"/>
                  </a:lnTo>
                  <a:lnTo>
                    <a:pt x="6414" y="21542"/>
                  </a:lnTo>
                  <a:lnTo>
                    <a:pt x="6455" y="19733"/>
                  </a:lnTo>
                  <a:lnTo>
                    <a:pt x="6455" y="17801"/>
                  </a:lnTo>
                  <a:lnTo>
                    <a:pt x="6455" y="15869"/>
                  </a:lnTo>
                  <a:lnTo>
                    <a:pt x="6372" y="13978"/>
                  </a:lnTo>
                  <a:lnTo>
                    <a:pt x="6249" y="12210"/>
                  </a:lnTo>
                  <a:lnTo>
                    <a:pt x="6126" y="10525"/>
                  </a:lnTo>
                  <a:lnTo>
                    <a:pt x="5961" y="8963"/>
                  </a:lnTo>
                  <a:lnTo>
                    <a:pt x="5797" y="7483"/>
                  </a:lnTo>
                  <a:lnTo>
                    <a:pt x="5591" y="6126"/>
                  </a:lnTo>
                  <a:lnTo>
                    <a:pt x="5386" y="4893"/>
                  </a:lnTo>
                  <a:lnTo>
                    <a:pt x="5016" y="2837"/>
                  </a:lnTo>
                  <a:lnTo>
                    <a:pt x="4687" y="1275"/>
                  </a:lnTo>
                  <a:lnTo>
                    <a:pt x="4440" y="330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64"/>
            <p:cNvSpPr/>
            <p:nvPr/>
          </p:nvSpPr>
          <p:spPr>
            <a:xfrm>
              <a:off x="5244175" y="1530175"/>
              <a:ext cx="133650" cy="388500"/>
            </a:xfrm>
            <a:custGeom>
              <a:rect b="b" l="l" r="r" t="t"/>
              <a:pathLst>
                <a:path extrusionOk="0" h="15540" w="5346">
                  <a:moveTo>
                    <a:pt x="42" y="1"/>
                  </a:moveTo>
                  <a:lnTo>
                    <a:pt x="1" y="42"/>
                  </a:lnTo>
                  <a:lnTo>
                    <a:pt x="1" y="83"/>
                  </a:lnTo>
                  <a:lnTo>
                    <a:pt x="1" y="124"/>
                  </a:lnTo>
                  <a:lnTo>
                    <a:pt x="864" y="1604"/>
                  </a:lnTo>
                  <a:lnTo>
                    <a:pt x="1645" y="3043"/>
                  </a:lnTo>
                  <a:lnTo>
                    <a:pt x="2303" y="4440"/>
                  </a:lnTo>
                  <a:lnTo>
                    <a:pt x="2920" y="5838"/>
                  </a:lnTo>
                  <a:lnTo>
                    <a:pt x="3413" y="7154"/>
                  </a:lnTo>
                  <a:lnTo>
                    <a:pt x="3824" y="8428"/>
                  </a:lnTo>
                  <a:lnTo>
                    <a:pt x="4194" y="9620"/>
                  </a:lnTo>
                  <a:lnTo>
                    <a:pt x="4482" y="10730"/>
                  </a:lnTo>
                  <a:lnTo>
                    <a:pt x="4687" y="11758"/>
                  </a:lnTo>
                  <a:lnTo>
                    <a:pt x="4893" y="12662"/>
                  </a:lnTo>
                  <a:lnTo>
                    <a:pt x="5098" y="14142"/>
                  </a:lnTo>
                  <a:lnTo>
                    <a:pt x="5222" y="15088"/>
                  </a:lnTo>
                  <a:lnTo>
                    <a:pt x="5222" y="15458"/>
                  </a:lnTo>
                  <a:lnTo>
                    <a:pt x="5263" y="15499"/>
                  </a:lnTo>
                  <a:lnTo>
                    <a:pt x="5304" y="15540"/>
                  </a:lnTo>
                  <a:lnTo>
                    <a:pt x="5345" y="15499"/>
                  </a:lnTo>
                  <a:lnTo>
                    <a:pt x="5345" y="15458"/>
                  </a:lnTo>
                  <a:lnTo>
                    <a:pt x="5345" y="15088"/>
                  </a:lnTo>
                  <a:lnTo>
                    <a:pt x="5222" y="14142"/>
                  </a:lnTo>
                  <a:lnTo>
                    <a:pt x="5016" y="12621"/>
                  </a:lnTo>
                  <a:lnTo>
                    <a:pt x="4811" y="11717"/>
                  </a:lnTo>
                  <a:lnTo>
                    <a:pt x="4605" y="10689"/>
                  </a:lnTo>
                  <a:lnTo>
                    <a:pt x="4317" y="9579"/>
                  </a:lnTo>
                  <a:lnTo>
                    <a:pt x="3947" y="8387"/>
                  </a:lnTo>
                  <a:lnTo>
                    <a:pt x="3536" y="7112"/>
                  </a:lnTo>
                  <a:lnTo>
                    <a:pt x="3043" y="5797"/>
                  </a:lnTo>
                  <a:lnTo>
                    <a:pt x="2426" y="4399"/>
                  </a:lnTo>
                  <a:lnTo>
                    <a:pt x="1769" y="2960"/>
                  </a:lnTo>
                  <a:lnTo>
                    <a:pt x="988" y="1522"/>
                  </a:lnTo>
                  <a:lnTo>
                    <a:pt x="83" y="42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64"/>
            <p:cNvSpPr/>
            <p:nvPr/>
          </p:nvSpPr>
          <p:spPr>
            <a:xfrm>
              <a:off x="5233900" y="1309225"/>
              <a:ext cx="185025" cy="609450"/>
            </a:xfrm>
            <a:custGeom>
              <a:rect b="b" l="l" r="r" t="t"/>
              <a:pathLst>
                <a:path extrusionOk="0" h="24378" w="7401">
                  <a:moveTo>
                    <a:pt x="42" y="0"/>
                  </a:moveTo>
                  <a:lnTo>
                    <a:pt x="1" y="41"/>
                  </a:lnTo>
                  <a:lnTo>
                    <a:pt x="1" y="82"/>
                  </a:lnTo>
                  <a:lnTo>
                    <a:pt x="782" y="1727"/>
                  </a:lnTo>
                  <a:lnTo>
                    <a:pt x="1440" y="3412"/>
                  </a:lnTo>
                  <a:lnTo>
                    <a:pt x="2056" y="5098"/>
                  </a:lnTo>
                  <a:lnTo>
                    <a:pt x="2632" y="6783"/>
                  </a:lnTo>
                  <a:lnTo>
                    <a:pt x="3125" y="8469"/>
                  </a:lnTo>
                  <a:lnTo>
                    <a:pt x="3536" y="10113"/>
                  </a:lnTo>
                  <a:lnTo>
                    <a:pt x="3906" y="11757"/>
                  </a:lnTo>
                  <a:lnTo>
                    <a:pt x="4235" y="13361"/>
                  </a:lnTo>
                  <a:lnTo>
                    <a:pt x="4523" y="14882"/>
                  </a:lnTo>
                  <a:lnTo>
                    <a:pt x="4769" y="16320"/>
                  </a:lnTo>
                  <a:lnTo>
                    <a:pt x="4934" y="17677"/>
                  </a:lnTo>
                  <a:lnTo>
                    <a:pt x="5098" y="18993"/>
                  </a:lnTo>
                  <a:lnTo>
                    <a:pt x="5345" y="21212"/>
                  </a:lnTo>
                  <a:lnTo>
                    <a:pt x="5468" y="22898"/>
                  </a:lnTo>
                  <a:lnTo>
                    <a:pt x="5509" y="24296"/>
                  </a:lnTo>
                  <a:lnTo>
                    <a:pt x="5551" y="24337"/>
                  </a:lnTo>
                  <a:lnTo>
                    <a:pt x="5592" y="24378"/>
                  </a:lnTo>
                  <a:lnTo>
                    <a:pt x="5633" y="24337"/>
                  </a:lnTo>
                  <a:lnTo>
                    <a:pt x="5633" y="24296"/>
                  </a:lnTo>
                  <a:lnTo>
                    <a:pt x="5592" y="22898"/>
                  </a:lnTo>
                  <a:lnTo>
                    <a:pt x="5509" y="20308"/>
                  </a:lnTo>
                  <a:lnTo>
                    <a:pt x="5509" y="17924"/>
                  </a:lnTo>
                  <a:lnTo>
                    <a:pt x="5551" y="15745"/>
                  </a:lnTo>
                  <a:lnTo>
                    <a:pt x="5633" y="13689"/>
                  </a:lnTo>
                  <a:lnTo>
                    <a:pt x="5756" y="11881"/>
                  </a:lnTo>
                  <a:lnTo>
                    <a:pt x="5921" y="10195"/>
                  </a:lnTo>
                  <a:lnTo>
                    <a:pt x="6085" y="8674"/>
                  </a:lnTo>
                  <a:lnTo>
                    <a:pt x="6291" y="7359"/>
                  </a:lnTo>
                  <a:lnTo>
                    <a:pt x="6496" y="6166"/>
                  </a:lnTo>
                  <a:lnTo>
                    <a:pt x="6702" y="5180"/>
                  </a:lnTo>
                  <a:lnTo>
                    <a:pt x="7030" y="3659"/>
                  </a:lnTo>
                  <a:lnTo>
                    <a:pt x="7318" y="2713"/>
                  </a:lnTo>
                  <a:lnTo>
                    <a:pt x="7400" y="2426"/>
                  </a:lnTo>
                  <a:lnTo>
                    <a:pt x="7400" y="2384"/>
                  </a:lnTo>
                  <a:lnTo>
                    <a:pt x="7400" y="2343"/>
                  </a:lnTo>
                  <a:lnTo>
                    <a:pt x="7318" y="2343"/>
                  </a:lnTo>
                  <a:lnTo>
                    <a:pt x="7318" y="2384"/>
                  </a:lnTo>
                  <a:lnTo>
                    <a:pt x="7195" y="2713"/>
                  </a:lnTo>
                  <a:lnTo>
                    <a:pt x="6907" y="3659"/>
                  </a:lnTo>
                  <a:lnTo>
                    <a:pt x="6743" y="4399"/>
                  </a:lnTo>
                  <a:lnTo>
                    <a:pt x="6537" y="5262"/>
                  </a:lnTo>
                  <a:lnTo>
                    <a:pt x="6332" y="6331"/>
                  </a:lnTo>
                  <a:lnTo>
                    <a:pt x="6126" y="7564"/>
                  </a:lnTo>
                  <a:lnTo>
                    <a:pt x="5962" y="8633"/>
                  </a:lnTo>
                  <a:lnTo>
                    <a:pt x="5838" y="9866"/>
                  </a:lnTo>
                  <a:lnTo>
                    <a:pt x="5674" y="11264"/>
                  </a:lnTo>
                  <a:lnTo>
                    <a:pt x="5551" y="12785"/>
                  </a:lnTo>
                  <a:lnTo>
                    <a:pt x="5468" y="14471"/>
                  </a:lnTo>
                  <a:lnTo>
                    <a:pt x="5427" y="16320"/>
                  </a:lnTo>
                  <a:lnTo>
                    <a:pt x="5386" y="18294"/>
                  </a:lnTo>
                  <a:lnTo>
                    <a:pt x="5386" y="20472"/>
                  </a:lnTo>
                  <a:lnTo>
                    <a:pt x="5181" y="18499"/>
                  </a:lnTo>
                  <a:lnTo>
                    <a:pt x="4893" y="16279"/>
                  </a:lnTo>
                  <a:lnTo>
                    <a:pt x="4441" y="13772"/>
                  </a:lnTo>
                  <a:lnTo>
                    <a:pt x="4194" y="12497"/>
                  </a:lnTo>
                  <a:lnTo>
                    <a:pt x="3906" y="11141"/>
                  </a:lnTo>
                  <a:lnTo>
                    <a:pt x="3577" y="9784"/>
                  </a:lnTo>
                  <a:lnTo>
                    <a:pt x="3207" y="8386"/>
                  </a:lnTo>
                  <a:lnTo>
                    <a:pt x="2796" y="6989"/>
                  </a:lnTo>
                  <a:lnTo>
                    <a:pt x="2385" y="5591"/>
                  </a:lnTo>
                  <a:lnTo>
                    <a:pt x="1892" y="4193"/>
                  </a:lnTo>
                  <a:lnTo>
                    <a:pt x="1357" y="2796"/>
                  </a:lnTo>
                  <a:lnTo>
                    <a:pt x="741" y="1398"/>
                  </a:lnTo>
                  <a:lnTo>
                    <a:pt x="124" y="4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64"/>
            <p:cNvSpPr/>
            <p:nvPr/>
          </p:nvSpPr>
          <p:spPr>
            <a:xfrm>
              <a:off x="5328450" y="1323600"/>
              <a:ext cx="215850" cy="595075"/>
            </a:xfrm>
            <a:custGeom>
              <a:rect b="b" l="l" r="r" t="t"/>
              <a:pathLst>
                <a:path extrusionOk="0" h="23803" w="8634">
                  <a:moveTo>
                    <a:pt x="1" y="1"/>
                  </a:moveTo>
                  <a:lnTo>
                    <a:pt x="1" y="83"/>
                  </a:lnTo>
                  <a:lnTo>
                    <a:pt x="124" y="494"/>
                  </a:lnTo>
                  <a:lnTo>
                    <a:pt x="453" y="1768"/>
                  </a:lnTo>
                  <a:lnTo>
                    <a:pt x="864" y="3742"/>
                  </a:lnTo>
                  <a:lnTo>
                    <a:pt x="1070" y="5016"/>
                  </a:lnTo>
                  <a:lnTo>
                    <a:pt x="1316" y="6455"/>
                  </a:lnTo>
                  <a:lnTo>
                    <a:pt x="1481" y="7852"/>
                  </a:lnTo>
                  <a:lnTo>
                    <a:pt x="1645" y="9415"/>
                  </a:lnTo>
                  <a:lnTo>
                    <a:pt x="1810" y="11100"/>
                  </a:lnTo>
                  <a:lnTo>
                    <a:pt x="1933" y="12991"/>
                  </a:lnTo>
                  <a:lnTo>
                    <a:pt x="2015" y="15005"/>
                  </a:lnTo>
                  <a:lnTo>
                    <a:pt x="2056" y="17143"/>
                  </a:lnTo>
                  <a:lnTo>
                    <a:pt x="2056" y="19445"/>
                  </a:lnTo>
                  <a:lnTo>
                    <a:pt x="1974" y="21871"/>
                  </a:lnTo>
                  <a:lnTo>
                    <a:pt x="1892" y="23227"/>
                  </a:lnTo>
                  <a:lnTo>
                    <a:pt x="1851" y="23721"/>
                  </a:lnTo>
                  <a:lnTo>
                    <a:pt x="1851" y="23762"/>
                  </a:lnTo>
                  <a:lnTo>
                    <a:pt x="1892" y="23803"/>
                  </a:lnTo>
                  <a:lnTo>
                    <a:pt x="1933" y="23803"/>
                  </a:lnTo>
                  <a:lnTo>
                    <a:pt x="1974" y="23762"/>
                  </a:lnTo>
                  <a:lnTo>
                    <a:pt x="1974" y="23721"/>
                  </a:lnTo>
                  <a:lnTo>
                    <a:pt x="2097" y="21788"/>
                  </a:lnTo>
                  <a:lnTo>
                    <a:pt x="2221" y="20473"/>
                  </a:lnTo>
                  <a:lnTo>
                    <a:pt x="2385" y="18952"/>
                  </a:lnTo>
                  <a:lnTo>
                    <a:pt x="2632" y="17225"/>
                  </a:lnTo>
                  <a:lnTo>
                    <a:pt x="2920" y="15375"/>
                  </a:lnTo>
                  <a:lnTo>
                    <a:pt x="3207" y="13978"/>
                  </a:lnTo>
                  <a:lnTo>
                    <a:pt x="3536" y="12703"/>
                  </a:lnTo>
                  <a:lnTo>
                    <a:pt x="3865" y="11511"/>
                  </a:lnTo>
                  <a:lnTo>
                    <a:pt x="4194" y="10401"/>
                  </a:lnTo>
                  <a:lnTo>
                    <a:pt x="4523" y="9332"/>
                  </a:lnTo>
                  <a:lnTo>
                    <a:pt x="4893" y="8387"/>
                  </a:lnTo>
                  <a:lnTo>
                    <a:pt x="5263" y="7482"/>
                  </a:lnTo>
                  <a:lnTo>
                    <a:pt x="5633" y="6660"/>
                  </a:lnTo>
                  <a:lnTo>
                    <a:pt x="6044" y="5920"/>
                  </a:lnTo>
                  <a:lnTo>
                    <a:pt x="6414" y="5221"/>
                  </a:lnTo>
                  <a:lnTo>
                    <a:pt x="6784" y="4605"/>
                  </a:lnTo>
                  <a:lnTo>
                    <a:pt x="7195" y="4029"/>
                  </a:lnTo>
                  <a:lnTo>
                    <a:pt x="7565" y="3495"/>
                  </a:lnTo>
                  <a:lnTo>
                    <a:pt x="7935" y="3043"/>
                  </a:lnTo>
                  <a:lnTo>
                    <a:pt x="8634" y="2303"/>
                  </a:lnTo>
                  <a:lnTo>
                    <a:pt x="8634" y="2262"/>
                  </a:lnTo>
                  <a:lnTo>
                    <a:pt x="8634" y="2179"/>
                  </a:lnTo>
                  <a:lnTo>
                    <a:pt x="8552" y="2179"/>
                  </a:lnTo>
                  <a:lnTo>
                    <a:pt x="8140" y="2591"/>
                  </a:lnTo>
                  <a:lnTo>
                    <a:pt x="7770" y="3043"/>
                  </a:lnTo>
                  <a:lnTo>
                    <a:pt x="7072" y="3988"/>
                  </a:lnTo>
                  <a:lnTo>
                    <a:pt x="6414" y="4975"/>
                  </a:lnTo>
                  <a:lnTo>
                    <a:pt x="5797" y="6044"/>
                  </a:lnTo>
                  <a:lnTo>
                    <a:pt x="5263" y="7154"/>
                  </a:lnTo>
                  <a:lnTo>
                    <a:pt x="4811" y="8346"/>
                  </a:lnTo>
                  <a:lnTo>
                    <a:pt x="4358" y="9538"/>
                  </a:lnTo>
                  <a:lnTo>
                    <a:pt x="3947" y="10730"/>
                  </a:lnTo>
                  <a:lnTo>
                    <a:pt x="3618" y="11963"/>
                  </a:lnTo>
                  <a:lnTo>
                    <a:pt x="3290" y="13156"/>
                  </a:lnTo>
                  <a:lnTo>
                    <a:pt x="3043" y="14389"/>
                  </a:lnTo>
                  <a:lnTo>
                    <a:pt x="2796" y="15540"/>
                  </a:lnTo>
                  <a:lnTo>
                    <a:pt x="2426" y="17801"/>
                  </a:lnTo>
                  <a:lnTo>
                    <a:pt x="2139" y="19774"/>
                  </a:lnTo>
                  <a:lnTo>
                    <a:pt x="2180" y="17719"/>
                  </a:lnTo>
                  <a:lnTo>
                    <a:pt x="2180" y="15745"/>
                  </a:lnTo>
                  <a:lnTo>
                    <a:pt x="2097" y="13896"/>
                  </a:lnTo>
                  <a:lnTo>
                    <a:pt x="2015" y="12169"/>
                  </a:lnTo>
                  <a:lnTo>
                    <a:pt x="1892" y="10525"/>
                  </a:lnTo>
                  <a:lnTo>
                    <a:pt x="1727" y="9045"/>
                  </a:lnTo>
                  <a:lnTo>
                    <a:pt x="1604" y="7688"/>
                  </a:lnTo>
                  <a:lnTo>
                    <a:pt x="1440" y="6455"/>
                  </a:lnTo>
                  <a:lnTo>
                    <a:pt x="1193" y="5016"/>
                  </a:lnTo>
                  <a:lnTo>
                    <a:pt x="987" y="3742"/>
                  </a:lnTo>
                  <a:lnTo>
                    <a:pt x="576" y="1727"/>
                  </a:lnTo>
                  <a:lnTo>
                    <a:pt x="247" y="453"/>
                  </a:lnTo>
                  <a:lnTo>
                    <a:pt x="124" y="42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64"/>
            <p:cNvSpPr/>
            <p:nvPr/>
          </p:nvSpPr>
          <p:spPr>
            <a:xfrm>
              <a:off x="5265775" y="1113950"/>
              <a:ext cx="122325" cy="271350"/>
            </a:xfrm>
            <a:custGeom>
              <a:rect b="b" l="l" r="r" t="t"/>
              <a:pathLst>
                <a:path extrusionOk="0" h="10854" w="4893">
                  <a:moveTo>
                    <a:pt x="658" y="0"/>
                  </a:moveTo>
                  <a:lnTo>
                    <a:pt x="535" y="41"/>
                  </a:lnTo>
                  <a:lnTo>
                    <a:pt x="452" y="124"/>
                  </a:lnTo>
                  <a:lnTo>
                    <a:pt x="206" y="453"/>
                  </a:lnTo>
                  <a:lnTo>
                    <a:pt x="41" y="781"/>
                  </a:lnTo>
                  <a:lnTo>
                    <a:pt x="0" y="1110"/>
                  </a:lnTo>
                  <a:lnTo>
                    <a:pt x="0" y="1439"/>
                  </a:lnTo>
                  <a:lnTo>
                    <a:pt x="41" y="1809"/>
                  </a:lnTo>
                  <a:lnTo>
                    <a:pt x="165" y="2179"/>
                  </a:lnTo>
                  <a:lnTo>
                    <a:pt x="493" y="3042"/>
                  </a:lnTo>
                  <a:lnTo>
                    <a:pt x="822" y="3988"/>
                  </a:lnTo>
                  <a:lnTo>
                    <a:pt x="987" y="4522"/>
                  </a:lnTo>
                  <a:lnTo>
                    <a:pt x="1151" y="5057"/>
                  </a:lnTo>
                  <a:lnTo>
                    <a:pt x="1275" y="5673"/>
                  </a:lnTo>
                  <a:lnTo>
                    <a:pt x="1316" y="6331"/>
                  </a:lnTo>
                  <a:lnTo>
                    <a:pt x="1357" y="7030"/>
                  </a:lnTo>
                  <a:lnTo>
                    <a:pt x="1275" y="7811"/>
                  </a:lnTo>
                  <a:lnTo>
                    <a:pt x="1233" y="8263"/>
                  </a:lnTo>
                  <a:lnTo>
                    <a:pt x="1233" y="8633"/>
                  </a:lnTo>
                  <a:lnTo>
                    <a:pt x="1233" y="9003"/>
                  </a:lnTo>
                  <a:lnTo>
                    <a:pt x="1275" y="9332"/>
                  </a:lnTo>
                  <a:lnTo>
                    <a:pt x="1357" y="9743"/>
                  </a:lnTo>
                  <a:lnTo>
                    <a:pt x="1521" y="10072"/>
                  </a:lnTo>
                  <a:lnTo>
                    <a:pt x="1768" y="10360"/>
                  </a:lnTo>
                  <a:lnTo>
                    <a:pt x="2015" y="10565"/>
                  </a:lnTo>
                  <a:lnTo>
                    <a:pt x="2302" y="10730"/>
                  </a:lnTo>
                  <a:lnTo>
                    <a:pt x="2631" y="10812"/>
                  </a:lnTo>
                  <a:lnTo>
                    <a:pt x="2960" y="10853"/>
                  </a:lnTo>
                  <a:lnTo>
                    <a:pt x="3289" y="10812"/>
                  </a:lnTo>
                  <a:lnTo>
                    <a:pt x="3618" y="10771"/>
                  </a:lnTo>
                  <a:lnTo>
                    <a:pt x="3947" y="10648"/>
                  </a:lnTo>
                  <a:lnTo>
                    <a:pt x="4234" y="10442"/>
                  </a:lnTo>
                  <a:lnTo>
                    <a:pt x="4481" y="10237"/>
                  </a:lnTo>
                  <a:lnTo>
                    <a:pt x="4646" y="9949"/>
                  </a:lnTo>
                  <a:lnTo>
                    <a:pt x="4810" y="9620"/>
                  </a:lnTo>
                  <a:lnTo>
                    <a:pt x="4892" y="9291"/>
                  </a:lnTo>
                  <a:lnTo>
                    <a:pt x="4892" y="8880"/>
                  </a:lnTo>
                  <a:lnTo>
                    <a:pt x="4769" y="8140"/>
                  </a:lnTo>
                  <a:lnTo>
                    <a:pt x="4604" y="7359"/>
                  </a:lnTo>
                  <a:lnTo>
                    <a:pt x="4399" y="6537"/>
                  </a:lnTo>
                  <a:lnTo>
                    <a:pt x="4152" y="5715"/>
                  </a:lnTo>
                  <a:lnTo>
                    <a:pt x="3906" y="4892"/>
                  </a:lnTo>
                  <a:lnTo>
                    <a:pt x="3577" y="4111"/>
                  </a:lnTo>
                  <a:lnTo>
                    <a:pt x="3248" y="3330"/>
                  </a:lnTo>
                  <a:lnTo>
                    <a:pt x="2919" y="2631"/>
                  </a:lnTo>
                  <a:lnTo>
                    <a:pt x="2549" y="1974"/>
                  </a:lnTo>
                  <a:lnTo>
                    <a:pt x="2220" y="1357"/>
                  </a:lnTo>
                  <a:lnTo>
                    <a:pt x="1891" y="864"/>
                  </a:lnTo>
                  <a:lnTo>
                    <a:pt x="1521" y="453"/>
                  </a:lnTo>
                  <a:lnTo>
                    <a:pt x="1233" y="165"/>
                  </a:lnTo>
                  <a:lnTo>
                    <a:pt x="1069" y="83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64"/>
            <p:cNvSpPr/>
            <p:nvPr/>
          </p:nvSpPr>
          <p:spPr>
            <a:xfrm>
              <a:off x="5342850" y="1427400"/>
              <a:ext cx="102800" cy="228175"/>
            </a:xfrm>
            <a:custGeom>
              <a:rect b="b" l="l" r="r" t="t"/>
              <a:pathLst>
                <a:path extrusionOk="0" h="9127" w="4112">
                  <a:moveTo>
                    <a:pt x="3330" y="1"/>
                  </a:moveTo>
                  <a:lnTo>
                    <a:pt x="3084" y="124"/>
                  </a:lnTo>
                  <a:lnTo>
                    <a:pt x="2837" y="371"/>
                  </a:lnTo>
                  <a:lnTo>
                    <a:pt x="2549" y="741"/>
                  </a:lnTo>
                  <a:lnTo>
                    <a:pt x="2261" y="1152"/>
                  </a:lnTo>
                  <a:lnTo>
                    <a:pt x="1933" y="1645"/>
                  </a:lnTo>
                  <a:lnTo>
                    <a:pt x="1645" y="2221"/>
                  </a:lnTo>
                  <a:lnTo>
                    <a:pt x="1357" y="2796"/>
                  </a:lnTo>
                  <a:lnTo>
                    <a:pt x="1110" y="3454"/>
                  </a:lnTo>
                  <a:lnTo>
                    <a:pt x="823" y="4112"/>
                  </a:lnTo>
                  <a:lnTo>
                    <a:pt x="617" y="4810"/>
                  </a:lnTo>
                  <a:lnTo>
                    <a:pt x="411" y="5509"/>
                  </a:lnTo>
                  <a:lnTo>
                    <a:pt x="247" y="6167"/>
                  </a:lnTo>
                  <a:lnTo>
                    <a:pt x="83" y="6825"/>
                  </a:lnTo>
                  <a:lnTo>
                    <a:pt x="0" y="7441"/>
                  </a:lnTo>
                  <a:lnTo>
                    <a:pt x="0" y="7811"/>
                  </a:lnTo>
                  <a:lnTo>
                    <a:pt x="83" y="8099"/>
                  </a:lnTo>
                  <a:lnTo>
                    <a:pt x="206" y="8387"/>
                  </a:lnTo>
                  <a:lnTo>
                    <a:pt x="370" y="8592"/>
                  </a:lnTo>
                  <a:lnTo>
                    <a:pt x="576" y="8798"/>
                  </a:lnTo>
                  <a:lnTo>
                    <a:pt x="823" y="8921"/>
                  </a:lnTo>
                  <a:lnTo>
                    <a:pt x="1069" y="9045"/>
                  </a:lnTo>
                  <a:lnTo>
                    <a:pt x="1357" y="9086"/>
                  </a:lnTo>
                  <a:lnTo>
                    <a:pt x="1645" y="9127"/>
                  </a:lnTo>
                  <a:lnTo>
                    <a:pt x="1891" y="9086"/>
                  </a:lnTo>
                  <a:lnTo>
                    <a:pt x="2179" y="9004"/>
                  </a:lnTo>
                  <a:lnTo>
                    <a:pt x="2426" y="8880"/>
                  </a:lnTo>
                  <a:lnTo>
                    <a:pt x="2631" y="8716"/>
                  </a:lnTo>
                  <a:lnTo>
                    <a:pt x="2837" y="8469"/>
                  </a:lnTo>
                  <a:lnTo>
                    <a:pt x="2960" y="8181"/>
                  </a:lnTo>
                  <a:lnTo>
                    <a:pt x="3042" y="7852"/>
                  </a:lnTo>
                  <a:lnTo>
                    <a:pt x="3084" y="7277"/>
                  </a:lnTo>
                  <a:lnTo>
                    <a:pt x="3042" y="6578"/>
                  </a:lnTo>
                  <a:lnTo>
                    <a:pt x="2960" y="5920"/>
                  </a:lnTo>
                  <a:lnTo>
                    <a:pt x="3001" y="5345"/>
                  </a:lnTo>
                  <a:lnTo>
                    <a:pt x="3042" y="4769"/>
                  </a:lnTo>
                  <a:lnTo>
                    <a:pt x="3125" y="4276"/>
                  </a:lnTo>
                  <a:lnTo>
                    <a:pt x="3248" y="3783"/>
                  </a:lnTo>
                  <a:lnTo>
                    <a:pt x="3412" y="3330"/>
                  </a:lnTo>
                  <a:lnTo>
                    <a:pt x="3700" y="2549"/>
                  </a:lnTo>
                  <a:lnTo>
                    <a:pt x="3988" y="1851"/>
                  </a:lnTo>
                  <a:lnTo>
                    <a:pt x="4070" y="1522"/>
                  </a:lnTo>
                  <a:lnTo>
                    <a:pt x="4111" y="1234"/>
                  </a:lnTo>
                  <a:lnTo>
                    <a:pt x="4111" y="946"/>
                  </a:lnTo>
                  <a:lnTo>
                    <a:pt x="4070" y="658"/>
                  </a:lnTo>
                  <a:lnTo>
                    <a:pt x="3947" y="371"/>
                  </a:lnTo>
                  <a:lnTo>
                    <a:pt x="3741" y="124"/>
                  </a:lnTo>
                  <a:lnTo>
                    <a:pt x="3659" y="42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64"/>
            <p:cNvSpPr/>
            <p:nvPr/>
          </p:nvSpPr>
          <p:spPr>
            <a:xfrm>
              <a:off x="5165050" y="1220825"/>
              <a:ext cx="165500" cy="301150"/>
            </a:xfrm>
            <a:custGeom>
              <a:rect b="b" l="l" r="r" t="t"/>
              <a:pathLst>
                <a:path extrusionOk="0" h="12046" w="6620">
                  <a:moveTo>
                    <a:pt x="617" y="1"/>
                  </a:moveTo>
                  <a:lnTo>
                    <a:pt x="412" y="42"/>
                  </a:lnTo>
                  <a:lnTo>
                    <a:pt x="247" y="124"/>
                  </a:lnTo>
                  <a:lnTo>
                    <a:pt x="83" y="247"/>
                  </a:lnTo>
                  <a:lnTo>
                    <a:pt x="42" y="412"/>
                  </a:lnTo>
                  <a:lnTo>
                    <a:pt x="0" y="658"/>
                  </a:lnTo>
                  <a:lnTo>
                    <a:pt x="42" y="946"/>
                  </a:lnTo>
                  <a:lnTo>
                    <a:pt x="83" y="1275"/>
                  </a:lnTo>
                  <a:lnTo>
                    <a:pt x="206" y="1645"/>
                  </a:lnTo>
                  <a:lnTo>
                    <a:pt x="494" y="2591"/>
                  </a:lnTo>
                  <a:lnTo>
                    <a:pt x="1357" y="4893"/>
                  </a:lnTo>
                  <a:lnTo>
                    <a:pt x="1809" y="6290"/>
                  </a:lnTo>
                  <a:lnTo>
                    <a:pt x="2220" y="7811"/>
                  </a:lnTo>
                  <a:lnTo>
                    <a:pt x="2426" y="8551"/>
                  </a:lnTo>
                  <a:lnTo>
                    <a:pt x="2673" y="9209"/>
                  </a:lnTo>
                  <a:lnTo>
                    <a:pt x="2960" y="9744"/>
                  </a:lnTo>
                  <a:lnTo>
                    <a:pt x="3248" y="10237"/>
                  </a:lnTo>
                  <a:lnTo>
                    <a:pt x="3577" y="10648"/>
                  </a:lnTo>
                  <a:lnTo>
                    <a:pt x="3906" y="11018"/>
                  </a:lnTo>
                  <a:lnTo>
                    <a:pt x="4235" y="11265"/>
                  </a:lnTo>
                  <a:lnTo>
                    <a:pt x="4564" y="11511"/>
                  </a:lnTo>
                  <a:lnTo>
                    <a:pt x="4851" y="11676"/>
                  </a:lnTo>
                  <a:lnTo>
                    <a:pt x="5139" y="11799"/>
                  </a:lnTo>
                  <a:lnTo>
                    <a:pt x="5632" y="11963"/>
                  </a:lnTo>
                  <a:lnTo>
                    <a:pt x="6002" y="12046"/>
                  </a:lnTo>
                  <a:lnTo>
                    <a:pt x="6126" y="12046"/>
                  </a:lnTo>
                  <a:lnTo>
                    <a:pt x="6331" y="11717"/>
                  </a:lnTo>
                  <a:lnTo>
                    <a:pt x="6455" y="11347"/>
                  </a:lnTo>
                  <a:lnTo>
                    <a:pt x="6578" y="10977"/>
                  </a:lnTo>
                  <a:lnTo>
                    <a:pt x="6619" y="10607"/>
                  </a:lnTo>
                  <a:lnTo>
                    <a:pt x="6578" y="10237"/>
                  </a:lnTo>
                  <a:lnTo>
                    <a:pt x="6537" y="9867"/>
                  </a:lnTo>
                  <a:lnTo>
                    <a:pt x="6455" y="9497"/>
                  </a:lnTo>
                  <a:lnTo>
                    <a:pt x="6331" y="9086"/>
                  </a:lnTo>
                  <a:lnTo>
                    <a:pt x="6208" y="8716"/>
                  </a:lnTo>
                  <a:lnTo>
                    <a:pt x="6002" y="8346"/>
                  </a:lnTo>
                  <a:lnTo>
                    <a:pt x="5591" y="7565"/>
                  </a:lnTo>
                  <a:lnTo>
                    <a:pt x="5139" y="6866"/>
                  </a:lnTo>
                  <a:lnTo>
                    <a:pt x="4646" y="6167"/>
                  </a:lnTo>
                  <a:lnTo>
                    <a:pt x="4399" y="5797"/>
                  </a:lnTo>
                  <a:lnTo>
                    <a:pt x="4153" y="5345"/>
                  </a:lnTo>
                  <a:lnTo>
                    <a:pt x="3700" y="4317"/>
                  </a:lnTo>
                  <a:lnTo>
                    <a:pt x="3207" y="3207"/>
                  </a:lnTo>
                  <a:lnTo>
                    <a:pt x="2714" y="2097"/>
                  </a:lnTo>
                  <a:lnTo>
                    <a:pt x="2426" y="1563"/>
                  </a:lnTo>
                  <a:lnTo>
                    <a:pt x="2179" y="1111"/>
                  </a:lnTo>
                  <a:lnTo>
                    <a:pt x="1892" y="700"/>
                  </a:lnTo>
                  <a:lnTo>
                    <a:pt x="1604" y="371"/>
                  </a:lnTo>
                  <a:lnTo>
                    <a:pt x="1275" y="165"/>
                  </a:lnTo>
                  <a:lnTo>
                    <a:pt x="1110" y="83"/>
                  </a:lnTo>
                  <a:lnTo>
                    <a:pt x="9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64"/>
            <p:cNvSpPr/>
            <p:nvPr/>
          </p:nvSpPr>
          <p:spPr>
            <a:xfrm>
              <a:off x="5388075" y="1178700"/>
              <a:ext cx="109975" cy="242550"/>
            </a:xfrm>
            <a:custGeom>
              <a:rect b="b" l="l" r="r" t="t"/>
              <a:pathLst>
                <a:path extrusionOk="0" h="9702" w="4399">
                  <a:moveTo>
                    <a:pt x="3659" y="0"/>
                  </a:moveTo>
                  <a:lnTo>
                    <a:pt x="3536" y="41"/>
                  </a:lnTo>
                  <a:lnTo>
                    <a:pt x="3412" y="165"/>
                  </a:lnTo>
                  <a:lnTo>
                    <a:pt x="3248" y="329"/>
                  </a:lnTo>
                  <a:lnTo>
                    <a:pt x="2960" y="822"/>
                  </a:lnTo>
                  <a:lnTo>
                    <a:pt x="2631" y="1480"/>
                  </a:lnTo>
                  <a:lnTo>
                    <a:pt x="1850" y="3248"/>
                  </a:lnTo>
                  <a:lnTo>
                    <a:pt x="1357" y="4234"/>
                  </a:lnTo>
                  <a:lnTo>
                    <a:pt x="781" y="5303"/>
                  </a:lnTo>
                  <a:lnTo>
                    <a:pt x="493" y="5797"/>
                  </a:lnTo>
                  <a:lnTo>
                    <a:pt x="288" y="6290"/>
                  </a:lnTo>
                  <a:lnTo>
                    <a:pt x="124" y="6742"/>
                  </a:lnTo>
                  <a:lnTo>
                    <a:pt x="41" y="7194"/>
                  </a:lnTo>
                  <a:lnTo>
                    <a:pt x="0" y="7564"/>
                  </a:lnTo>
                  <a:lnTo>
                    <a:pt x="0" y="7934"/>
                  </a:lnTo>
                  <a:lnTo>
                    <a:pt x="41" y="8263"/>
                  </a:lnTo>
                  <a:lnTo>
                    <a:pt x="82" y="8551"/>
                  </a:lnTo>
                  <a:lnTo>
                    <a:pt x="165" y="8839"/>
                  </a:lnTo>
                  <a:lnTo>
                    <a:pt x="247" y="9044"/>
                  </a:lnTo>
                  <a:lnTo>
                    <a:pt x="452" y="9414"/>
                  </a:lnTo>
                  <a:lnTo>
                    <a:pt x="576" y="9620"/>
                  </a:lnTo>
                  <a:lnTo>
                    <a:pt x="658" y="9702"/>
                  </a:lnTo>
                  <a:lnTo>
                    <a:pt x="946" y="9620"/>
                  </a:lnTo>
                  <a:lnTo>
                    <a:pt x="1233" y="9496"/>
                  </a:lnTo>
                  <a:lnTo>
                    <a:pt x="1480" y="9373"/>
                  </a:lnTo>
                  <a:lnTo>
                    <a:pt x="1686" y="9168"/>
                  </a:lnTo>
                  <a:lnTo>
                    <a:pt x="1891" y="8962"/>
                  </a:lnTo>
                  <a:lnTo>
                    <a:pt x="2056" y="8756"/>
                  </a:lnTo>
                  <a:lnTo>
                    <a:pt x="2220" y="8469"/>
                  </a:lnTo>
                  <a:lnTo>
                    <a:pt x="2343" y="8222"/>
                  </a:lnTo>
                  <a:lnTo>
                    <a:pt x="2590" y="7605"/>
                  </a:lnTo>
                  <a:lnTo>
                    <a:pt x="2754" y="6989"/>
                  </a:lnTo>
                  <a:lnTo>
                    <a:pt x="2878" y="6331"/>
                  </a:lnTo>
                  <a:lnTo>
                    <a:pt x="3001" y="5673"/>
                  </a:lnTo>
                  <a:lnTo>
                    <a:pt x="3042" y="5344"/>
                  </a:lnTo>
                  <a:lnTo>
                    <a:pt x="3166" y="4974"/>
                  </a:lnTo>
                  <a:lnTo>
                    <a:pt x="3453" y="4152"/>
                  </a:lnTo>
                  <a:lnTo>
                    <a:pt x="3782" y="3289"/>
                  </a:lnTo>
                  <a:lnTo>
                    <a:pt x="4111" y="2426"/>
                  </a:lnTo>
                  <a:lnTo>
                    <a:pt x="4234" y="1973"/>
                  </a:lnTo>
                  <a:lnTo>
                    <a:pt x="4358" y="1562"/>
                  </a:lnTo>
                  <a:lnTo>
                    <a:pt x="4399" y="1192"/>
                  </a:lnTo>
                  <a:lnTo>
                    <a:pt x="4399" y="864"/>
                  </a:lnTo>
                  <a:lnTo>
                    <a:pt x="4358" y="576"/>
                  </a:lnTo>
                  <a:lnTo>
                    <a:pt x="4276" y="329"/>
                  </a:lnTo>
                  <a:lnTo>
                    <a:pt x="4193" y="206"/>
                  </a:lnTo>
                  <a:lnTo>
                    <a:pt x="4070" y="124"/>
                  </a:lnTo>
                  <a:lnTo>
                    <a:pt x="3947" y="41"/>
                  </a:lnTo>
                  <a:lnTo>
                    <a:pt x="38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64"/>
            <p:cNvSpPr/>
            <p:nvPr/>
          </p:nvSpPr>
          <p:spPr>
            <a:xfrm>
              <a:off x="5153750" y="1385275"/>
              <a:ext cx="127450" cy="197350"/>
            </a:xfrm>
            <a:custGeom>
              <a:rect b="b" l="l" r="r" t="t"/>
              <a:pathLst>
                <a:path extrusionOk="0" h="7894" w="5098">
                  <a:moveTo>
                    <a:pt x="370" y="0"/>
                  </a:moveTo>
                  <a:lnTo>
                    <a:pt x="165" y="535"/>
                  </a:lnTo>
                  <a:lnTo>
                    <a:pt x="41" y="987"/>
                  </a:lnTo>
                  <a:lnTo>
                    <a:pt x="0" y="1357"/>
                  </a:lnTo>
                  <a:lnTo>
                    <a:pt x="41" y="1727"/>
                  </a:lnTo>
                  <a:lnTo>
                    <a:pt x="124" y="2015"/>
                  </a:lnTo>
                  <a:lnTo>
                    <a:pt x="247" y="2302"/>
                  </a:lnTo>
                  <a:lnTo>
                    <a:pt x="411" y="2549"/>
                  </a:lnTo>
                  <a:lnTo>
                    <a:pt x="617" y="2796"/>
                  </a:lnTo>
                  <a:lnTo>
                    <a:pt x="1069" y="3248"/>
                  </a:lnTo>
                  <a:lnTo>
                    <a:pt x="1562" y="3782"/>
                  </a:lnTo>
                  <a:lnTo>
                    <a:pt x="1809" y="4070"/>
                  </a:lnTo>
                  <a:lnTo>
                    <a:pt x="2015" y="4358"/>
                  </a:lnTo>
                  <a:lnTo>
                    <a:pt x="2179" y="4728"/>
                  </a:lnTo>
                  <a:lnTo>
                    <a:pt x="2302" y="5180"/>
                  </a:lnTo>
                  <a:lnTo>
                    <a:pt x="2508" y="5673"/>
                  </a:lnTo>
                  <a:lnTo>
                    <a:pt x="2713" y="6125"/>
                  </a:lnTo>
                  <a:lnTo>
                    <a:pt x="3001" y="6537"/>
                  </a:lnTo>
                  <a:lnTo>
                    <a:pt x="3289" y="6907"/>
                  </a:lnTo>
                  <a:lnTo>
                    <a:pt x="3577" y="7194"/>
                  </a:lnTo>
                  <a:lnTo>
                    <a:pt x="3906" y="7482"/>
                  </a:lnTo>
                  <a:lnTo>
                    <a:pt x="4235" y="7688"/>
                  </a:lnTo>
                  <a:lnTo>
                    <a:pt x="4522" y="7852"/>
                  </a:lnTo>
                  <a:lnTo>
                    <a:pt x="4646" y="7893"/>
                  </a:lnTo>
                  <a:lnTo>
                    <a:pt x="4769" y="7893"/>
                  </a:lnTo>
                  <a:lnTo>
                    <a:pt x="4851" y="7852"/>
                  </a:lnTo>
                  <a:lnTo>
                    <a:pt x="4974" y="7811"/>
                  </a:lnTo>
                  <a:lnTo>
                    <a:pt x="5016" y="7729"/>
                  </a:lnTo>
                  <a:lnTo>
                    <a:pt x="5057" y="7605"/>
                  </a:lnTo>
                  <a:lnTo>
                    <a:pt x="5098" y="7482"/>
                  </a:lnTo>
                  <a:lnTo>
                    <a:pt x="5057" y="7400"/>
                  </a:lnTo>
                  <a:lnTo>
                    <a:pt x="4810" y="6783"/>
                  </a:lnTo>
                  <a:lnTo>
                    <a:pt x="4440" y="6043"/>
                  </a:lnTo>
                  <a:lnTo>
                    <a:pt x="4029" y="5221"/>
                  </a:lnTo>
                  <a:lnTo>
                    <a:pt x="3495" y="4276"/>
                  </a:lnTo>
                  <a:lnTo>
                    <a:pt x="2878" y="3289"/>
                  </a:lnTo>
                  <a:lnTo>
                    <a:pt x="2179" y="2220"/>
                  </a:lnTo>
                  <a:lnTo>
                    <a:pt x="1316" y="111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64"/>
            <p:cNvSpPr/>
            <p:nvPr/>
          </p:nvSpPr>
          <p:spPr>
            <a:xfrm>
              <a:off x="5445625" y="1312300"/>
              <a:ext cx="185000" cy="201450"/>
            </a:xfrm>
            <a:custGeom>
              <a:rect b="b" l="l" r="r" t="t"/>
              <a:pathLst>
                <a:path extrusionOk="0" h="8058" w="7400">
                  <a:moveTo>
                    <a:pt x="6290" y="0"/>
                  </a:moveTo>
                  <a:lnTo>
                    <a:pt x="5632" y="42"/>
                  </a:lnTo>
                  <a:lnTo>
                    <a:pt x="5303" y="83"/>
                  </a:lnTo>
                  <a:lnTo>
                    <a:pt x="4933" y="165"/>
                  </a:lnTo>
                  <a:lnTo>
                    <a:pt x="4605" y="247"/>
                  </a:lnTo>
                  <a:lnTo>
                    <a:pt x="4317" y="412"/>
                  </a:lnTo>
                  <a:lnTo>
                    <a:pt x="4029" y="617"/>
                  </a:lnTo>
                  <a:lnTo>
                    <a:pt x="3782" y="864"/>
                  </a:lnTo>
                  <a:lnTo>
                    <a:pt x="3577" y="1193"/>
                  </a:lnTo>
                  <a:lnTo>
                    <a:pt x="3453" y="1563"/>
                  </a:lnTo>
                  <a:lnTo>
                    <a:pt x="3330" y="1933"/>
                  </a:lnTo>
                  <a:lnTo>
                    <a:pt x="3207" y="2261"/>
                  </a:lnTo>
                  <a:lnTo>
                    <a:pt x="3083" y="2508"/>
                  </a:lnTo>
                  <a:lnTo>
                    <a:pt x="2919" y="2673"/>
                  </a:lnTo>
                  <a:lnTo>
                    <a:pt x="2755" y="2837"/>
                  </a:lnTo>
                  <a:lnTo>
                    <a:pt x="2590" y="2960"/>
                  </a:lnTo>
                  <a:lnTo>
                    <a:pt x="2261" y="3125"/>
                  </a:lnTo>
                  <a:lnTo>
                    <a:pt x="1850" y="3289"/>
                  </a:lnTo>
                  <a:lnTo>
                    <a:pt x="1439" y="3495"/>
                  </a:lnTo>
                  <a:lnTo>
                    <a:pt x="1192" y="3659"/>
                  </a:lnTo>
                  <a:lnTo>
                    <a:pt x="987" y="3865"/>
                  </a:lnTo>
                  <a:lnTo>
                    <a:pt x="740" y="4111"/>
                  </a:lnTo>
                  <a:lnTo>
                    <a:pt x="535" y="4440"/>
                  </a:lnTo>
                  <a:lnTo>
                    <a:pt x="329" y="4769"/>
                  </a:lnTo>
                  <a:lnTo>
                    <a:pt x="165" y="5139"/>
                  </a:lnTo>
                  <a:lnTo>
                    <a:pt x="83" y="5468"/>
                  </a:lnTo>
                  <a:lnTo>
                    <a:pt x="0" y="5797"/>
                  </a:lnTo>
                  <a:lnTo>
                    <a:pt x="0" y="6126"/>
                  </a:lnTo>
                  <a:lnTo>
                    <a:pt x="0" y="6413"/>
                  </a:lnTo>
                  <a:lnTo>
                    <a:pt x="41" y="6701"/>
                  </a:lnTo>
                  <a:lnTo>
                    <a:pt x="83" y="6948"/>
                  </a:lnTo>
                  <a:lnTo>
                    <a:pt x="247" y="7400"/>
                  </a:lnTo>
                  <a:lnTo>
                    <a:pt x="411" y="7770"/>
                  </a:lnTo>
                  <a:lnTo>
                    <a:pt x="576" y="8058"/>
                  </a:lnTo>
                  <a:lnTo>
                    <a:pt x="946" y="7359"/>
                  </a:lnTo>
                  <a:lnTo>
                    <a:pt x="1357" y="6701"/>
                  </a:lnTo>
                  <a:lnTo>
                    <a:pt x="1850" y="6002"/>
                  </a:lnTo>
                  <a:lnTo>
                    <a:pt x="2385" y="5304"/>
                  </a:lnTo>
                  <a:lnTo>
                    <a:pt x="2919" y="4605"/>
                  </a:lnTo>
                  <a:lnTo>
                    <a:pt x="3495" y="3947"/>
                  </a:lnTo>
                  <a:lnTo>
                    <a:pt x="4646" y="2755"/>
                  </a:lnTo>
                  <a:lnTo>
                    <a:pt x="5714" y="1686"/>
                  </a:lnTo>
                  <a:lnTo>
                    <a:pt x="6578" y="864"/>
                  </a:lnTo>
                  <a:lnTo>
                    <a:pt x="7400" y="124"/>
                  </a:lnTo>
                  <a:lnTo>
                    <a:pt x="6866" y="42"/>
                  </a:lnTo>
                  <a:lnTo>
                    <a:pt x="62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64"/>
            <p:cNvSpPr/>
            <p:nvPr/>
          </p:nvSpPr>
          <p:spPr>
            <a:xfrm>
              <a:off x="5499050" y="2053300"/>
              <a:ext cx="98700" cy="514900"/>
            </a:xfrm>
            <a:custGeom>
              <a:rect b="b" l="l" r="r" t="t"/>
              <a:pathLst>
                <a:path extrusionOk="0" h="20596" w="3948">
                  <a:moveTo>
                    <a:pt x="1275" y="0"/>
                  </a:moveTo>
                  <a:lnTo>
                    <a:pt x="1070" y="781"/>
                  </a:lnTo>
                  <a:lnTo>
                    <a:pt x="864" y="1727"/>
                  </a:lnTo>
                  <a:lnTo>
                    <a:pt x="618" y="3001"/>
                  </a:lnTo>
                  <a:lnTo>
                    <a:pt x="412" y="4604"/>
                  </a:lnTo>
                  <a:lnTo>
                    <a:pt x="207" y="6454"/>
                  </a:lnTo>
                  <a:lnTo>
                    <a:pt x="42" y="8592"/>
                  </a:lnTo>
                  <a:lnTo>
                    <a:pt x="1" y="9743"/>
                  </a:lnTo>
                  <a:lnTo>
                    <a:pt x="1" y="10935"/>
                  </a:lnTo>
                  <a:lnTo>
                    <a:pt x="42" y="13237"/>
                  </a:lnTo>
                  <a:lnTo>
                    <a:pt x="124" y="15210"/>
                  </a:lnTo>
                  <a:lnTo>
                    <a:pt x="289" y="16896"/>
                  </a:lnTo>
                  <a:lnTo>
                    <a:pt x="453" y="18253"/>
                  </a:lnTo>
                  <a:lnTo>
                    <a:pt x="618" y="19280"/>
                  </a:lnTo>
                  <a:lnTo>
                    <a:pt x="782" y="20020"/>
                  </a:lnTo>
                  <a:lnTo>
                    <a:pt x="946" y="20596"/>
                  </a:lnTo>
                  <a:lnTo>
                    <a:pt x="3002" y="20596"/>
                  </a:lnTo>
                  <a:lnTo>
                    <a:pt x="3166" y="20020"/>
                  </a:lnTo>
                  <a:lnTo>
                    <a:pt x="3331" y="19280"/>
                  </a:lnTo>
                  <a:lnTo>
                    <a:pt x="3495" y="18253"/>
                  </a:lnTo>
                  <a:lnTo>
                    <a:pt x="3660" y="16896"/>
                  </a:lnTo>
                  <a:lnTo>
                    <a:pt x="3824" y="15210"/>
                  </a:lnTo>
                  <a:lnTo>
                    <a:pt x="3906" y="13237"/>
                  </a:lnTo>
                  <a:lnTo>
                    <a:pt x="3947" y="10935"/>
                  </a:lnTo>
                  <a:lnTo>
                    <a:pt x="3947" y="9743"/>
                  </a:lnTo>
                  <a:lnTo>
                    <a:pt x="3906" y="8592"/>
                  </a:lnTo>
                  <a:lnTo>
                    <a:pt x="3742" y="6454"/>
                  </a:lnTo>
                  <a:lnTo>
                    <a:pt x="3536" y="4604"/>
                  </a:lnTo>
                  <a:lnTo>
                    <a:pt x="3290" y="3001"/>
                  </a:lnTo>
                  <a:lnTo>
                    <a:pt x="3084" y="1727"/>
                  </a:lnTo>
                  <a:lnTo>
                    <a:pt x="2879" y="781"/>
                  </a:lnTo>
                  <a:lnTo>
                    <a:pt x="26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64"/>
            <p:cNvSpPr/>
            <p:nvPr/>
          </p:nvSpPr>
          <p:spPr>
            <a:xfrm>
              <a:off x="5306875" y="1858025"/>
              <a:ext cx="136725" cy="710175"/>
            </a:xfrm>
            <a:custGeom>
              <a:rect b="b" l="l" r="r" t="t"/>
              <a:pathLst>
                <a:path extrusionOk="0" h="28407" w="5469">
                  <a:moveTo>
                    <a:pt x="1768" y="0"/>
                  </a:moveTo>
                  <a:lnTo>
                    <a:pt x="1522" y="1110"/>
                  </a:lnTo>
                  <a:lnTo>
                    <a:pt x="1234" y="2385"/>
                  </a:lnTo>
                  <a:lnTo>
                    <a:pt x="905" y="4152"/>
                  </a:lnTo>
                  <a:lnTo>
                    <a:pt x="576" y="6331"/>
                  </a:lnTo>
                  <a:lnTo>
                    <a:pt x="412" y="7606"/>
                  </a:lnTo>
                  <a:lnTo>
                    <a:pt x="288" y="8921"/>
                  </a:lnTo>
                  <a:lnTo>
                    <a:pt x="165" y="10360"/>
                  </a:lnTo>
                  <a:lnTo>
                    <a:pt x="83" y="11840"/>
                  </a:lnTo>
                  <a:lnTo>
                    <a:pt x="1" y="13443"/>
                  </a:lnTo>
                  <a:lnTo>
                    <a:pt x="1" y="15087"/>
                  </a:lnTo>
                  <a:lnTo>
                    <a:pt x="1" y="16732"/>
                  </a:lnTo>
                  <a:lnTo>
                    <a:pt x="42" y="18253"/>
                  </a:lnTo>
                  <a:lnTo>
                    <a:pt x="124" y="19692"/>
                  </a:lnTo>
                  <a:lnTo>
                    <a:pt x="206" y="21007"/>
                  </a:lnTo>
                  <a:lnTo>
                    <a:pt x="412" y="23309"/>
                  </a:lnTo>
                  <a:lnTo>
                    <a:pt x="658" y="25159"/>
                  </a:lnTo>
                  <a:lnTo>
                    <a:pt x="864" y="26598"/>
                  </a:lnTo>
                  <a:lnTo>
                    <a:pt x="1069" y="27585"/>
                  </a:lnTo>
                  <a:lnTo>
                    <a:pt x="1275" y="28407"/>
                  </a:lnTo>
                  <a:lnTo>
                    <a:pt x="4153" y="28407"/>
                  </a:lnTo>
                  <a:lnTo>
                    <a:pt x="4358" y="27585"/>
                  </a:lnTo>
                  <a:lnTo>
                    <a:pt x="4564" y="26598"/>
                  </a:lnTo>
                  <a:lnTo>
                    <a:pt x="4810" y="25159"/>
                  </a:lnTo>
                  <a:lnTo>
                    <a:pt x="5057" y="23309"/>
                  </a:lnTo>
                  <a:lnTo>
                    <a:pt x="5263" y="21007"/>
                  </a:lnTo>
                  <a:lnTo>
                    <a:pt x="5345" y="19692"/>
                  </a:lnTo>
                  <a:lnTo>
                    <a:pt x="5427" y="18253"/>
                  </a:lnTo>
                  <a:lnTo>
                    <a:pt x="5468" y="16732"/>
                  </a:lnTo>
                  <a:lnTo>
                    <a:pt x="5468" y="15087"/>
                  </a:lnTo>
                  <a:lnTo>
                    <a:pt x="5468" y="13443"/>
                  </a:lnTo>
                  <a:lnTo>
                    <a:pt x="5386" y="11840"/>
                  </a:lnTo>
                  <a:lnTo>
                    <a:pt x="5304" y="10360"/>
                  </a:lnTo>
                  <a:lnTo>
                    <a:pt x="5180" y="8921"/>
                  </a:lnTo>
                  <a:lnTo>
                    <a:pt x="5057" y="7606"/>
                  </a:lnTo>
                  <a:lnTo>
                    <a:pt x="4893" y="6331"/>
                  </a:lnTo>
                  <a:lnTo>
                    <a:pt x="4564" y="4152"/>
                  </a:lnTo>
                  <a:lnTo>
                    <a:pt x="4235" y="2385"/>
                  </a:lnTo>
                  <a:lnTo>
                    <a:pt x="3947" y="1110"/>
                  </a:lnTo>
                  <a:lnTo>
                    <a:pt x="36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8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78"/>
          <p:cNvSpPr txBox="1"/>
          <p:nvPr>
            <p:ph type="title"/>
          </p:nvPr>
        </p:nvSpPr>
        <p:spPr>
          <a:xfrm>
            <a:off x="1444650" y="1048725"/>
            <a:ext cx="6254700" cy="23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69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8" name="Google Shape;228;p78"/>
          <p:cNvSpPr/>
          <p:nvPr/>
        </p:nvSpPr>
        <p:spPr>
          <a:xfrm>
            <a:off x="0" y="4006900"/>
            <a:ext cx="9157500" cy="11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9" name="Google Shape;229;p78"/>
          <p:cNvGrpSpPr/>
          <p:nvPr/>
        </p:nvGrpSpPr>
        <p:grpSpPr>
          <a:xfrm flipH="1">
            <a:off x="7699350" y="656612"/>
            <a:ext cx="1808700" cy="979188"/>
            <a:chOff x="-661000" y="580412"/>
            <a:chExt cx="1808700" cy="979188"/>
          </a:xfrm>
        </p:grpSpPr>
        <p:sp>
          <p:nvSpPr>
            <p:cNvPr id="230" name="Google Shape;230;p78"/>
            <p:cNvSpPr/>
            <p:nvPr/>
          </p:nvSpPr>
          <p:spPr>
            <a:xfrm>
              <a:off x="-661000" y="1322000"/>
              <a:ext cx="1808700" cy="237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78"/>
            <p:cNvGrpSpPr/>
            <p:nvPr/>
          </p:nvGrpSpPr>
          <p:grpSpPr>
            <a:xfrm>
              <a:off x="569948" y="580412"/>
              <a:ext cx="422407" cy="741587"/>
              <a:chOff x="5755400" y="3340825"/>
              <a:chExt cx="276825" cy="486000"/>
            </a:xfrm>
          </p:grpSpPr>
          <p:sp>
            <p:nvSpPr>
              <p:cNvPr id="232" name="Google Shape;232;p78"/>
              <p:cNvSpPr/>
              <p:nvPr/>
            </p:nvSpPr>
            <p:spPr>
              <a:xfrm>
                <a:off x="5755400" y="3386625"/>
                <a:ext cx="111375" cy="282025"/>
              </a:xfrm>
              <a:custGeom>
                <a:rect b="b" l="l" r="r" t="t"/>
                <a:pathLst>
                  <a:path extrusionOk="0" h="11281" w="4455">
                    <a:moveTo>
                      <a:pt x="417" y="0"/>
                    </a:moveTo>
                    <a:lnTo>
                      <a:pt x="292" y="625"/>
                    </a:lnTo>
                    <a:lnTo>
                      <a:pt x="209" y="1249"/>
                    </a:lnTo>
                    <a:lnTo>
                      <a:pt x="42" y="2456"/>
                    </a:lnTo>
                    <a:lnTo>
                      <a:pt x="0" y="3622"/>
                    </a:lnTo>
                    <a:lnTo>
                      <a:pt x="42" y="4662"/>
                    </a:lnTo>
                    <a:lnTo>
                      <a:pt x="167" y="5661"/>
                    </a:lnTo>
                    <a:lnTo>
                      <a:pt x="333" y="6619"/>
                    </a:lnTo>
                    <a:lnTo>
                      <a:pt x="583" y="7451"/>
                    </a:lnTo>
                    <a:lnTo>
                      <a:pt x="833" y="8242"/>
                    </a:lnTo>
                    <a:lnTo>
                      <a:pt x="1083" y="8908"/>
                    </a:lnTo>
                    <a:lnTo>
                      <a:pt x="1374" y="9532"/>
                    </a:lnTo>
                    <a:lnTo>
                      <a:pt x="1624" y="10032"/>
                    </a:lnTo>
                    <a:lnTo>
                      <a:pt x="1874" y="10490"/>
                    </a:lnTo>
                    <a:lnTo>
                      <a:pt x="2248" y="11072"/>
                    </a:lnTo>
                    <a:lnTo>
                      <a:pt x="2415" y="11280"/>
                    </a:lnTo>
                    <a:lnTo>
                      <a:pt x="4454" y="10906"/>
                    </a:lnTo>
                    <a:lnTo>
                      <a:pt x="4080" y="10198"/>
                    </a:lnTo>
                    <a:lnTo>
                      <a:pt x="3622" y="9324"/>
                    </a:lnTo>
                    <a:lnTo>
                      <a:pt x="3122" y="8075"/>
                    </a:lnTo>
                    <a:lnTo>
                      <a:pt x="2498" y="6535"/>
                    </a:lnTo>
                    <a:lnTo>
                      <a:pt x="1832" y="4662"/>
                    </a:lnTo>
                    <a:lnTo>
                      <a:pt x="1124" y="2498"/>
                    </a:lnTo>
                    <a:lnTo>
                      <a:pt x="791" y="1291"/>
                    </a:lnTo>
                    <a:lnTo>
                      <a:pt x="417" y="0"/>
                    </a:lnTo>
                    <a:close/>
                  </a:path>
                </a:pathLst>
              </a:custGeom>
              <a:solidFill>
                <a:srgbClr val="2545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78"/>
              <p:cNvSpPr/>
              <p:nvPr/>
            </p:nvSpPr>
            <p:spPr>
              <a:xfrm>
                <a:off x="5921900" y="3386625"/>
                <a:ext cx="110325" cy="282025"/>
              </a:xfrm>
              <a:custGeom>
                <a:rect b="b" l="l" r="r" t="t"/>
                <a:pathLst>
                  <a:path extrusionOk="0" h="11281" w="4413">
                    <a:moveTo>
                      <a:pt x="3996" y="0"/>
                    </a:moveTo>
                    <a:lnTo>
                      <a:pt x="3663" y="1291"/>
                    </a:lnTo>
                    <a:lnTo>
                      <a:pt x="3330" y="2498"/>
                    </a:lnTo>
                    <a:lnTo>
                      <a:pt x="2623" y="4662"/>
                    </a:lnTo>
                    <a:lnTo>
                      <a:pt x="1957" y="6535"/>
                    </a:lnTo>
                    <a:lnTo>
                      <a:pt x="1332" y="8075"/>
                    </a:lnTo>
                    <a:lnTo>
                      <a:pt x="791" y="9324"/>
                    </a:lnTo>
                    <a:lnTo>
                      <a:pt x="375" y="10198"/>
                    </a:lnTo>
                    <a:lnTo>
                      <a:pt x="0" y="10906"/>
                    </a:lnTo>
                    <a:lnTo>
                      <a:pt x="2040" y="11280"/>
                    </a:lnTo>
                    <a:lnTo>
                      <a:pt x="2165" y="11072"/>
                    </a:lnTo>
                    <a:lnTo>
                      <a:pt x="2581" y="10490"/>
                    </a:lnTo>
                    <a:lnTo>
                      <a:pt x="2831" y="10032"/>
                    </a:lnTo>
                    <a:lnTo>
                      <a:pt x="3080" y="9532"/>
                    </a:lnTo>
                    <a:lnTo>
                      <a:pt x="3372" y="8908"/>
                    </a:lnTo>
                    <a:lnTo>
                      <a:pt x="3622" y="8242"/>
                    </a:lnTo>
                    <a:lnTo>
                      <a:pt x="3871" y="7451"/>
                    </a:lnTo>
                    <a:lnTo>
                      <a:pt x="4079" y="6619"/>
                    </a:lnTo>
                    <a:lnTo>
                      <a:pt x="4246" y="5661"/>
                    </a:lnTo>
                    <a:lnTo>
                      <a:pt x="4371" y="4662"/>
                    </a:lnTo>
                    <a:lnTo>
                      <a:pt x="4412" y="3622"/>
                    </a:lnTo>
                    <a:lnTo>
                      <a:pt x="4371" y="2456"/>
                    </a:lnTo>
                    <a:lnTo>
                      <a:pt x="4246" y="1249"/>
                    </a:lnTo>
                    <a:lnTo>
                      <a:pt x="4121" y="625"/>
                    </a:lnTo>
                    <a:lnTo>
                      <a:pt x="3996" y="0"/>
                    </a:lnTo>
                    <a:close/>
                  </a:path>
                </a:pathLst>
              </a:custGeom>
              <a:solidFill>
                <a:srgbClr val="2C4E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78"/>
              <p:cNvSpPr/>
              <p:nvPr/>
            </p:nvSpPr>
            <p:spPr>
              <a:xfrm>
                <a:off x="5902125" y="3420950"/>
                <a:ext cx="91600" cy="244575"/>
              </a:xfrm>
              <a:custGeom>
                <a:rect b="b" l="l" r="r" t="t"/>
                <a:pathLst>
                  <a:path extrusionOk="0" h="9783" w="3664">
                    <a:moveTo>
                      <a:pt x="2748" y="1"/>
                    </a:moveTo>
                    <a:lnTo>
                      <a:pt x="2748" y="251"/>
                    </a:lnTo>
                    <a:lnTo>
                      <a:pt x="2706" y="1000"/>
                    </a:lnTo>
                    <a:lnTo>
                      <a:pt x="2623" y="2082"/>
                    </a:lnTo>
                    <a:lnTo>
                      <a:pt x="2415" y="3456"/>
                    </a:lnTo>
                    <a:lnTo>
                      <a:pt x="2290" y="4205"/>
                    </a:lnTo>
                    <a:lnTo>
                      <a:pt x="2082" y="4954"/>
                    </a:lnTo>
                    <a:lnTo>
                      <a:pt x="1874" y="5787"/>
                    </a:lnTo>
                    <a:lnTo>
                      <a:pt x="1624" y="6577"/>
                    </a:lnTo>
                    <a:lnTo>
                      <a:pt x="1291" y="7410"/>
                    </a:lnTo>
                    <a:lnTo>
                      <a:pt x="916" y="8201"/>
                    </a:lnTo>
                    <a:lnTo>
                      <a:pt x="500" y="8950"/>
                    </a:lnTo>
                    <a:lnTo>
                      <a:pt x="0" y="9658"/>
                    </a:lnTo>
                    <a:lnTo>
                      <a:pt x="583" y="9741"/>
                    </a:lnTo>
                    <a:lnTo>
                      <a:pt x="1083" y="9783"/>
                    </a:lnTo>
                    <a:lnTo>
                      <a:pt x="1874" y="9783"/>
                    </a:lnTo>
                    <a:lnTo>
                      <a:pt x="2331" y="9699"/>
                    </a:lnTo>
                    <a:lnTo>
                      <a:pt x="2498" y="9658"/>
                    </a:lnTo>
                    <a:lnTo>
                      <a:pt x="2623" y="9491"/>
                    </a:lnTo>
                    <a:lnTo>
                      <a:pt x="2872" y="9033"/>
                    </a:lnTo>
                    <a:lnTo>
                      <a:pt x="2997" y="8700"/>
                    </a:lnTo>
                    <a:lnTo>
                      <a:pt x="3164" y="8284"/>
                    </a:lnTo>
                    <a:lnTo>
                      <a:pt x="3330" y="7785"/>
                    </a:lnTo>
                    <a:lnTo>
                      <a:pt x="3455" y="7202"/>
                    </a:lnTo>
                    <a:lnTo>
                      <a:pt x="3580" y="6577"/>
                    </a:lnTo>
                    <a:lnTo>
                      <a:pt x="3622" y="5870"/>
                    </a:lnTo>
                    <a:lnTo>
                      <a:pt x="3663" y="5079"/>
                    </a:lnTo>
                    <a:lnTo>
                      <a:pt x="3622" y="4205"/>
                    </a:lnTo>
                    <a:lnTo>
                      <a:pt x="3538" y="3248"/>
                    </a:lnTo>
                    <a:lnTo>
                      <a:pt x="3372" y="2249"/>
                    </a:lnTo>
                    <a:lnTo>
                      <a:pt x="3122" y="1166"/>
                    </a:lnTo>
                    <a:lnTo>
                      <a:pt x="2748" y="1"/>
                    </a:lnTo>
                    <a:close/>
                  </a:path>
                </a:pathLst>
              </a:custGeom>
              <a:solidFill>
                <a:srgbClr val="2545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78"/>
              <p:cNvSpPr/>
              <p:nvPr/>
            </p:nvSpPr>
            <p:spPr>
              <a:xfrm>
                <a:off x="5805350" y="3351250"/>
                <a:ext cx="79100" cy="317400"/>
              </a:xfrm>
              <a:custGeom>
                <a:rect b="b" l="l" r="r" t="t"/>
                <a:pathLst>
                  <a:path extrusionOk="0" h="12696" w="3164">
                    <a:moveTo>
                      <a:pt x="1124" y="0"/>
                    </a:moveTo>
                    <a:lnTo>
                      <a:pt x="999" y="333"/>
                    </a:lnTo>
                    <a:lnTo>
                      <a:pt x="750" y="1207"/>
                    </a:lnTo>
                    <a:lnTo>
                      <a:pt x="458" y="2539"/>
                    </a:lnTo>
                    <a:lnTo>
                      <a:pt x="292" y="3330"/>
                    </a:lnTo>
                    <a:lnTo>
                      <a:pt x="167" y="4246"/>
                    </a:lnTo>
                    <a:lnTo>
                      <a:pt x="42" y="5161"/>
                    </a:lnTo>
                    <a:lnTo>
                      <a:pt x="0" y="6202"/>
                    </a:lnTo>
                    <a:lnTo>
                      <a:pt x="0" y="7243"/>
                    </a:lnTo>
                    <a:lnTo>
                      <a:pt x="42" y="8325"/>
                    </a:lnTo>
                    <a:lnTo>
                      <a:pt x="167" y="9407"/>
                    </a:lnTo>
                    <a:lnTo>
                      <a:pt x="375" y="10531"/>
                    </a:lnTo>
                    <a:lnTo>
                      <a:pt x="541" y="11072"/>
                    </a:lnTo>
                    <a:lnTo>
                      <a:pt x="708" y="11613"/>
                    </a:lnTo>
                    <a:lnTo>
                      <a:pt x="916" y="12154"/>
                    </a:lnTo>
                    <a:lnTo>
                      <a:pt x="1124" y="12695"/>
                    </a:lnTo>
                    <a:lnTo>
                      <a:pt x="3164" y="12695"/>
                    </a:lnTo>
                    <a:lnTo>
                      <a:pt x="2831" y="11613"/>
                    </a:lnTo>
                    <a:lnTo>
                      <a:pt x="2498" y="10406"/>
                    </a:lnTo>
                    <a:lnTo>
                      <a:pt x="2123" y="8783"/>
                    </a:lnTo>
                    <a:lnTo>
                      <a:pt x="1749" y="6868"/>
                    </a:lnTo>
                    <a:lnTo>
                      <a:pt x="1582" y="5827"/>
                    </a:lnTo>
                    <a:lnTo>
                      <a:pt x="1457" y="4745"/>
                    </a:lnTo>
                    <a:lnTo>
                      <a:pt x="1291" y="3580"/>
                    </a:lnTo>
                    <a:lnTo>
                      <a:pt x="1207" y="2414"/>
                    </a:lnTo>
                    <a:lnTo>
                      <a:pt x="1166" y="1249"/>
                    </a:lnTo>
                    <a:lnTo>
                      <a:pt x="1124" y="0"/>
                    </a:lnTo>
                    <a:close/>
                  </a:path>
                </a:pathLst>
              </a:custGeom>
              <a:solidFill>
                <a:srgbClr val="2C4E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78"/>
              <p:cNvSpPr/>
              <p:nvPr/>
            </p:nvSpPr>
            <p:spPr>
              <a:xfrm>
                <a:off x="5846975" y="3379325"/>
                <a:ext cx="95750" cy="289325"/>
              </a:xfrm>
              <a:custGeom>
                <a:rect b="b" l="l" r="r" t="t"/>
                <a:pathLst>
                  <a:path extrusionOk="0" h="11573" w="3830">
                    <a:moveTo>
                      <a:pt x="1124" y="1"/>
                    </a:moveTo>
                    <a:lnTo>
                      <a:pt x="1041" y="251"/>
                    </a:lnTo>
                    <a:lnTo>
                      <a:pt x="791" y="1083"/>
                    </a:lnTo>
                    <a:lnTo>
                      <a:pt x="500" y="2290"/>
                    </a:lnTo>
                    <a:lnTo>
                      <a:pt x="375" y="2998"/>
                    </a:lnTo>
                    <a:lnTo>
                      <a:pt x="250" y="3830"/>
                    </a:lnTo>
                    <a:lnTo>
                      <a:pt x="125" y="4704"/>
                    </a:lnTo>
                    <a:lnTo>
                      <a:pt x="42" y="5620"/>
                    </a:lnTo>
                    <a:lnTo>
                      <a:pt x="0" y="6578"/>
                    </a:lnTo>
                    <a:lnTo>
                      <a:pt x="42" y="7577"/>
                    </a:lnTo>
                    <a:lnTo>
                      <a:pt x="84" y="8575"/>
                    </a:lnTo>
                    <a:lnTo>
                      <a:pt x="250" y="9574"/>
                    </a:lnTo>
                    <a:lnTo>
                      <a:pt x="458" y="10573"/>
                    </a:lnTo>
                    <a:lnTo>
                      <a:pt x="791" y="11572"/>
                    </a:lnTo>
                    <a:lnTo>
                      <a:pt x="3830" y="11572"/>
                    </a:lnTo>
                    <a:lnTo>
                      <a:pt x="3663" y="11364"/>
                    </a:lnTo>
                    <a:lnTo>
                      <a:pt x="3330" y="10740"/>
                    </a:lnTo>
                    <a:lnTo>
                      <a:pt x="2872" y="9741"/>
                    </a:lnTo>
                    <a:lnTo>
                      <a:pt x="2581" y="9117"/>
                    </a:lnTo>
                    <a:lnTo>
                      <a:pt x="2331" y="8409"/>
                    </a:lnTo>
                    <a:lnTo>
                      <a:pt x="2040" y="7618"/>
                    </a:lnTo>
                    <a:lnTo>
                      <a:pt x="1790" y="6744"/>
                    </a:lnTo>
                    <a:lnTo>
                      <a:pt x="1582" y="5787"/>
                    </a:lnTo>
                    <a:lnTo>
                      <a:pt x="1374" y="4746"/>
                    </a:lnTo>
                    <a:lnTo>
                      <a:pt x="1207" y="3664"/>
                    </a:lnTo>
                    <a:lnTo>
                      <a:pt x="1124" y="2498"/>
                    </a:lnTo>
                    <a:lnTo>
                      <a:pt x="1083" y="1291"/>
                    </a:lnTo>
                    <a:lnTo>
                      <a:pt x="1124" y="1"/>
                    </a:lnTo>
                    <a:close/>
                  </a:path>
                </a:pathLst>
              </a:custGeom>
              <a:solidFill>
                <a:srgbClr val="2545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78"/>
              <p:cNvSpPr/>
              <p:nvPr/>
            </p:nvSpPr>
            <p:spPr>
              <a:xfrm>
                <a:off x="5886525" y="3340825"/>
                <a:ext cx="70775" cy="314300"/>
              </a:xfrm>
              <a:custGeom>
                <a:rect b="b" l="l" r="r" t="t"/>
                <a:pathLst>
                  <a:path extrusionOk="0" h="12572" w="2831">
                    <a:moveTo>
                      <a:pt x="666" y="1"/>
                    </a:moveTo>
                    <a:lnTo>
                      <a:pt x="666" y="1541"/>
                    </a:lnTo>
                    <a:lnTo>
                      <a:pt x="666" y="3164"/>
                    </a:lnTo>
                    <a:lnTo>
                      <a:pt x="624" y="5162"/>
                    </a:lnTo>
                    <a:lnTo>
                      <a:pt x="541" y="7243"/>
                    </a:lnTo>
                    <a:lnTo>
                      <a:pt x="416" y="9325"/>
                    </a:lnTo>
                    <a:lnTo>
                      <a:pt x="333" y="10282"/>
                    </a:lnTo>
                    <a:lnTo>
                      <a:pt x="250" y="11156"/>
                    </a:lnTo>
                    <a:lnTo>
                      <a:pt x="125" y="11947"/>
                    </a:lnTo>
                    <a:lnTo>
                      <a:pt x="0" y="12571"/>
                    </a:lnTo>
                    <a:lnTo>
                      <a:pt x="2414" y="12571"/>
                    </a:lnTo>
                    <a:lnTo>
                      <a:pt x="2456" y="12238"/>
                    </a:lnTo>
                    <a:lnTo>
                      <a:pt x="2622" y="11364"/>
                    </a:lnTo>
                    <a:lnTo>
                      <a:pt x="2747" y="10032"/>
                    </a:lnTo>
                    <a:lnTo>
                      <a:pt x="2831" y="9200"/>
                    </a:lnTo>
                    <a:lnTo>
                      <a:pt x="2831" y="8284"/>
                    </a:lnTo>
                    <a:lnTo>
                      <a:pt x="2831" y="7368"/>
                    </a:lnTo>
                    <a:lnTo>
                      <a:pt x="2747" y="6328"/>
                    </a:lnTo>
                    <a:lnTo>
                      <a:pt x="2622" y="5287"/>
                    </a:lnTo>
                    <a:lnTo>
                      <a:pt x="2414" y="4247"/>
                    </a:lnTo>
                    <a:lnTo>
                      <a:pt x="2123" y="3164"/>
                    </a:lnTo>
                    <a:lnTo>
                      <a:pt x="1748" y="2082"/>
                    </a:lnTo>
                    <a:lnTo>
                      <a:pt x="1499" y="1541"/>
                    </a:lnTo>
                    <a:lnTo>
                      <a:pt x="1249" y="1041"/>
                    </a:lnTo>
                    <a:lnTo>
                      <a:pt x="999" y="500"/>
                    </a:lnTo>
                    <a:lnTo>
                      <a:pt x="666" y="1"/>
                    </a:lnTo>
                    <a:close/>
                  </a:path>
                </a:pathLst>
              </a:custGeom>
              <a:solidFill>
                <a:srgbClr val="2C4E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78"/>
              <p:cNvSpPr/>
              <p:nvPr/>
            </p:nvSpPr>
            <p:spPr>
              <a:xfrm>
                <a:off x="5783500" y="3641575"/>
                <a:ext cx="220625" cy="185250"/>
              </a:xfrm>
              <a:custGeom>
                <a:rect b="b" l="l" r="r" t="t"/>
                <a:pathLst>
                  <a:path extrusionOk="0" h="7410" w="8825">
                    <a:moveTo>
                      <a:pt x="0" y="0"/>
                    </a:moveTo>
                    <a:lnTo>
                      <a:pt x="0" y="6369"/>
                    </a:lnTo>
                    <a:lnTo>
                      <a:pt x="42" y="6577"/>
                    </a:lnTo>
                    <a:lnTo>
                      <a:pt x="84" y="6785"/>
                    </a:lnTo>
                    <a:lnTo>
                      <a:pt x="208" y="6951"/>
                    </a:lnTo>
                    <a:lnTo>
                      <a:pt x="333" y="7118"/>
                    </a:lnTo>
                    <a:lnTo>
                      <a:pt x="500" y="7243"/>
                    </a:lnTo>
                    <a:lnTo>
                      <a:pt x="666" y="7326"/>
                    </a:lnTo>
                    <a:lnTo>
                      <a:pt x="874" y="7409"/>
                    </a:lnTo>
                    <a:lnTo>
                      <a:pt x="7992" y="7409"/>
                    </a:lnTo>
                    <a:lnTo>
                      <a:pt x="8200" y="7326"/>
                    </a:lnTo>
                    <a:lnTo>
                      <a:pt x="8367" y="7243"/>
                    </a:lnTo>
                    <a:lnTo>
                      <a:pt x="8533" y="7118"/>
                    </a:lnTo>
                    <a:lnTo>
                      <a:pt x="8658" y="6951"/>
                    </a:lnTo>
                    <a:lnTo>
                      <a:pt x="8741" y="6785"/>
                    </a:lnTo>
                    <a:lnTo>
                      <a:pt x="8825" y="6577"/>
                    </a:lnTo>
                    <a:lnTo>
                      <a:pt x="8825" y="6369"/>
                    </a:lnTo>
                    <a:lnTo>
                      <a:pt x="8825" y="0"/>
                    </a:lnTo>
                    <a:close/>
                  </a:path>
                </a:pathLst>
              </a:custGeom>
              <a:solidFill>
                <a:srgbClr val="8753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78"/>
              <p:cNvSpPr/>
              <p:nvPr/>
            </p:nvSpPr>
            <p:spPr>
              <a:xfrm>
                <a:off x="5783500" y="3641575"/>
                <a:ext cx="220625" cy="18750"/>
              </a:xfrm>
              <a:custGeom>
                <a:rect b="b" l="l" r="r" t="t"/>
                <a:pathLst>
                  <a:path extrusionOk="0" h="750" w="8825">
                    <a:moveTo>
                      <a:pt x="0" y="0"/>
                    </a:moveTo>
                    <a:lnTo>
                      <a:pt x="0" y="749"/>
                    </a:lnTo>
                    <a:lnTo>
                      <a:pt x="8825" y="749"/>
                    </a:lnTo>
                    <a:lnTo>
                      <a:pt x="8825" y="0"/>
                    </a:lnTo>
                    <a:close/>
                  </a:path>
                </a:pathLst>
              </a:custGeom>
              <a:solidFill>
                <a:srgbClr val="B972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0" name="Google Shape;240;p78"/>
            <p:cNvGrpSpPr/>
            <p:nvPr/>
          </p:nvGrpSpPr>
          <p:grpSpPr>
            <a:xfrm>
              <a:off x="-122052" y="580412"/>
              <a:ext cx="422407" cy="741587"/>
              <a:chOff x="5755400" y="3340825"/>
              <a:chExt cx="276825" cy="486000"/>
            </a:xfrm>
          </p:grpSpPr>
          <p:sp>
            <p:nvSpPr>
              <p:cNvPr id="241" name="Google Shape;241;p78"/>
              <p:cNvSpPr/>
              <p:nvPr/>
            </p:nvSpPr>
            <p:spPr>
              <a:xfrm>
                <a:off x="5755400" y="3386625"/>
                <a:ext cx="111375" cy="282025"/>
              </a:xfrm>
              <a:custGeom>
                <a:rect b="b" l="l" r="r" t="t"/>
                <a:pathLst>
                  <a:path extrusionOk="0" h="11281" w="4455">
                    <a:moveTo>
                      <a:pt x="417" y="0"/>
                    </a:moveTo>
                    <a:lnTo>
                      <a:pt x="292" y="625"/>
                    </a:lnTo>
                    <a:lnTo>
                      <a:pt x="209" y="1249"/>
                    </a:lnTo>
                    <a:lnTo>
                      <a:pt x="42" y="2456"/>
                    </a:lnTo>
                    <a:lnTo>
                      <a:pt x="0" y="3622"/>
                    </a:lnTo>
                    <a:lnTo>
                      <a:pt x="42" y="4662"/>
                    </a:lnTo>
                    <a:lnTo>
                      <a:pt x="167" y="5661"/>
                    </a:lnTo>
                    <a:lnTo>
                      <a:pt x="333" y="6619"/>
                    </a:lnTo>
                    <a:lnTo>
                      <a:pt x="583" y="7451"/>
                    </a:lnTo>
                    <a:lnTo>
                      <a:pt x="833" y="8242"/>
                    </a:lnTo>
                    <a:lnTo>
                      <a:pt x="1083" y="8908"/>
                    </a:lnTo>
                    <a:lnTo>
                      <a:pt x="1374" y="9532"/>
                    </a:lnTo>
                    <a:lnTo>
                      <a:pt x="1624" y="10032"/>
                    </a:lnTo>
                    <a:lnTo>
                      <a:pt x="1874" y="10490"/>
                    </a:lnTo>
                    <a:lnTo>
                      <a:pt x="2248" y="11072"/>
                    </a:lnTo>
                    <a:lnTo>
                      <a:pt x="2415" y="11280"/>
                    </a:lnTo>
                    <a:lnTo>
                      <a:pt x="4454" y="10906"/>
                    </a:lnTo>
                    <a:lnTo>
                      <a:pt x="4080" y="10198"/>
                    </a:lnTo>
                    <a:lnTo>
                      <a:pt x="3622" y="9324"/>
                    </a:lnTo>
                    <a:lnTo>
                      <a:pt x="3122" y="8075"/>
                    </a:lnTo>
                    <a:lnTo>
                      <a:pt x="2498" y="6535"/>
                    </a:lnTo>
                    <a:lnTo>
                      <a:pt x="1832" y="4662"/>
                    </a:lnTo>
                    <a:lnTo>
                      <a:pt x="1124" y="2498"/>
                    </a:lnTo>
                    <a:lnTo>
                      <a:pt x="791" y="1291"/>
                    </a:lnTo>
                    <a:lnTo>
                      <a:pt x="417" y="0"/>
                    </a:lnTo>
                    <a:close/>
                  </a:path>
                </a:pathLst>
              </a:custGeom>
              <a:solidFill>
                <a:srgbClr val="2545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78"/>
              <p:cNvSpPr/>
              <p:nvPr/>
            </p:nvSpPr>
            <p:spPr>
              <a:xfrm>
                <a:off x="5921900" y="3386625"/>
                <a:ext cx="110325" cy="282025"/>
              </a:xfrm>
              <a:custGeom>
                <a:rect b="b" l="l" r="r" t="t"/>
                <a:pathLst>
                  <a:path extrusionOk="0" h="11281" w="4413">
                    <a:moveTo>
                      <a:pt x="3996" y="0"/>
                    </a:moveTo>
                    <a:lnTo>
                      <a:pt x="3663" y="1291"/>
                    </a:lnTo>
                    <a:lnTo>
                      <a:pt x="3330" y="2498"/>
                    </a:lnTo>
                    <a:lnTo>
                      <a:pt x="2623" y="4662"/>
                    </a:lnTo>
                    <a:lnTo>
                      <a:pt x="1957" y="6535"/>
                    </a:lnTo>
                    <a:lnTo>
                      <a:pt x="1332" y="8075"/>
                    </a:lnTo>
                    <a:lnTo>
                      <a:pt x="791" y="9324"/>
                    </a:lnTo>
                    <a:lnTo>
                      <a:pt x="375" y="10198"/>
                    </a:lnTo>
                    <a:lnTo>
                      <a:pt x="0" y="10906"/>
                    </a:lnTo>
                    <a:lnTo>
                      <a:pt x="2040" y="11280"/>
                    </a:lnTo>
                    <a:lnTo>
                      <a:pt x="2165" y="11072"/>
                    </a:lnTo>
                    <a:lnTo>
                      <a:pt x="2581" y="10490"/>
                    </a:lnTo>
                    <a:lnTo>
                      <a:pt x="2831" y="10032"/>
                    </a:lnTo>
                    <a:lnTo>
                      <a:pt x="3080" y="9532"/>
                    </a:lnTo>
                    <a:lnTo>
                      <a:pt x="3372" y="8908"/>
                    </a:lnTo>
                    <a:lnTo>
                      <a:pt x="3622" y="8242"/>
                    </a:lnTo>
                    <a:lnTo>
                      <a:pt x="3871" y="7451"/>
                    </a:lnTo>
                    <a:lnTo>
                      <a:pt x="4079" y="6619"/>
                    </a:lnTo>
                    <a:lnTo>
                      <a:pt x="4246" y="5661"/>
                    </a:lnTo>
                    <a:lnTo>
                      <a:pt x="4371" y="4662"/>
                    </a:lnTo>
                    <a:lnTo>
                      <a:pt x="4412" y="3622"/>
                    </a:lnTo>
                    <a:lnTo>
                      <a:pt x="4371" y="2456"/>
                    </a:lnTo>
                    <a:lnTo>
                      <a:pt x="4246" y="1249"/>
                    </a:lnTo>
                    <a:lnTo>
                      <a:pt x="4121" y="625"/>
                    </a:lnTo>
                    <a:lnTo>
                      <a:pt x="3996" y="0"/>
                    </a:lnTo>
                    <a:close/>
                  </a:path>
                </a:pathLst>
              </a:custGeom>
              <a:solidFill>
                <a:srgbClr val="2C4E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78"/>
              <p:cNvSpPr/>
              <p:nvPr/>
            </p:nvSpPr>
            <p:spPr>
              <a:xfrm>
                <a:off x="5902125" y="3420950"/>
                <a:ext cx="91600" cy="244575"/>
              </a:xfrm>
              <a:custGeom>
                <a:rect b="b" l="l" r="r" t="t"/>
                <a:pathLst>
                  <a:path extrusionOk="0" h="9783" w="3664">
                    <a:moveTo>
                      <a:pt x="2748" y="1"/>
                    </a:moveTo>
                    <a:lnTo>
                      <a:pt x="2748" y="251"/>
                    </a:lnTo>
                    <a:lnTo>
                      <a:pt x="2706" y="1000"/>
                    </a:lnTo>
                    <a:lnTo>
                      <a:pt x="2623" y="2082"/>
                    </a:lnTo>
                    <a:lnTo>
                      <a:pt x="2415" y="3456"/>
                    </a:lnTo>
                    <a:lnTo>
                      <a:pt x="2290" y="4205"/>
                    </a:lnTo>
                    <a:lnTo>
                      <a:pt x="2082" y="4954"/>
                    </a:lnTo>
                    <a:lnTo>
                      <a:pt x="1874" y="5787"/>
                    </a:lnTo>
                    <a:lnTo>
                      <a:pt x="1624" y="6577"/>
                    </a:lnTo>
                    <a:lnTo>
                      <a:pt x="1291" y="7410"/>
                    </a:lnTo>
                    <a:lnTo>
                      <a:pt x="916" y="8201"/>
                    </a:lnTo>
                    <a:lnTo>
                      <a:pt x="500" y="8950"/>
                    </a:lnTo>
                    <a:lnTo>
                      <a:pt x="0" y="9658"/>
                    </a:lnTo>
                    <a:lnTo>
                      <a:pt x="583" y="9741"/>
                    </a:lnTo>
                    <a:lnTo>
                      <a:pt x="1083" y="9783"/>
                    </a:lnTo>
                    <a:lnTo>
                      <a:pt x="1874" y="9783"/>
                    </a:lnTo>
                    <a:lnTo>
                      <a:pt x="2331" y="9699"/>
                    </a:lnTo>
                    <a:lnTo>
                      <a:pt x="2498" y="9658"/>
                    </a:lnTo>
                    <a:lnTo>
                      <a:pt x="2623" y="9491"/>
                    </a:lnTo>
                    <a:lnTo>
                      <a:pt x="2872" y="9033"/>
                    </a:lnTo>
                    <a:lnTo>
                      <a:pt x="2997" y="8700"/>
                    </a:lnTo>
                    <a:lnTo>
                      <a:pt x="3164" y="8284"/>
                    </a:lnTo>
                    <a:lnTo>
                      <a:pt x="3330" y="7785"/>
                    </a:lnTo>
                    <a:lnTo>
                      <a:pt x="3455" y="7202"/>
                    </a:lnTo>
                    <a:lnTo>
                      <a:pt x="3580" y="6577"/>
                    </a:lnTo>
                    <a:lnTo>
                      <a:pt x="3622" y="5870"/>
                    </a:lnTo>
                    <a:lnTo>
                      <a:pt x="3663" y="5079"/>
                    </a:lnTo>
                    <a:lnTo>
                      <a:pt x="3622" y="4205"/>
                    </a:lnTo>
                    <a:lnTo>
                      <a:pt x="3538" y="3248"/>
                    </a:lnTo>
                    <a:lnTo>
                      <a:pt x="3372" y="2249"/>
                    </a:lnTo>
                    <a:lnTo>
                      <a:pt x="3122" y="1166"/>
                    </a:lnTo>
                    <a:lnTo>
                      <a:pt x="2748" y="1"/>
                    </a:lnTo>
                    <a:close/>
                  </a:path>
                </a:pathLst>
              </a:custGeom>
              <a:solidFill>
                <a:srgbClr val="2545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78"/>
              <p:cNvSpPr/>
              <p:nvPr/>
            </p:nvSpPr>
            <p:spPr>
              <a:xfrm>
                <a:off x="5805350" y="3351250"/>
                <a:ext cx="79100" cy="317400"/>
              </a:xfrm>
              <a:custGeom>
                <a:rect b="b" l="l" r="r" t="t"/>
                <a:pathLst>
                  <a:path extrusionOk="0" h="12696" w="3164">
                    <a:moveTo>
                      <a:pt x="1124" y="0"/>
                    </a:moveTo>
                    <a:lnTo>
                      <a:pt x="999" y="333"/>
                    </a:lnTo>
                    <a:lnTo>
                      <a:pt x="750" y="1207"/>
                    </a:lnTo>
                    <a:lnTo>
                      <a:pt x="458" y="2539"/>
                    </a:lnTo>
                    <a:lnTo>
                      <a:pt x="292" y="3330"/>
                    </a:lnTo>
                    <a:lnTo>
                      <a:pt x="167" y="4246"/>
                    </a:lnTo>
                    <a:lnTo>
                      <a:pt x="42" y="5161"/>
                    </a:lnTo>
                    <a:lnTo>
                      <a:pt x="0" y="6202"/>
                    </a:lnTo>
                    <a:lnTo>
                      <a:pt x="0" y="7243"/>
                    </a:lnTo>
                    <a:lnTo>
                      <a:pt x="42" y="8325"/>
                    </a:lnTo>
                    <a:lnTo>
                      <a:pt x="167" y="9407"/>
                    </a:lnTo>
                    <a:lnTo>
                      <a:pt x="375" y="10531"/>
                    </a:lnTo>
                    <a:lnTo>
                      <a:pt x="541" y="11072"/>
                    </a:lnTo>
                    <a:lnTo>
                      <a:pt x="708" y="11613"/>
                    </a:lnTo>
                    <a:lnTo>
                      <a:pt x="916" y="12154"/>
                    </a:lnTo>
                    <a:lnTo>
                      <a:pt x="1124" y="12695"/>
                    </a:lnTo>
                    <a:lnTo>
                      <a:pt x="3164" y="12695"/>
                    </a:lnTo>
                    <a:lnTo>
                      <a:pt x="2831" y="11613"/>
                    </a:lnTo>
                    <a:lnTo>
                      <a:pt x="2498" y="10406"/>
                    </a:lnTo>
                    <a:lnTo>
                      <a:pt x="2123" y="8783"/>
                    </a:lnTo>
                    <a:lnTo>
                      <a:pt x="1749" y="6868"/>
                    </a:lnTo>
                    <a:lnTo>
                      <a:pt x="1582" y="5827"/>
                    </a:lnTo>
                    <a:lnTo>
                      <a:pt x="1457" y="4745"/>
                    </a:lnTo>
                    <a:lnTo>
                      <a:pt x="1291" y="3580"/>
                    </a:lnTo>
                    <a:lnTo>
                      <a:pt x="1207" y="2414"/>
                    </a:lnTo>
                    <a:lnTo>
                      <a:pt x="1166" y="1249"/>
                    </a:lnTo>
                    <a:lnTo>
                      <a:pt x="1124" y="0"/>
                    </a:lnTo>
                    <a:close/>
                  </a:path>
                </a:pathLst>
              </a:custGeom>
              <a:solidFill>
                <a:srgbClr val="2C4E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78"/>
              <p:cNvSpPr/>
              <p:nvPr/>
            </p:nvSpPr>
            <p:spPr>
              <a:xfrm>
                <a:off x="5846975" y="3379325"/>
                <a:ext cx="95750" cy="289325"/>
              </a:xfrm>
              <a:custGeom>
                <a:rect b="b" l="l" r="r" t="t"/>
                <a:pathLst>
                  <a:path extrusionOk="0" h="11573" w="3830">
                    <a:moveTo>
                      <a:pt x="1124" y="1"/>
                    </a:moveTo>
                    <a:lnTo>
                      <a:pt x="1041" y="251"/>
                    </a:lnTo>
                    <a:lnTo>
                      <a:pt x="791" y="1083"/>
                    </a:lnTo>
                    <a:lnTo>
                      <a:pt x="500" y="2290"/>
                    </a:lnTo>
                    <a:lnTo>
                      <a:pt x="375" y="2998"/>
                    </a:lnTo>
                    <a:lnTo>
                      <a:pt x="250" y="3830"/>
                    </a:lnTo>
                    <a:lnTo>
                      <a:pt x="125" y="4704"/>
                    </a:lnTo>
                    <a:lnTo>
                      <a:pt x="42" y="5620"/>
                    </a:lnTo>
                    <a:lnTo>
                      <a:pt x="0" y="6578"/>
                    </a:lnTo>
                    <a:lnTo>
                      <a:pt x="42" y="7577"/>
                    </a:lnTo>
                    <a:lnTo>
                      <a:pt x="84" y="8575"/>
                    </a:lnTo>
                    <a:lnTo>
                      <a:pt x="250" y="9574"/>
                    </a:lnTo>
                    <a:lnTo>
                      <a:pt x="458" y="10573"/>
                    </a:lnTo>
                    <a:lnTo>
                      <a:pt x="791" y="11572"/>
                    </a:lnTo>
                    <a:lnTo>
                      <a:pt x="3830" y="11572"/>
                    </a:lnTo>
                    <a:lnTo>
                      <a:pt x="3663" y="11364"/>
                    </a:lnTo>
                    <a:lnTo>
                      <a:pt x="3330" y="10740"/>
                    </a:lnTo>
                    <a:lnTo>
                      <a:pt x="2872" y="9741"/>
                    </a:lnTo>
                    <a:lnTo>
                      <a:pt x="2581" y="9117"/>
                    </a:lnTo>
                    <a:lnTo>
                      <a:pt x="2331" y="8409"/>
                    </a:lnTo>
                    <a:lnTo>
                      <a:pt x="2040" y="7618"/>
                    </a:lnTo>
                    <a:lnTo>
                      <a:pt x="1790" y="6744"/>
                    </a:lnTo>
                    <a:lnTo>
                      <a:pt x="1582" y="5787"/>
                    </a:lnTo>
                    <a:lnTo>
                      <a:pt x="1374" y="4746"/>
                    </a:lnTo>
                    <a:lnTo>
                      <a:pt x="1207" y="3664"/>
                    </a:lnTo>
                    <a:lnTo>
                      <a:pt x="1124" y="2498"/>
                    </a:lnTo>
                    <a:lnTo>
                      <a:pt x="1083" y="1291"/>
                    </a:lnTo>
                    <a:lnTo>
                      <a:pt x="1124" y="1"/>
                    </a:lnTo>
                    <a:close/>
                  </a:path>
                </a:pathLst>
              </a:custGeom>
              <a:solidFill>
                <a:srgbClr val="2545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78"/>
              <p:cNvSpPr/>
              <p:nvPr/>
            </p:nvSpPr>
            <p:spPr>
              <a:xfrm>
                <a:off x="5886525" y="3340825"/>
                <a:ext cx="70775" cy="314300"/>
              </a:xfrm>
              <a:custGeom>
                <a:rect b="b" l="l" r="r" t="t"/>
                <a:pathLst>
                  <a:path extrusionOk="0" h="12572" w="2831">
                    <a:moveTo>
                      <a:pt x="666" y="1"/>
                    </a:moveTo>
                    <a:lnTo>
                      <a:pt x="666" y="1541"/>
                    </a:lnTo>
                    <a:lnTo>
                      <a:pt x="666" y="3164"/>
                    </a:lnTo>
                    <a:lnTo>
                      <a:pt x="624" y="5162"/>
                    </a:lnTo>
                    <a:lnTo>
                      <a:pt x="541" y="7243"/>
                    </a:lnTo>
                    <a:lnTo>
                      <a:pt x="416" y="9325"/>
                    </a:lnTo>
                    <a:lnTo>
                      <a:pt x="333" y="10282"/>
                    </a:lnTo>
                    <a:lnTo>
                      <a:pt x="250" y="11156"/>
                    </a:lnTo>
                    <a:lnTo>
                      <a:pt x="125" y="11947"/>
                    </a:lnTo>
                    <a:lnTo>
                      <a:pt x="0" y="12571"/>
                    </a:lnTo>
                    <a:lnTo>
                      <a:pt x="2414" y="12571"/>
                    </a:lnTo>
                    <a:lnTo>
                      <a:pt x="2456" y="12238"/>
                    </a:lnTo>
                    <a:lnTo>
                      <a:pt x="2622" y="11364"/>
                    </a:lnTo>
                    <a:lnTo>
                      <a:pt x="2747" y="10032"/>
                    </a:lnTo>
                    <a:lnTo>
                      <a:pt x="2831" y="9200"/>
                    </a:lnTo>
                    <a:lnTo>
                      <a:pt x="2831" y="8284"/>
                    </a:lnTo>
                    <a:lnTo>
                      <a:pt x="2831" y="7368"/>
                    </a:lnTo>
                    <a:lnTo>
                      <a:pt x="2747" y="6328"/>
                    </a:lnTo>
                    <a:lnTo>
                      <a:pt x="2622" y="5287"/>
                    </a:lnTo>
                    <a:lnTo>
                      <a:pt x="2414" y="4247"/>
                    </a:lnTo>
                    <a:lnTo>
                      <a:pt x="2123" y="3164"/>
                    </a:lnTo>
                    <a:lnTo>
                      <a:pt x="1748" y="2082"/>
                    </a:lnTo>
                    <a:lnTo>
                      <a:pt x="1499" y="1541"/>
                    </a:lnTo>
                    <a:lnTo>
                      <a:pt x="1249" y="1041"/>
                    </a:lnTo>
                    <a:lnTo>
                      <a:pt x="999" y="500"/>
                    </a:lnTo>
                    <a:lnTo>
                      <a:pt x="666" y="1"/>
                    </a:lnTo>
                    <a:close/>
                  </a:path>
                </a:pathLst>
              </a:custGeom>
              <a:solidFill>
                <a:srgbClr val="2C4E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78"/>
              <p:cNvSpPr/>
              <p:nvPr/>
            </p:nvSpPr>
            <p:spPr>
              <a:xfrm>
                <a:off x="5783500" y="3641575"/>
                <a:ext cx="220625" cy="185250"/>
              </a:xfrm>
              <a:custGeom>
                <a:rect b="b" l="l" r="r" t="t"/>
                <a:pathLst>
                  <a:path extrusionOk="0" h="7410" w="8825">
                    <a:moveTo>
                      <a:pt x="0" y="0"/>
                    </a:moveTo>
                    <a:lnTo>
                      <a:pt x="0" y="6369"/>
                    </a:lnTo>
                    <a:lnTo>
                      <a:pt x="42" y="6577"/>
                    </a:lnTo>
                    <a:lnTo>
                      <a:pt x="84" y="6785"/>
                    </a:lnTo>
                    <a:lnTo>
                      <a:pt x="208" y="6951"/>
                    </a:lnTo>
                    <a:lnTo>
                      <a:pt x="333" y="7118"/>
                    </a:lnTo>
                    <a:lnTo>
                      <a:pt x="500" y="7243"/>
                    </a:lnTo>
                    <a:lnTo>
                      <a:pt x="666" y="7326"/>
                    </a:lnTo>
                    <a:lnTo>
                      <a:pt x="874" y="7409"/>
                    </a:lnTo>
                    <a:lnTo>
                      <a:pt x="7992" y="7409"/>
                    </a:lnTo>
                    <a:lnTo>
                      <a:pt x="8200" y="7326"/>
                    </a:lnTo>
                    <a:lnTo>
                      <a:pt x="8367" y="7243"/>
                    </a:lnTo>
                    <a:lnTo>
                      <a:pt x="8533" y="7118"/>
                    </a:lnTo>
                    <a:lnTo>
                      <a:pt x="8658" y="6951"/>
                    </a:lnTo>
                    <a:lnTo>
                      <a:pt x="8741" y="6785"/>
                    </a:lnTo>
                    <a:lnTo>
                      <a:pt x="8825" y="6577"/>
                    </a:lnTo>
                    <a:lnTo>
                      <a:pt x="8825" y="6369"/>
                    </a:lnTo>
                    <a:lnTo>
                      <a:pt x="8825" y="0"/>
                    </a:lnTo>
                    <a:close/>
                  </a:path>
                </a:pathLst>
              </a:custGeom>
              <a:solidFill>
                <a:srgbClr val="8753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78"/>
              <p:cNvSpPr/>
              <p:nvPr/>
            </p:nvSpPr>
            <p:spPr>
              <a:xfrm>
                <a:off x="5783500" y="3641575"/>
                <a:ext cx="220625" cy="18750"/>
              </a:xfrm>
              <a:custGeom>
                <a:rect b="b" l="l" r="r" t="t"/>
                <a:pathLst>
                  <a:path extrusionOk="0" h="750" w="8825">
                    <a:moveTo>
                      <a:pt x="0" y="0"/>
                    </a:moveTo>
                    <a:lnTo>
                      <a:pt x="0" y="749"/>
                    </a:lnTo>
                    <a:lnTo>
                      <a:pt x="8825" y="749"/>
                    </a:lnTo>
                    <a:lnTo>
                      <a:pt x="8825" y="0"/>
                    </a:lnTo>
                    <a:close/>
                  </a:path>
                </a:pathLst>
              </a:custGeom>
              <a:solidFill>
                <a:srgbClr val="B972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49" name="Google Shape;249;p78"/>
          <p:cNvGrpSpPr/>
          <p:nvPr/>
        </p:nvGrpSpPr>
        <p:grpSpPr>
          <a:xfrm>
            <a:off x="6901901" y="2378286"/>
            <a:ext cx="4006773" cy="2017503"/>
            <a:chOff x="238125" y="3855925"/>
            <a:chExt cx="1898225" cy="955800"/>
          </a:xfrm>
        </p:grpSpPr>
        <p:sp>
          <p:nvSpPr>
            <p:cNvPr id="250" name="Google Shape;250;p78"/>
            <p:cNvSpPr/>
            <p:nvPr/>
          </p:nvSpPr>
          <p:spPr>
            <a:xfrm>
              <a:off x="446750" y="4246450"/>
              <a:ext cx="741000" cy="167550"/>
            </a:xfrm>
            <a:custGeom>
              <a:rect b="b" l="l" r="r" t="t"/>
              <a:pathLst>
                <a:path extrusionOk="0" h="6702" w="29640">
                  <a:moveTo>
                    <a:pt x="0" y="1"/>
                  </a:moveTo>
                  <a:lnTo>
                    <a:pt x="1316" y="6702"/>
                  </a:lnTo>
                  <a:lnTo>
                    <a:pt x="29640" y="6702"/>
                  </a:lnTo>
                  <a:lnTo>
                    <a:pt x="296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78"/>
            <p:cNvSpPr/>
            <p:nvPr/>
          </p:nvSpPr>
          <p:spPr>
            <a:xfrm>
              <a:off x="1187725" y="4246450"/>
              <a:ext cx="741025" cy="167550"/>
            </a:xfrm>
            <a:custGeom>
              <a:rect b="b" l="l" r="r" t="t"/>
              <a:pathLst>
                <a:path extrusionOk="0" h="6702" w="29641">
                  <a:moveTo>
                    <a:pt x="1" y="1"/>
                  </a:moveTo>
                  <a:lnTo>
                    <a:pt x="1" y="6702"/>
                  </a:lnTo>
                  <a:lnTo>
                    <a:pt x="28284" y="6702"/>
                  </a:lnTo>
                  <a:lnTo>
                    <a:pt x="296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78"/>
            <p:cNvSpPr/>
            <p:nvPr/>
          </p:nvSpPr>
          <p:spPr>
            <a:xfrm>
              <a:off x="324450" y="3988500"/>
              <a:ext cx="148000" cy="257975"/>
            </a:xfrm>
            <a:custGeom>
              <a:rect b="b" l="l" r="r" t="t"/>
              <a:pathLst>
                <a:path extrusionOk="0" h="10319" w="5920">
                  <a:moveTo>
                    <a:pt x="0" y="1"/>
                  </a:moveTo>
                  <a:lnTo>
                    <a:pt x="4892" y="10319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78"/>
            <p:cNvSpPr/>
            <p:nvPr/>
          </p:nvSpPr>
          <p:spPr>
            <a:xfrm>
              <a:off x="1899950" y="3988500"/>
              <a:ext cx="150075" cy="257975"/>
            </a:xfrm>
            <a:custGeom>
              <a:rect b="b" l="l" r="r" t="t"/>
              <a:pathLst>
                <a:path extrusionOk="0" h="10319" w="6003">
                  <a:moveTo>
                    <a:pt x="1" y="1"/>
                  </a:moveTo>
                  <a:lnTo>
                    <a:pt x="1069" y="10319"/>
                  </a:lnTo>
                  <a:lnTo>
                    <a:pt x="60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78"/>
            <p:cNvSpPr/>
            <p:nvPr/>
          </p:nvSpPr>
          <p:spPr>
            <a:xfrm>
              <a:off x="446750" y="3855925"/>
              <a:ext cx="1479950" cy="390550"/>
            </a:xfrm>
            <a:custGeom>
              <a:rect b="b" l="l" r="r" t="t"/>
              <a:pathLst>
                <a:path extrusionOk="0" h="15622" w="59198">
                  <a:moveTo>
                    <a:pt x="4276" y="1"/>
                  </a:moveTo>
                  <a:lnTo>
                    <a:pt x="3947" y="42"/>
                  </a:lnTo>
                  <a:lnTo>
                    <a:pt x="3659" y="124"/>
                  </a:lnTo>
                  <a:lnTo>
                    <a:pt x="3371" y="247"/>
                  </a:lnTo>
                  <a:lnTo>
                    <a:pt x="3083" y="371"/>
                  </a:lnTo>
                  <a:lnTo>
                    <a:pt x="2837" y="494"/>
                  </a:lnTo>
                  <a:lnTo>
                    <a:pt x="2590" y="658"/>
                  </a:lnTo>
                  <a:lnTo>
                    <a:pt x="2343" y="864"/>
                  </a:lnTo>
                  <a:lnTo>
                    <a:pt x="2138" y="1069"/>
                  </a:lnTo>
                  <a:lnTo>
                    <a:pt x="1932" y="1316"/>
                  </a:lnTo>
                  <a:lnTo>
                    <a:pt x="1768" y="1563"/>
                  </a:lnTo>
                  <a:lnTo>
                    <a:pt x="1645" y="1809"/>
                  </a:lnTo>
                  <a:lnTo>
                    <a:pt x="1480" y="2097"/>
                  </a:lnTo>
                  <a:lnTo>
                    <a:pt x="1398" y="2385"/>
                  </a:lnTo>
                  <a:lnTo>
                    <a:pt x="1316" y="2673"/>
                  </a:lnTo>
                  <a:lnTo>
                    <a:pt x="1275" y="3001"/>
                  </a:lnTo>
                  <a:lnTo>
                    <a:pt x="0" y="15622"/>
                  </a:lnTo>
                  <a:lnTo>
                    <a:pt x="59197" y="15622"/>
                  </a:lnTo>
                  <a:lnTo>
                    <a:pt x="57923" y="3001"/>
                  </a:lnTo>
                  <a:lnTo>
                    <a:pt x="57841" y="2673"/>
                  </a:lnTo>
                  <a:lnTo>
                    <a:pt x="57800" y="2385"/>
                  </a:lnTo>
                  <a:lnTo>
                    <a:pt x="57676" y="2097"/>
                  </a:lnTo>
                  <a:lnTo>
                    <a:pt x="57553" y="1809"/>
                  </a:lnTo>
                  <a:lnTo>
                    <a:pt x="57389" y="1563"/>
                  </a:lnTo>
                  <a:lnTo>
                    <a:pt x="57224" y="1316"/>
                  </a:lnTo>
                  <a:lnTo>
                    <a:pt x="57019" y="1069"/>
                  </a:lnTo>
                  <a:lnTo>
                    <a:pt x="56813" y="864"/>
                  </a:lnTo>
                  <a:lnTo>
                    <a:pt x="56608" y="658"/>
                  </a:lnTo>
                  <a:lnTo>
                    <a:pt x="56361" y="494"/>
                  </a:lnTo>
                  <a:lnTo>
                    <a:pt x="56073" y="371"/>
                  </a:lnTo>
                  <a:lnTo>
                    <a:pt x="55785" y="247"/>
                  </a:lnTo>
                  <a:lnTo>
                    <a:pt x="55498" y="124"/>
                  </a:lnTo>
                  <a:lnTo>
                    <a:pt x="55210" y="42"/>
                  </a:lnTo>
                  <a:lnTo>
                    <a:pt x="549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78"/>
            <p:cNvSpPr/>
            <p:nvPr/>
          </p:nvSpPr>
          <p:spPr>
            <a:xfrm>
              <a:off x="436475" y="4544500"/>
              <a:ext cx="139775" cy="267225"/>
            </a:xfrm>
            <a:custGeom>
              <a:rect b="b" l="l" r="r" t="t"/>
              <a:pathLst>
                <a:path extrusionOk="0" h="10689" w="5591">
                  <a:moveTo>
                    <a:pt x="452" y="1"/>
                  </a:moveTo>
                  <a:lnTo>
                    <a:pt x="0" y="10689"/>
                  </a:lnTo>
                  <a:lnTo>
                    <a:pt x="1644" y="10689"/>
                  </a:lnTo>
                  <a:lnTo>
                    <a:pt x="5591" y="12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78"/>
            <p:cNvSpPr/>
            <p:nvPr/>
          </p:nvSpPr>
          <p:spPr>
            <a:xfrm>
              <a:off x="1797175" y="4544500"/>
              <a:ext cx="139800" cy="267225"/>
            </a:xfrm>
            <a:custGeom>
              <a:rect b="b" l="l" r="r" t="t"/>
              <a:pathLst>
                <a:path extrusionOk="0" h="10689" w="5592">
                  <a:moveTo>
                    <a:pt x="5139" y="1"/>
                  </a:moveTo>
                  <a:lnTo>
                    <a:pt x="1" y="124"/>
                  </a:lnTo>
                  <a:lnTo>
                    <a:pt x="3906" y="10689"/>
                  </a:lnTo>
                  <a:lnTo>
                    <a:pt x="5591" y="10689"/>
                  </a:lnTo>
                  <a:lnTo>
                    <a:pt x="5139" y="1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78"/>
            <p:cNvSpPr/>
            <p:nvPr/>
          </p:nvSpPr>
          <p:spPr>
            <a:xfrm>
              <a:off x="1185675" y="4245425"/>
              <a:ext cx="3125" cy="170625"/>
            </a:xfrm>
            <a:custGeom>
              <a:rect b="b" l="l" r="r" t="t"/>
              <a:pathLst>
                <a:path extrusionOk="0" h="6825" w="125">
                  <a:moveTo>
                    <a:pt x="42" y="1"/>
                  </a:moveTo>
                  <a:lnTo>
                    <a:pt x="1" y="42"/>
                  </a:lnTo>
                  <a:lnTo>
                    <a:pt x="1" y="6743"/>
                  </a:lnTo>
                  <a:lnTo>
                    <a:pt x="42" y="6784"/>
                  </a:lnTo>
                  <a:lnTo>
                    <a:pt x="83" y="6825"/>
                  </a:lnTo>
                  <a:lnTo>
                    <a:pt x="124" y="6784"/>
                  </a:lnTo>
                  <a:lnTo>
                    <a:pt x="124" y="6743"/>
                  </a:lnTo>
                  <a:lnTo>
                    <a:pt x="124" y="4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78"/>
            <p:cNvSpPr/>
            <p:nvPr/>
          </p:nvSpPr>
          <p:spPr>
            <a:xfrm>
              <a:off x="1632750" y="4110800"/>
              <a:ext cx="328900" cy="227150"/>
            </a:xfrm>
            <a:custGeom>
              <a:rect b="b" l="l" r="r" t="t"/>
              <a:pathLst>
                <a:path extrusionOk="0" h="9086" w="13156">
                  <a:moveTo>
                    <a:pt x="1768" y="1"/>
                  </a:moveTo>
                  <a:lnTo>
                    <a:pt x="1645" y="165"/>
                  </a:lnTo>
                  <a:lnTo>
                    <a:pt x="1357" y="658"/>
                  </a:lnTo>
                  <a:lnTo>
                    <a:pt x="1028" y="1439"/>
                  </a:lnTo>
                  <a:lnTo>
                    <a:pt x="617" y="2467"/>
                  </a:lnTo>
                  <a:lnTo>
                    <a:pt x="452" y="3043"/>
                  </a:lnTo>
                  <a:lnTo>
                    <a:pt x="288" y="3700"/>
                  </a:lnTo>
                  <a:lnTo>
                    <a:pt x="165" y="4358"/>
                  </a:lnTo>
                  <a:lnTo>
                    <a:pt x="41" y="5057"/>
                  </a:lnTo>
                  <a:lnTo>
                    <a:pt x="0" y="5797"/>
                  </a:lnTo>
                  <a:lnTo>
                    <a:pt x="0" y="6578"/>
                  </a:lnTo>
                  <a:lnTo>
                    <a:pt x="82" y="7359"/>
                  </a:lnTo>
                  <a:lnTo>
                    <a:pt x="206" y="8181"/>
                  </a:lnTo>
                  <a:lnTo>
                    <a:pt x="2015" y="8387"/>
                  </a:lnTo>
                  <a:lnTo>
                    <a:pt x="3906" y="8551"/>
                  </a:lnTo>
                  <a:lnTo>
                    <a:pt x="7441" y="8839"/>
                  </a:lnTo>
                  <a:lnTo>
                    <a:pt x="10113" y="9003"/>
                  </a:lnTo>
                  <a:lnTo>
                    <a:pt x="11182" y="9086"/>
                  </a:lnTo>
                  <a:lnTo>
                    <a:pt x="11264" y="8921"/>
                  </a:lnTo>
                  <a:lnTo>
                    <a:pt x="11552" y="8469"/>
                  </a:lnTo>
                  <a:lnTo>
                    <a:pt x="11922" y="7770"/>
                  </a:lnTo>
                  <a:lnTo>
                    <a:pt x="12333" y="6784"/>
                  </a:lnTo>
                  <a:lnTo>
                    <a:pt x="12538" y="6208"/>
                  </a:lnTo>
                  <a:lnTo>
                    <a:pt x="12703" y="5591"/>
                  </a:lnTo>
                  <a:lnTo>
                    <a:pt x="12867" y="4934"/>
                  </a:lnTo>
                  <a:lnTo>
                    <a:pt x="12991" y="4235"/>
                  </a:lnTo>
                  <a:lnTo>
                    <a:pt x="13114" y="3495"/>
                  </a:lnTo>
                  <a:lnTo>
                    <a:pt x="13155" y="2673"/>
                  </a:lnTo>
                  <a:lnTo>
                    <a:pt x="13155" y="1850"/>
                  </a:lnTo>
                  <a:lnTo>
                    <a:pt x="13073" y="987"/>
                  </a:lnTo>
                  <a:lnTo>
                    <a:pt x="12045" y="823"/>
                  </a:lnTo>
                  <a:lnTo>
                    <a:pt x="9414" y="494"/>
                  </a:lnTo>
                  <a:lnTo>
                    <a:pt x="7688" y="329"/>
                  </a:lnTo>
                  <a:lnTo>
                    <a:pt x="5797" y="165"/>
                  </a:lnTo>
                  <a:lnTo>
                    <a:pt x="3782" y="42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78"/>
            <p:cNvSpPr/>
            <p:nvPr/>
          </p:nvSpPr>
          <p:spPr>
            <a:xfrm>
              <a:off x="1432325" y="4061475"/>
              <a:ext cx="304250" cy="269275"/>
            </a:xfrm>
            <a:custGeom>
              <a:rect b="b" l="l" r="r" t="t"/>
              <a:pathLst>
                <a:path extrusionOk="0" h="10771" w="12170">
                  <a:moveTo>
                    <a:pt x="3988" y="0"/>
                  </a:moveTo>
                  <a:lnTo>
                    <a:pt x="3002" y="41"/>
                  </a:lnTo>
                  <a:lnTo>
                    <a:pt x="2180" y="83"/>
                  </a:lnTo>
                  <a:lnTo>
                    <a:pt x="1851" y="946"/>
                  </a:lnTo>
                  <a:lnTo>
                    <a:pt x="1522" y="1891"/>
                  </a:lnTo>
                  <a:lnTo>
                    <a:pt x="1111" y="3166"/>
                  </a:lnTo>
                  <a:lnTo>
                    <a:pt x="741" y="4605"/>
                  </a:lnTo>
                  <a:lnTo>
                    <a:pt x="371" y="6208"/>
                  </a:lnTo>
                  <a:lnTo>
                    <a:pt x="248" y="7030"/>
                  </a:lnTo>
                  <a:lnTo>
                    <a:pt x="124" y="7852"/>
                  </a:lnTo>
                  <a:lnTo>
                    <a:pt x="42" y="8674"/>
                  </a:lnTo>
                  <a:lnTo>
                    <a:pt x="1" y="9538"/>
                  </a:lnTo>
                  <a:lnTo>
                    <a:pt x="2015" y="9908"/>
                  </a:lnTo>
                  <a:lnTo>
                    <a:pt x="3865" y="10195"/>
                  </a:lnTo>
                  <a:lnTo>
                    <a:pt x="5510" y="10442"/>
                  </a:lnTo>
                  <a:lnTo>
                    <a:pt x="6948" y="10565"/>
                  </a:lnTo>
                  <a:lnTo>
                    <a:pt x="8099" y="10689"/>
                  </a:lnTo>
                  <a:lnTo>
                    <a:pt x="8963" y="10730"/>
                  </a:lnTo>
                  <a:lnTo>
                    <a:pt x="9703" y="10771"/>
                  </a:lnTo>
                  <a:lnTo>
                    <a:pt x="9785" y="10648"/>
                  </a:lnTo>
                  <a:lnTo>
                    <a:pt x="9990" y="10237"/>
                  </a:lnTo>
                  <a:lnTo>
                    <a:pt x="10278" y="9579"/>
                  </a:lnTo>
                  <a:lnTo>
                    <a:pt x="10689" y="8633"/>
                  </a:lnTo>
                  <a:lnTo>
                    <a:pt x="11100" y="7318"/>
                  </a:lnTo>
                  <a:lnTo>
                    <a:pt x="11306" y="6578"/>
                  </a:lnTo>
                  <a:lnTo>
                    <a:pt x="11470" y="5715"/>
                  </a:lnTo>
                  <a:lnTo>
                    <a:pt x="11676" y="4769"/>
                  </a:lnTo>
                  <a:lnTo>
                    <a:pt x="11881" y="3700"/>
                  </a:lnTo>
                  <a:lnTo>
                    <a:pt x="12046" y="2549"/>
                  </a:lnTo>
                  <a:lnTo>
                    <a:pt x="12169" y="1316"/>
                  </a:lnTo>
                  <a:lnTo>
                    <a:pt x="11224" y="1028"/>
                  </a:lnTo>
                  <a:lnTo>
                    <a:pt x="10278" y="740"/>
                  </a:lnTo>
                  <a:lnTo>
                    <a:pt x="9333" y="535"/>
                  </a:lnTo>
                  <a:lnTo>
                    <a:pt x="8428" y="370"/>
                  </a:lnTo>
                  <a:lnTo>
                    <a:pt x="7565" y="247"/>
                  </a:lnTo>
                  <a:lnTo>
                    <a:pt x="6743" y="165"/>
                  </a:lnTo>
                  <a:lnTo>
                    <a:pt x="5263" y="41"/>
                  </a:lnTo>
                  <a:lnTo>
                    <a:pt x="3988" y="0"/>
                  </a:lnTo>
                  <a:close/>
                </a:path>
              </a:pathLst>
            </a:custGeom>
            <a:solidFill>
              <a:srgbClr val="E67E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78"/>
            <p:cNvSpPr/>
            <p:nvPr/>
          </p:nvSpPr>
          <p:spPr>
            <a:xfrm>
              <a:off x="1253500" y="4087175"/>
              <a:ext cx="275475" cy="242550"/>
            </a:xfrm>
            <a:custGeom>
              <a:rect b="b" l="l" r="r" t="t"/>
              <a:pathLst>
                <a:path extrusionOk="0" h="9702" w="11019">
                  <a:moveTo>
                    <a:pt x="2714" y="0"/>
                  </a:moveTo>
                  <a:lnTo>
                    <a:pt x="1974" y="41"/>
                  </a:lnTo>
                  <a:lnTo>
                    <a:pt x="1686" y="822"/>
                  </a:lnTo>
                  <a:lnTo>
                    <a:pt x="1357" y="1727"/>
                  </a:lnTo>
                  <a:lnTo>
                    <a:pt x="1029" y="2837"/>
                  </a:lnTo>
                  <a:lnTo>
                    <a:pt x="659" y="4152"/>
                  </a:lnTo>
                  <a:lnTo>
                    <a:pt x="330" y="5591"/>
                  </a:lnTo>
                  <a:lnTo>
                    <a:pt x="206" y="6331"/>
                  </a:lnTo>
                  <a:lnTo>
                    <a:pt x="124" y="7071"/>
                  </a:lnTo>
                  <a:lnTo>
                    <a:pt x="42" y="7852"/>
                  </a:lnTo>
                  <a:lnTo>
                    <a:pt x="1" y="8592"/>
                  </a:lnTo>
                  <a:lnTo>
                    <a:pt x="1810" y="8962"/>
                  </a:lnTo>
                  <a:lnTo>
                    <a:pt x="3495" y="9209"/>
                  </a:lnTo>
                  <a:lnTo>
                    <a:pt x="4975" y="9414"/>
                  </a:lnTo>
                  <a:lnTo>
                    <a:pt x="6291" y="9537"/>
                  </a:lnTo>
                  <a:lnTo>
                    <a:pt x="8099" y="9702"/>
                  </a:lnTo>
                  <a:lnTo>
                    <a:pt x="8798" y="9702"/>
                  </a:lnTo>
                  <a:lnTo>
                    <a:pt x="9045" y="9250"/>
                  </a:lnTo>
                  <a:lnTo>
                    <a:pt x="9333" y="8674"/>
                  </a:lnTo>
                  <a:lnTo>
                    <a:pt x="9662" y="7770"/>
                  </a:lnTo>
                  <a:lnTo>
                    <a:pt x="10032" y="6619"/>
                  </a:lnTo>
                  <a:lnTo>
                    <a:pt x="10237" y="5920"/>
                  </a:lnTo>
                  <a:lnTo>
                    <a:pt x="10402" y="5139"/>
                  </a:lnTo>
                  <a:lnTo>
                    <a:pt x="10566" y="4275"/>
                  </a:lnTo>
                  <a:lnTo>
                    <a:pt x="10730" y="3330"/>
                  </a:lnTo>
                  <a:lnTo>
                    <a:pt x="10895" y="2302"/>
                  </a:lnTo>
                  <a:lnTo>
                    <a:pt x="11018" y="1192"/>
                  </a:lnTo>
                  <a:lnTo>
                    <a:pt x="10155" y="904"/>
                  </a:lnTo>
                  <a:lnTo>
                    <a:pt x="9292" y="658"/>
                  </a:lnTo>
                  <a:lnTo>
                    <a:pt x="8469" y="493"/>
                  </a:lnTo>
                  <a:lnTo>
                    <a:pt x="7647" y="329"/>
                  </a:lnTo>
                  <a:lnTo>
                    <a:pt x="6866" y="206"/>
                  </a:lnTo>
                  <a:lnTo>
                    <a:pt x="6126" y="123"/>
                  </a:lnTo>
                  <a:lnTo>
                    <a:pt x="4770" y="0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78"/>
            <p:cNvSpPr/>
            <p:nvPr/>
          </p:nvSpPr>
          <p:spPr>
            <a:xfrm>
              <a:off x="465250" y="4352325"/>
              <a:ext cx="1442950" cy="3100"/>
            </a:xfrm>
            <a:custGeom>
              <a:rect b="b" l="l" r="r" t="t"/>
              <a:pathLst>
                <a:path extrusionOk="0" h="124" w="57718">
                  <a:moveTo>
                    <a:pt x="0" y="0"/>
                  </a:moveTo>
                  <a:lnTo>
                    <a:pt x="0" y="41"/>
                  </a:lnTo>
                  <a:lnTo>
                    <a:pt x="0" y="124"/>
                  </a:lnTo>
                  <a:lnTo>
                    <a:pt x="57717" y="124"/>
                  </a:lnTo>
                  <a:lnTo>
                    <a:pt x="57717" y="41"/>
                  </a:lnTo>
                  <a:lnTo>
                    <a:pt x="57717" y="0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78"/>
            <p:cNvSpPr/>
            <p:nvPr/>
          </p:nvSpPr>
          <p:spPr>
            <a:xfrm>
              <a:off x="238125" y="3988500"/>
              <a:ext cx="1898225" cy="593025"/>
            </a:xfrm>
            <a:custGeom>
              <a:rect b="b" l="l" r="r" t="t"/>
              <a:pathLst>
                <a:path extrusionOk="0" h="23721" w="75929">
                  <a:moveTo>
                    <a:pt x="3042" y="1"/>
                  </a:moveTo>
                  <a:lnTo>
                    <a:pt x="2672" y="83"/>
                  </a:lnTo>
                  <a:lnTo>
                    <a:pt x="2302" y="165"/>
                  </a:lnTo>
                  <a:lnTo>
                    <a:pt x="1932" y="329"/>
                  </a:lnTo>
                  <a:lnTo>
                    <a:pt x="1603" y="494"/>
                  </a:lnTo>
                  <a:lnTo>
                    <a:pt x="1315" y="741"/>
                  </a:lnTo>
                  <a:lnTo>
                    <a:pt x="1028" y="946"/>
                  </a:lnTo>
                  <a:lnTo>
                    <a:pt x="781" y="1234"/>
                  </a:lnTo>
                  <a:lnTo>
                    <a:pt x="576" y="1522"/>
                  </a:lnTo>
                  <a:lnTo>
                    <a:pt x="370" y="1851"/>
                  </a:lnTo>
                  <a:lnTo>
                    <a:pt x="247" y="2179"/>
                  </a:lnTo>
                  <a:lnTo>
                    <a:pt x="123" y="2549"/>
                  </a:lnTo>
                  <a:lnTo>
                    <a:pt x="41" y="2919"/>
                  </a:lnTo>
                  <a:lnTo>
                    <a:pt x="0" y="3289"/>
                  </a:lnTo>
                  <a:lnTo>
                    <a:pt x="0" y="3700"/>
                  </a:lnTo>
                  <a:lnTo>
                    <a:pt x="82" y="4070"/>
                  </a:lnTo>
                  <a:lnTo>
                    <a:pt x="2837" y="18376"/>
                  </a:lnTo>
                  <a:lnTo>
                    <a:pt x="3001" y="18952"/>
                  </a:lnTo>
                  <a:lnTo>
                    <a:pt x="3165" y="19527"/>
                  </a:lnTo>
                  <a:lnTo>
                    <a:pt x="3412" y="20021"/>
                  </a:lnTo>
                  <a:lnTo>
                    <a:pt x="3659" y="20514"/>
                  </a:lnTo>
                  <a:lnTo>
                    <a:pt x="3988" y="21007"/>
                  </a:lnTo>
                  <a:lnTo>
                    <a:pt x="4316" y="21418"/>
                  </a:lnTo>
                  <a:lnTo>
                    <a:pt x="4728" y="21830"/>
                  </a:lnTo>
                  <a:lnTo>
                    <a:pt x="5139" y="22200"/>
                  </a:lnTo>
                  <a:lnTo>
                    <a:pt x="5550" y="22528"/>
                  </a:lnTo>
                  <a:lnTo>
                    <a:pt x="6043" y="22857"/>
                  </a:lnTo>
                  <a:lnTo>
                    <a:pt x="6536" y="23104"/>
                  </a:lnTo>
                  <a:lnTo>
                    <a:pt x="7071" y="23309"/>
                  </a:lnTo>
                  <a:lnTo>
                    <a:pt x="7605" y="23474"/>
                  </a:lnTo>
                  <a:lnTo>
                    <a:pt x="8140" y="23597"/>
                  </a:lnTo>
                  <a:lnTo>
                    <a:pt x="8715" y="23679"/>
                  </a:lnTo>
                  <a:lnTo>
                    <a:pt x="9291" y="23721"/>
                  </a:lnTo>
                  <a:lnTo>
                    <a:pt x="66638" y="23721"/>
                  </a:lnTo>
                  <a:lnTo>
                    <a:pt x="67214" y="23679"/>
                  </a:lnTo>
                  <a:lnTo>
                    <a:pt x="67789" y="23597"/>
                  </a:lnTo>
                  <a:lnTo>
                    <a:pt x="68365" y="23474"/>
                  </a:lnTo>
                  <a:lnTo>
                    <a:pt x="68899" y="23309"/>
                  </a:lnTo>
                  <a:lnTo>
                    <a:pt x="69392" y="23104"/>
                  </a:lnTo>
                  <a:lnTo>
                    <a:pt x="69886" y="22857"/>
                  </a:lnTo>
                  <a:lnTo>
                    <a:pt x="70379" y="22528"/>
                  </a:lnTo>
                  <a:lnTo>
                    <a:pt x="70831" y="22200"/>
                  </a:lnTo>
                  <a:lnTo>
                    <a:pt x="71242" y="21830"/>
                  </a:lnTo>
                  <a:lnTo>
                    <a:pt x="71612" y="21418"/>
                  </a:lnTo>
                  <a:lnTo>
                    <a:pt x="71941" y="21007"/>
                  </a:lnTo>
                  <a:lnTo>
                    <a:pt x="72270" y="20514"/>
                  </a:lnTo>
                  <a:lnTo>
                    <a:pt x="72558" y="20021"/>
                  </a:lnTo>
                  <a:lnTo>
                    <a:pt x="72763" y="19527"/>
                  </a:lnTo>
                  <a:lnTo>
                    <a:pt x="72969" y="18952"/>
                  </a:lnTo>
                  <a:lnTo>
                    <a:pt x="73092" y="18376"/>
                  </a:lnTo>
                  <a:lnTo>
                    <a:pt x="75888" y="4070"/>
                  </a:lnTo>
                  <a:lnTo>
                    <a:pt x="75929" y="3700"/>
                  </a:lnTo>
                  <a:lnTo>
                    <a:pt x="75929" y="3289"/>
                  </a:lnTo>
                  <a:lnTo>
                    <a:pt x="75888" y="2919"/>
                  </a:lnTo>
                  <a:lnTo>
                    <a:pt x="75805" y="2549"/>
                  </a:lnTo>
                  <a:lnTo>
                    <a:pt x="75723" y="2179"/>
                  </a:lnTo>
                  <a:lnTo>
                    <a:pt x="75559" y="1851"/>
                  </a:lnTo>
                  <a:lnTo>
                    <a:pt x="75353" y="1522"/>
                  </a:lnTo>
                  <a:lnTo>
                    <a:pt x="75148" y="1234"/>
                  </a:lnTo>
                  <a:lnTo>
                    <a:pt x="74901" y="946"/>
                  </a:lnTo>
                  <a:lnTo>
                    <a:pt x="74613" y="741"/>
                  </a:lnTo>
                  <a:lnTo>
                    <a:pt x="74325" y="494"/>
                  </a:lnTo>
                  <a:lnTo>
                    <a:pt x="73997" y="329"/>
                  </a:lnTo>
                  <a:lnTo>
                    <a:pt x="73627" y="165"/>
                  </a:lnTo>
                  <a:lnTo>
                    <a:pt x="73257" y="83"/>
                  </a:lnTo>
                  <a:lnTo>
                    <a:pt x="72887" y="1"/>
                  </a:lnTo>
                  <a:lnTo>
                    <a:pt x="72188" y="1"/>
                  </a:lnTo>
                  <a:lnTo>
                    <a:pt x="71900" y="42"/>
                  </a:lnTo>
                  <a:lnTo>
                    <a:pt x="71612" y="83"/>
                  </a:lnTo>
                  <a:lnTo>
                    <a:pt x="71324" y="206"/>
                  </a:lnTo>
                  <a:lnTo>
                    <a:pt x="71037" y="288"/>
                  </a:lnTo>
                  <a:lnTo>
                    <a:pt x="70790" y="453"/>
                  </a:lnTo>
                  <a:lnTo>
                    <a:pt x="70297" y="782"/>
                  </a:lnTo>
                  <a:lnTo>
                    <a:pt x="69886" y="1152"/>
                  </a:lnTo>
                  <a:lnTo>
                    <a:pt x="69721" y="1398"/>
                  </a:lnTo>
                  <a:lnTo>
                    <a:pt x="69557" y="1645"/>
                  </a:lnTo>
                  <a:lnTo>
                    <a:pt x="69392" y="1892"/>
                  </a:lnTo>
                  <a:lnTo>
                    <a:pt x="69269" y="2179"/>
                  </a:lnTo>
                  <a:lnTo>
                    <a:pt x="69187" y="2467"/>
                  </a:lnTo>
                  <a:lnTo>
                    <a:pt x="69105" y="2755"/>
                  </a:lnTo>
                  <a:lnTo>
                    <a:pt x="66268" y="17020"/>
                  </a:lnTo>
                  <a:lnTo>
                    <a:pt x="9661" y="17020"/>
                  </a:lnTo>
                  <a:lnTo>
                    <a:pt x="6824" y="2755"/>
                  </a:lnTo>
                  <a:lnTo>
                    <a:pt x="6742" y="2467"/>
                  </a:lnTo>
                  <a:lnTo>
                    <a:pt x="6660" y="2179"/>
                  </a:lnTo>
                  <a:lnTo>
                    <a:pt x="6536" y="1892"/>
                  </a:lnTo>
                  <a:lnTo>
                    <a:pt x="6413" y="1645"/>
                  </a:lnTo>
                  <a:lnTo>
                    <a:pt x="6249" y="1398"/>
                  </a:lnTo>
                  <a:lnTo>
                    <a:pt x="6043" y="1152"/>
                  </a:lnTo>
                  <a:lnTo>
                    <a:pt x="5632" y="782"/>
                  </a:lnTo>
                  <a:lnTo>
                    <a:pt x="5139" y="453"/>
                  </a:lnTo>
                  <a:lnTo>
                    <a:pt x="4892" y="288"/>
                  </a:lnTo>
                  <a:lnTo>
                    <a:pt x="4645" y="206"/>
                  </a:lnTo>
                  <a:lnTo>
                    <a:pt x="4358" y="83"/>
                  </a:lnTo>
                  <a:lnTo>
                    <a:pt x="4070" y="42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78"/>
            <p:cNvSpPr/>
            <p:nvPr/>
          </p:nvSpPr>
          <p:spPr>
            <a:xfrm>
              <a:off x="1659475" y="4100525"/>
              <a:ext cx="65775" cy="219950"/>
            </a:xfrm>
            <a:custGeom>
              <a:rect b="b" l="l" r="r" t="t"/>
              <a:pathLst>
                <a:path extrusionOk="0" h="8798" w="2631">
                  <a:moveTo>
                    <a:pt x="2549" y="0"/>
                  </a:moveTo>
                  <a:lnTo>
                    <a:pt x="2508" y="42"/>
                  </a:lnTo>
                  <a:lnTo>
                    <a:pt x="2384" y="206"/>
                  </a:lnTo>
                  <a:lnTo>
                    <a:pt x="2014" y="658"/>
                  </a:lnTo>
                  <a:lnTo>
                    <a:pt x="1521" y="1398"/>
                  </a:lnTo>
                  <a:lnTo>
                    <a:pt x="1274" y="1850"/>
                  </a:lnTo>
                  <a:lnTo>
                    <a:pt x="1028" y="2385"/>
                  </a:lnTo>
                  <a:lnTo>
                    <a:pt x="740" y="3001"/>
                  </a:lnTo>
                  <a:lnTo>
                    <a:pt x="534" y="3659"/>
                  </a:lnTo>
                  <a:lnTo>
                    <a:pt x="329" y="4358"/>
                  </a:lnTo>
                  <a:lnTo>
                    <a:pt x="164" y="5139"/>
                  </a:lnTo>
                  <a:lnTo>
                    <a:pt x="41" y="5961"/>
                  </a:lnTo>
                  <a:lnTo>
                    <a:pt x="0" y="6825"/>
                  </a:lnTo>
                  <a:lnTo>
                    <a:pt x="0" y="7770"/>
                  </a:lnTo>
                  <a:lnTo>
                    <a:pt x="123" y="8757"/>
                  </a:lnTo>
                  <a:lnTo>
                    <a:pt x="123" y="8798"/>
                  </a:lnTo>
                  <a:lnTo>
                    <a:pt x="206" y="8798"/>
                  </a:lnTo>
                  <a:lnTo>
                    <a:pt x="247" y="8757"/>
                  </a:lnTo>
                  <a:lnTo>
                    <a:pt x="123" y="7770"/>
                  </a:lnTo>
                  <a:lnTo>
                    <a:pt x="123" y="6825"/>
                  </a:lnTo>
                  <a:lnTo>
                    <a:pt x="164" y="5961"/>
                  </a:lnTo>
                  <a:lnTo>
                    <a:pt x="288" y="5139"/>
                  </a:lnTo>
                  <a:lnTo>
                    <a:pt x="452" y="4399"/>
                  </a:lnTo>
                  <a:lnTo>
                    <a:pt x="617" y="3700"/>
                  </a:lnTo>
                  <a:lnTo>
                    <a:pt x="863" y="3043"/>
                  </a:lnTo>
                  <a:lnTo>
                    <a:pt x="1110" y="2426"/>
                  </a:lnTo>
                  <a:lnTo>
                    <a:pt x="1398" y="1933"/>
                  </a:lnTo>
                  <a:lnTo>
                    <a:pt x="1644" y="1439"/>
                  </a:lnTo>
                  <a:lnTo>
                    <a:pt x="2097" y="740"/>
                  </a:lnTo>
                  <a:lnTo>
                    <a:pt x="2467" y="288"/>
                  </a:lnTo>
                  <a:lnTo>
                    <a:pt x="2631" y="124"/>
                  </a:lnTo>
                  <a:lnTo>
                    <a:pt x="2631" y="83"/>
                  </a:lnTo>
                  <a:lnTo>
                    <a:pt x="2590" y="42"/>
                  </a:lnTo>
                  <a:lnTo>
                    <a:pt x="2549" y="0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78"/>
            <p:cNvSpPr/>
            <p:nvPr/>
          </p:nvSpPr>
          <p:spPr>
            <a:xfrm>
              <a:off x="1452900" y="4122100"/>
              <a:ext cx="55500" cy="190150"/>
            </a:xfrm>
            <a:custGeom>
              <a:rect b="b" l="l" r="r" t="t"/>
              <a:pathLst>
                <a:path extrusionOk="0" h="7606" w="2220">
                  <a:moveTo>
                    <a:pt x="2138" y="1"/>
                  </a:moveTo>
                  <a:lnTo>
                    <a:pt x="2097" y="42"/>
                  </a:lnTo>
                  <a:lnTo>
                    <a:pt x="1973" y="124"/>
                  </a:lnTo>
                  <a:lnTo>
                    <a:pt x="1686" y="453"/>
                  </a:lnTo>
                  <a:lnTo>
                    <a:pt x="1274" y="987"/>
                  </a:lnTo>
                  <a:lnTo>
                    <a:pt x="1069" y="1357"/>
                  </a:lnTo>
                  <a:lnTo>
                    <a:pt x="822" y="1768"/>
                  </a:lnTo>
                  <a:lnTo>
                    <a:pt x="617" y="2262"/>
                  </a:lnTo>
                  <a:lnTo>
                    <a:pt x="411" y="2796"/>
                  </a:lnTo>
                  <a:lnTo>
                    <a:pt x="247" y="3413"/>
                  </a:lnTo>
                  <a:lnTo>
                    <a:pt x="123" y="4112"/>
                  </a:lnTo>
                  <a:lnTo>
                    <a:pt x="41" y="4852"/>
                  </a:lnTo>
                  <a:lnTo>
                    <a:pt x="0" y="5715"/>
                  </a:lnTo>
                  <a:lnTo>
                    <a:pt x="41" y="6578"/>
                  </a:lnTo>
                  <a:lnTo>
                    <a:pt x="165" y="7565"/>
                  </a:lnTo>
                  <a:lnTo>
                    <a:pt x="165" y="7606"/>
                  </a:lnTo>
                  <a:lnTo>
                    <a:pt x="288" y="7606"/>
                  </a:lnTo>
                  <a:lnTo>
                    <a:pt x="288" y="7565"/>
                  </a:lnTo>
                  <a:lnTo>
                    <a:pt x="165" y="6578"/>
                  </a:lnTo>
                  <a:lnTo>
                    <a:pt x="123" y="5715"/>
                  </a:lnTo>
                  <a:lnTo>
                    <a:pt x="165" y="4893"/>
                  </a:lnTo>
                  <a:lnTo>
                    <a:pt x="247" y="4153"/>
                  </a:lnTo>
                  <a:lnTo>
                    <a:pt x="370" y="3454"/>
                  </a:lnTo>
                  <a:lnTo>
                    <a:pt x="534" y="2878"/>
                  </a:lnTo>
                  <a:lnTo>
                    <a:pt x="740" y="2344"/>
                  </a:lnTo>
                  <a:lnTo>
                    <a:pt x="946" y="1851"/>
                  </a:lnTo>
                  <a:lnTo>
                    <a:pt x="1151" y="1440"/>
                  </a:lnTo>
                  <a:lnTo>
                    <a:pt x="1357" y="1070"/>
                  </a:lnTo>
                  <a:lnTo>
                    <a:pt x="1768" y="535"/>
                  </a:lnTo>
                  <a:lnTo>
                    <a:pt x="2056" y="247"/>
                  </a:lnTo>
                  <a:lnTo>
                    <a:pt x="2179" y="124"/>
                  </a:lnTo>
                  <a:lnTo>
                    <a:pt x="2220" y="83"/>
                  </a:lnTo>
                  <a:lnTo>
                    <a:pt x="2179" y="42"/>
                  </a:lnTo>
                  <a:lnTo>
                    <a:pt x="2138" y="1"/>
                  </a:lnTo>
                  <a:close/>
                </a:path>
              </a:pathLst>
            </a:custGeom>
            <a:solidFill>
              <a:srgbClr val="EC8F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78"/>
            <p:cNvSpPr/>
            <p:nvPr/>
          </p:nvSpPr>
          <p:spPr>
            <a:xfrm>
              <a:off x="1876325" y="4141625"/>
              <a:ext cx="53450" cy="178850"/>
            </a:xfrm>
            <a:custGeom>
              <a:rect b="b" l="l" r="r" t="t"/>
              <a:pathLst>
                <a:path extrusionOk="0" h="7154" w="2138">
                  <a:moveTo>
                    <a:pt x="2056" y="1"/>
                  </a:moveTo>
                  <a:lnTo>
                    <a:pt x="1891" y="124"/>
                  </a:lnTo>
                  <a:lnTo>
                    <a:pt x="1562" y="494"/>
                  </a:lnTo>
                  <a:lnTo>
                    <a:pt x="1151" y="1111"/>
                  </a:lnTo>
                  <a:lnTo>
                    <a:pt x="904" y="1481"/>
                  </a:lnTo>
                  <a:lnTo>
                    <a:pt x="699" y="1933"/>
                  </a:lnTo>
                  <a:lnTo>
                    <a:pt x="493" y="2426"/>
                  </a:lnTo>
                  <a:lnTo>
                    <a:pt x="288" y="2961"/>
                  </a:lnTo>
                  <a:lnTo>
                    <a:pt x="164" y="3536"/>
                  </a:lnTo>
                  <a:lnTo>
                    <a:pt x="41" y="4153"/>
                  </a:lnTo>
                  <a:lnTo>
                    <a:pt x="0" y="4852"/>
                  </a:lnTo>
                  <a:lnTo>
                    <a:pt x="41" y="5551"/>
                  </a:lnTo>
                  <a:lnTo>
                    <a:pt x="164" y="6332"/>
                  </a:lnTo>
                  <a:lnTo>
                    <a:pt x="370" y="7113"/>
                  </a:lnTo>
                  <a:lnTo>
                    <a:pt x="370" y="7154"/>
                  </a:lnTo>
                  <a:lnTo>
                    <a:pt x="493" y="7154"/>
                  </a:lnTo>
                  <a:lnTo>
                    <a:pt x="493" y="7072"/>
                  </a:lnTo>
                  <a:lnTo>
                    <a:pt x="288" y="6291"/>
                  </a:lnTo>
                  <a:lnTo>
                    <a:pt x="164" y="5551"/>
                  </a:lnTo>
                  <a:lnTo>
                    <a:pt x="123" y="4852"/>
                  </a:lnTo>
                  <a:lnTo>
                    <a:pt x="164" y="4194"/>
                  </a:lnTo>
                  <a:lnTo>
                    <a:pt x="288" y="3577"/>
                  </a:lnTo>
                  <a:lnTo>
                    <a:pt x="411" y="3002"/>
                  </a:lnTo>
                  <a:lnTo>
                    <a:pt x="576" y="2467"/>
                  </a:lnTo>
                  <a:lnTo>
                    <a:pt x="781" y="1974"/>
                  </a:lnTo>
                  <a:lnTo>
                    <a:pt x="1028" y="1563"/>
                  </a:lnTo>
                  <a:lnTo>
                    <a:pt x="1233" y="1193"/>
                  </a:lnTo>
                  <a:lnTo>
                    <a:pt x="1644" y="617"/>
                  </a:lnTo>
                  <a:lnTo>
                    <a:pt x="1973" y="248"/>
                  </a:lnTo>
                  <a:lnTo>
                    <a:pt x="2138" y="83"/>
                  </a:lnTo>
                  <a:lnTo>
                    <a:pt x="2138" y="42"/>
                  </a:lnTo>
                  <a:lnTo>
                    <a:pt x="2138" y="1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6" name="Google Shape;266;p78"/>
          <p:cNvGrpSpPr/>
          <p:nvPr/>
        </p:nvGrpSpPr>
        <p:grpSpPr>
          <a:xfrm>
            <a:off x="376656" y="903274"/>
            <a:ext cx="1342735" cy="3492527"/>
            <a:chOff x="5071525" y="1113950"/>
            <a:chExt cx="559100" cy="1454250"/>
          </a:xfrm>
        </p:grpSpPr>
        <p:sp>
          <p:nvSpPr>
            <p:cNvPr id="267" name="Google Shape;267;p78"/>
            <p:cNvSpPr/>
            <p:nvPr/>
          </p:nvSpPr>
          <p:spPr>
            <a:xfrm>
              <a:off x="5071525" y="1730575"/>
              <a:ext cx="161375" cy="837625"/>
            </a:xfrm>
            <a:custGeom>
              <a:rect b="b" l="l" r="r" t="t"/>
              <a:pathLst>
                <a:path extrusionOk="0" h="33505" w="6455">
                  <a:moveTo>
                    <a:pt x="2097" y="1"/>
                  </a:moveTo>
                  <a:lnTo>
                    <a:pt x="2015" y="330"/>
                  </a:lnTo>
                  <a:lnTo>
                    <a:pt x="1768" y="1275"/>
                  </a:lnTo>
                  <a:lnTo>
                    <a:pt x="1439" y="2837"/>
                  </a:lnTo>
                  <a:lnTo>
                    <a:pt x="1069" y="4893"/>
                  </a:lnTo>
                  <a:lnTo>
                    <a:pt x="864" y="6126"/>
                  </a:lnTo>
                  <a:lnTo>
                    <a:pt x="658" y="7483"/>
                  </a:lnTo>
                  <a:lnTo>
                    <a:pt x="494" y="8963"/>
                  </a:lnTo>
                  <a:lnTo>
                    <a:pt x="329" y="10525"/>
                  </a:lnTo>
                  <a:lnTo>
                    <a:pt x="206" y="12210"/>
                  </a:lnTo>
                  <a:lnTo>
                    <a:pt x="83" y="13978"/>
                  </a:lnTo>
                  <a:lnTo>
                    <a:pt x="1" y="15869"/>
                  </a:lnTo>
                  <a:lnTo>
                    <a:pt x="1" y="17801"/>
                  </a:lnTo>
                  <a:lnTo>
                    <a:pt x="1" y="19733"/>
                  </a:lnTo>
                  <a:lnTo>
                    <a:pt x="42" y="21542"/>
                  </a:lnTo>
                  <a:lnTo>
                    <a:pt x="124" y="23228"/>
                  </a:lnTo>
                  <a:lnTo>
                    <a:pt x="247" y="24749"/>
                  </a:lnTo>
                  <a:lnTo>
                    <a:pt x="329" y="26187"/>
                  </a:lnTo>
                  <a:lnTo>
                    <a:pt x="494" y="27462"/>
                  </a:lnTo>
                  <a:lnTo>
                    <a:pt x="741" y="29682"/>
                  </a:lnTo>
                  <a:lnTo>
                    <a:pt x="1028" y="31367"/>
                  </a:lnTo>
                  <a:lnTo>
                    <a:pt x="1275" y="32559"/>
                  </a:lnTo>
                  <a:lnTo>
                    <a:pt x="1522" y="33505"/>
                  </a:lnTo>
                  <a:lnTo>
                    <a:pt x="4934" y="33505"/>
                  </a:lnTo>
                  <a:lnTo>
                    <a:pt x="5180" y="32559"/>
                  </a:lnTo>
                  <a:lnTo>
                    <a:pt x="5427" y="31367"/>
                  </a:lnTo>
                  <a:lnTo>
                    <a:pt x="5715" y="29682"/>
                  </a:lnTo>
                  <a:lnTo>
                    <a:pt x="5961" y="27462"/>
                  </a:lnTo>
                  <a:lnTo>
                    <a:pt x="6126" y="26187"/>
                  </a:lnTo>
                  <a:lnTo>
                    <a:pt x="6208" y="24749"/>
                  </a:lnTo>
                  <a:lnTo>
                    <a:pt x="6331" y="23228"/>
                  </a:lnTo>
                  <a:lnTo>
                    <a:pt x="6414" y="21542"/>
                  </a:lnTo>
                  <a:lnTo>
                    <a:pt x="6455" y="19733"/>
                  </a:lnTo>
                  <a:lnTo>
                    <a:pt x="6455" y="17801"/>
                  </a:lnTo>
                  <a:lnTo>
                    <a:pt x="6455" y="15869"/>
                  </a:lnTo>
                  <a:lnTo>
                    <a:pt x="6372" y="13978"/>
                  </a:lnTo>
                  <a:lnTo>
                    <a:pt x="6249" y="12210"/>
                  </a:lnTo>
                  <a:lnTo>
                    <a:pt x="6126" y="10525"/>
                  </a:lnTo>
                  <a:lnTo>
                    <a:pt x="5961" y="8963"/>
                  </a:lnTo>
                  <a:lnTo>
                    <a:pt x="5797" y="7483"/>
                  </a:lnTo>
                  <a:lnTo>
                    <a:pt x="5591" y="6126"/>
                  </a:lnTo>
                  <a:lnTo>
                    <a:pt x="5386" y="4893"/>
                  </a:lnTo>
                  <a:lnTo>
                    <a:pt x="5016" y="2837"/>
                  </a:lnTo>
                  <a:lnTo>
                    <a:pt x="4687" y="1275"/>
                  </a:lnTo>
                  <a:lnTo>
                    <a:pt x="4440" y="330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78"/>
            <p:cNvSpPr/>
            <p:nvPr/>
          </p:nvSpPr>
          <p:spPr>
            <a:xfrm>
              <a:off x="5244175" y="1530175"/>
              <a:ext cx="133650" cy="388500"/>
            </a:xfrm>
            <a:custGeom>
              <a:rect b="b" l="l" r="r" t="t"/>
              <a:pathLst>
                <a:path extrusionOk="0" h="15540" w="5346">
                  <a:moveTo>
                    <a:pt x="42" y="1"/>
                  </a:moveTo>
                  <a:lnTo>
                    <a:pt x="1" y="42"/>
                  </a:lnTo>
                  <a:lnTo>
                    <a:pt x="1" y="83"/>
                  </a:lnTo>
                  <a:lnTo>
                    <a:pt x="1" y="124"/>
                  </a:lnTo>
                  <a:lnTo>
                    <a:pt x="864" y="1604"/>
                  </a:lnTo>
                  <a:lnTo>
                    <a:pt x="1645" y="3043"/>
                  </a:lnTo>
                  <a:lnTo>
                    <a:pt x="2303" y="4440"/>
                  </a:lnTo>
                  <a:lnTo>
                    <a:pt x="2920" y="5838"/>
                  </a:lnTo>
                  <a:lnTo>
                    <a:pt x="3413" y="7154"/>
                  </a:lnTo>
                  <a:lnTo>
                    <a:pt x="3824" y="8428"/>
                  </a:lnTo>
                  <a:lnTo>
                    <a:pt x="4194" y="9620"/>
                  </a:lnTo>
                  <a:lnTo>
                    <a:pt x="4482" y="10730"/>
                  </a:lnTo>
                  <a:lnTo>
                    <a:pt x="4687" y="11758"/>
                  </a:lnTo>
                  <a:lnTo>
                    <a:pt x="4893" y="12662"/>
                  </a:lnTo>
                  <a:lnTo>
                    <a:pt x="5098" y="14142"/>
                  </a:lnTo>
                  <a:lnTo>
                    <a:pt x="5222" y="15088"/>
                  </a:lnTo>
                  <a:lnTo>
                    <a:pt x="5222" y="15458"/>
                  </a:lnTo>
                  <a:lnTo>
                    <a:pt x="5263" y="15499"/>
                  </a:lnTo>
                  <a:lnTo>
                    <a:pt x="5304" y="15540"/>
                  </a:lnTo>
                  <a:lnTo>
                    <a:pt x="5345" y="15499"/>
                  </a:lnTo>
                  <a:lnTo>
                    <a:pt x="5345" y="15458"/>
                  </a:lnTo>
                  <a:lnTo>
                    <a:pt x="5345" y="15088"/>
                  </a:lnTo>
                  <a:lnTo>
                    <a:pt x="5222" y="14142"/>
                  </a:lnTo>
                  <a:lnTo>
                    <a:pt x="5016" y="12621"/>
                  </a:lnTo>
                  <a:lnTo>
                    <a:pt x="4811" y="11717"/>
                  </a:lnTo>
                  <a:lnTo>
                    <a:pt x="4605" y="10689"/>
                  </a:lnTo>
                  <a:lnTo>
                    <a:pt x="4317" y="9579"/>
                  </a:lnTo>
                  <a:lnTo>
                    <a:pt x="3947" y="8387"/>
                  </a:lnTo>
                  <a:lnTo>
                    <a:pt x="3536" y="7112"/>
                  </a:lnTo>
                  <a:lnTo>
                    <a:pt x="3043" y="5797"/>
                  </a:lnTo>
                  <a:lnTo>
                    <a:pt x="2426" y="4399"/>
                  </a:lnTo>
                  <a:lnTo>
                    <a:pt x="1769" y="2960"/>
                  </a:lnTo>
                  <a:lnTo>
                    <a:pt x="988" y="1522"/>
                  </a:lnTo>
                  <a:lnTo>
                    <a:pt x="83" y="42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78"/>
            <p:cNvSpPr/>
            <p:nvPr/>
          </p:nvSpPr>
          <p:spPr>
            <a:xfrm>
              <a:off x="5233900" y="1309225"/>
              <a:ext cx="185025" cy="609450"/>
            </a:xfrm>
            <a:custGeom>
              <a:rect b="b" l="l" r="r" t="t"/>
              <a:pathLst>
                <a:path extrusionOk="0" h="24378" w="7401">
                  <a:moveTo>
                    <a:pt x="42" y="0"/>
                  </a:moveTo>
                  <a:lnTo>
                    <a:pt x="1" y="41"/>
                  </a:lnTo>
                  <a:lnTo>
                    <a:pt x="1" y="82"/>
                  </a:lnTo>
                  <a:lnTo>
                    <a:pt x="782" y="1727"/>
                  </a:lnTo>
                  <a:lnTo>
                    <a:pt x="1440" y="3412"/>
                  </a:lnTo>
                  <a:lnTo>
                    <a:pt x="2056" y="5098"/>
                  </a:lnTo>
                  <a:lnTo>
                    <a:pt x="2632" y="6783"/>
                  </a:lnTo>
                  <a:lnTo>
                    <a:pt x="3125" y="8469"/>
                  </a:lnTo>
                  <a:lnTo>
                    <a:pt x="3536" y="10113"/>
                  </a:lnTo>
                  <a:lnTo>
                    <a:pt x="3906" y="11757"/>
                  </a:lnTo>
                  <a:lnTo>
                    <a:pt x="4235" y="13361"/>
                  </a:lnTo>
                  <a:lnTo>
                    <a:pt x="4523" y="14882"/>
                  </a:lnTo>
                  <a:lnTo>
                    <a:pt x="4769" y="16320"/>
                  </a:lnTo>
                  <a:lnTo>
                    <a:pt x="4934" y="17677"/>
                  </a:lnTo>
                  <a:lnTo>
                    <a:pt x="5098" y="18993"/>
                  </a:lnTo>
                  <a:lnTo>
                    <a:pt x="5345" y="21212"/>
                  </a:lnTo>
                  <a:lnTo>
                    <a:pt x="5468" y="22898"/>
                  </a:lnTo>
                  <a:lnTo>
                    <a:pt x="5509" y="24296"/>
                  </a:lnTo>
                  <a:lnTo>
                    <a:pt x="5551" y="24337"/>
                  </a:lnTo>
                  <a:lnTo>
                    <a:pt x="5592" y="24378"/>
                  </a:lnTo>
                  <a:lnTo>
                    <a:pt x="5633" y="24337"/>
                  </a:lnTo>
                  <a:lnTo>
                    <a:pt x="5633" y="24296"/>
                  </a:lnTo>
                  <a:lnTo>
                    <a:pt x="5592" y="22898"/>
                  </a:lnTo>
                  <a:lnTo>
                    <a:pt x="5509" y="20308"/>
                  </a:lnTo>
                  <a:lnTo>
                    <a:pt x="5509" y="17924"/>
                  </a:lnTo>
                  <a:lnTo>
                    <a:pt x="5551" y="15745"/>
                  </a:lnTo>
                  <a:lnTo>
                    <a:pt x="5633" y="13689"/>
                  </a:lnTo>
                  <a:lnTo>
                    <a:pt x="5756" y="11881"/>
                  </a:lnTo>
                  <a:lnTo>
                    <a:pt x="5921" y="10195"/>
                  </a:lnTo>
                  <a:lnTo>
                    <a:pt x="6085" y="8674"/>
                  </a:lnTo>
                  <a:lnTo>
                    <a:pt x="6291" y="7359"/>
                  </a:lnTo>
                  <a:lnTo>
                    <a:pt x="6496" y="6166"/>
                  </a:lnTo>
                  <a:lnTo>
                    <a:pt x="6702" y="5180"/>
                  </a:lnTo>
                  <a:lnTo>
                    <a:pt x="7030" y="3659"/>
                  </a:lnTo>
                  <a:lnTo>
                    <a:pt x="7318" y="2713"/>
                  </a:lnTo>
                  <a:lnTo>
                    <a:pt x="7400" y="2426"/>
                  </a:lnTo>
                  <a:lnTo>
                    <a:pt x="7400" y="2384"/>
                  </a:lnTo>
                  <a:lnTo>
                    <a:pt x="7400" y="2343"/>
                  </a:lnTo>
                  <a:lnTo>
                    <a:pt x="7318" y="2343"/>
                  </a:lnTo>
                  <a:lnTo>
                    <a:pt x="7318" y="2384"/>
                  </a:lnTo>
                  <a:lnTo>
                    <a:pt x="7195" y="2713"/>
                  </a:lnTo>
                  <a:lnTo>
                    <a:pt x="6907" y="3659"/>
                  </a:lnTo>
                  <a:lnTo>
                    <a:pt x="6743" y="4399"/>
                  </a:lnTo>
                  <a:lnTo>
                    <a:pt x="6537" y="5262"/>
                  </a:lnTo>
                  <a:lnTo>
                    <a:pt x="6332" y="6331"/>
                  </a:lnTo>
                  <a:lnTo>
                    <a:pt x="6126" y="7564"/>
                  </a:lnTo>
                  <a:lnTo>
                    <a:pt x="5962" y="8633"/>
                  </a:lnTo>
                  <a:lnTo>
                    <a:pt x="5838" y="9866"/>
                  </a:lnTo>
                  <a:lnTo>
                    <a:pt x="5674" y="11264"/>
                  </a:lnTo>
                  <a:lnTo>
                    <a:pt x="5551" y="12785"/>
                  </a:lnTo>
                  <a:lnTo>
                    <a:pt x="5468" y="14471"/>
                  </a:lnTo>
                  <a:lnTo>
                    <a:pt x="5427" y="16320"/>
                  </a:lnTo>
                  <a:lnTo>
                    <a:pt x="5386" y="18294"/>
                  </a:lnTo>
                  <a:lnTo>
                    <a:pt x="5386" y="20472"/>
                  </a:lnTo>
                  <a:lnTo>
                    <a:pt x="5181" y="18499"/>
                  </a:lnTo>
                  <a:lnTo>
                    <a:pt x="4893" y="16279"/>
                  </a:lnTo>
                  <a:lnTo>
                    <a:pt x="4441" y="13772"/>
                  </a:lnTo>
                  <a:lnTo>
                    <a:pt x="4194" y="12497"/>
                  </a:lnTo>
                  <a:lnTo>
                    <a:pt x="3906" y="11141"/>
                  </a:lnTo>
                  <a:lnTo>
                    <a:pt x="3577" y="9784"/>
                  </a:lnTo>
                  <a:lnTo>
                    <a:pt x="3207" y="8386"/>
                  </a:lnTo>
                  <a:lnTo>
                    <a:pt x="2796" y="6989"/>
                  </a:lnTo>
                  <a:lnTo>
                    <a:pt x="2385" y="5591"/>
                  </a:lnTo>
                  <a:lnTo>
                    <a:pt x="1892" y="4193"/>
                  </a:lnTo>
                  <a:lnTo>
                    <a:pt x="1357" y="2796"/>
                  </a:lnTo>
                  <a:lnTo>
                    <a:pt x="741" y="1398"/>
                  </a:lnTo>
                  <a:lnTo>
                    <a:pt x="124" y="4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78"/>
            <p:cNvSpPr/>
            <p:nvPr/>
          </p:nvSpPr>
          <p:spPr>
            <a:xfrm>
              <a:off x="5328450" y="1323600"/>
              <a:ext cx="215850" cy="595075"/>
            </a:xfrm>
            <a:custGeom>
              <a:rect b="b" l="l" r="r" t="t"/>
              <a:pathLst>
                <a:path extrusionOk="0" h="23803" w="8634">
                  <a:moveTo>
                    <a:pt x="1" y="1"/>
                  </a:moveTo>
                  <a:lnTo>
                    <a:pt x="1" y="83"/>
                  </a:lnTo>
                  <a:lnTo>
                    <a:pt x="124" y="494"/>
                  </a:lnTo>
                  <a:lnTo>
                    <a:pt x="453" y="1768"/>
                  </a:lnTo>
                  <a:lnTo>
                    <a:pt x="864" y="3742"/>
                  </a:lnTo>
                  <a:lnTo>
                    <a:pt x="1070" y="5016"/>
                  </a:lnTo>
                  <a:lnTo>
                    <a:pt x="1316" y="6455"/>
                  </a:lnTo>
                  <a:lnTo>
                    <a:pt x="1481" y="7852"/>
                  </a:lnTo>
                  <a:lnTo>
                    <a:pt x="1645" y="9415"/>
                  </a:lnTo>
                  <a:lnTo>
                    <a:pt x="1810" y="11100"/>
                  </a:lnTo>
                  <a:lnTo>
                    <a:pt x="1933" y="12991"/>
                  </a:lnTo>
                  <a:lnTo>
                    <a:pt x="2015" y="15005"/>
                  </a:lnTo>
                  <a:lnTo>
                    <a:pt x="2056" y="17143"/>
                  </a:lnTo>
                  <a:lnTo>
                    <a:pt x="2056" y="19445"/>
                  </a:lnTo>
                  <a:lnTo>
                    <a:pt x="1974" y="21871"/>
                  </a:lnTo>
                  <a:lnTo>
                    <a:pt x="1892" y="23227"/>
                  </a:lnTo>
                  <a:lnTo>
                    <a:pt x="1851" y="23721"/>
                  </a:lnTo>
                  <a:lnTo>
                    <a:pt x="1851" y="23762"/>
                  </a:lnTo>
                  <a:lnTo>
                    <a:pt x="1892" y="23803"/>
                  </a:lnTo>
                  <a:lnTo>
                    <a:pt x="1933" y="23803"/>
                  </a:lnTo>
                  <a:lnTo>
                    <a:pt x="1974" y="23762"/>
                  </a:lnTo>
                  <a:lnTo>
                    <a:pt x="1974" y="23721"/>
                  </a:lnTo>
                  <a:lnTo>
                    <a:pt x="2097" y="21788"/>
                  </a:lnTo>
                  <a:lnTo>
                    <a:pt x="2221" y="20473"/>
                  </a:lnTo>
                  <a:lnTo>
                    <a:pt x="2385" y="18952"/>
                  </a:lnTo>
                  <a:lnTo>
                    <a:pt x="2632" y="17225"/>
                  </a:lnTo>
                  <a:lnTo>
                    <a:pt x="2920" y="15375"/>
                  </a:lnTo>
                  <a:lnTo>
                    <a:pt x="3207" y="13978"/>
                  </a:lnTo>
                  <a:lnTo>
                    <a:pt x="3536" y="12703"/>
                  </a:lnTo>
                  <a:lnTo>
                    <a:pt x="3865" y="11511"/>
                  </a:lnTo>
                  <a:lnTo>
                    <a:pt x="4194" y="10401"/>
                  </a:lnTo>
                  <a:lnTo>
                    <a:pt x="4523" y="9332"/>
                  </a:lnTo>
                  <a:lnTo>
                    <a:pt x="4893" y="8387"/>
                  </a:lnTo>
                  <a:lnTo>
                    <a:pt x="5263" y="7482"/>
                  </a:lnTo>
                  <a:lnTo>
                    <a:pt x="5633" y="6660"/>
                  </a:lnTo>
                  <a:lnTo>
                    <a:pt x="6044" y="5920"/>
                  </a:lnTo>
                  <a:lnTo>
                    <a:pt x="6414" y="5221"/>
                  </a:lnTo>
                  <a:lnTo>
                    <a:pt x="6784" y="4605"/>
                  </a:lnTo>
                  <a:lnTo>
                    <a:pt x="7195" y="4029"/>
                  </a:lnTo>
                  <a:lnTo>
                    <a:pt x="7565" y="3495"/>
                  </a:lnTo>
                  <a:lnTo>
                    <a:pt x="7935" y="3043"/>
                  </a:lnTo>
                  <a:lnTo>
                    <a:pt x="8634" y="2303"/>
                  </a:lnTo>
                  <a:lnTo>
                    <a:pt x="8634" y="2262"/>
                  </a:lnTo>
                  <a:lnTo>
                    <a:pt x="8634" y="2179"/>
                  </a:lnTo>
                  <a:lnTo>
                    <a:pt x="8552" y="2179"/>
                  </a:lnTo>
                  <a:lnTo>
                    <a:pt x="8140" y="2591"/>
                  </a:lnTo>
                  <a:lnTo>
                    <a:pt x="7770" y="3043"/>
                  </a:lnTo>
                  <a:lnTo>
                    <a:pt x="7072" y="3988"/>
                  </a:lnTo>
                  <a:lnTo>
                    <a:pt x="6414" y="4975"/>
                  </a:lnTo>
                  <a:lnTo>
                    <a:pt x="5797" y="6044"/>
                  </a:lnTo>
                  <a:lnTo>
                    <a:pt x="5263" y="7154"/>
                  </a:lnTo>
                  <a:lnTo>
                    <a:pt x="4811" y="8346"/>
                  </a:lnTo>
                  <a:lnTo>
                    <a:pt x="4358" y="9538"/>
                  </a:lnTo>
                  <a:lnTo>
                    <a:pt x="3947" y="10730"/>
                  </a:lnTo>
                  <a:lnTo>
                    <a:pt x="3618" y="11963"/>
                  </a:lnTo>
                  <a:lnTo>
                    <a:pt x="3290" y="13156"/>
                  </a:lnTo>
                  <a:lnTo>
                    <a:pt x="3043" y="14389"/>
                  </a:lnTo>
                  <a:lnTo>
                    <a:pt x="2796" y="15540"/>
                  </a:lnTo>
                  <a:lnTo>
                    <a:pt x="2426" y="17801"/>
                  </a:lnTo>
                  <a:lnTo>
                    <a:pt x="2139" y="19774"/>
                  </a:lnTo>
                  <a:lnTo>
                    <a:pt x="2180" y="17719"/>
                  </a:lnTo>
                  <a:lnTo>
                    <a:pt x="2180" y="15745"/>
                  </a:lnTo>
                  <a:lnTo>
                    <a:pt x="2097" y="13896"/>
                  </a:lnTo>
                  <a:lnTo>
                    <a:pt x="2015" y="12169"/>
                  </a:lnTo>
                  <a:lnTo>
                    <a:pt x="1892" y="10525"/>
                  </a:lnTo>
                  <a:lnTo>
                    <a:pt x="1727" y="9045"/>
                  </a:lnTo>
                  <a:lnTo>
                    <a:pt x="1604" y="7688"/>
                  </a:lnTo>
                  <a:lnTo>
                    <a:pt x="1440" y="6455"/>
                  </a:lnTo>
                  <a:lnTo>
                    <a:pt x="1193" y="5016"/>
                  </a:lnTo>
                  <a:lnTo>
                    <a:pt x="987" y="3742"/>
                  </a:lnTo>
                  <a:lnTo>
                    <a:pt x="576" y="1727"/>
                  </a:lnTo>
                  <a:lnTo>
                    <a:pt x="247" y="453"/>
                  </a:lnTo>
                  <a:lnTo>
                    <a:pt x="124" y="42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78"/>
            <p:cNvSpPr/>
            <p:nvPr/>
          </p:nvSpPr>
          <p:spPr>
            <a:xfrm>
              <a:off x="5265775" y="1113950"/>
              <a:ext cx="122325" cy="271350"/>
            </a:xfrm>
            <a:custGeom>
              <a:rect b="b" l="l" r="r" t="t"/>
              <a:pathLst>
                <a:path extrusionOk="0" h="10854" w="4893">
                  <a:moveTo>
                    <a:pt x="658" y="0"/>
                  </a:moveTo>
                  <a:lnTo>
                    <a:pt x="535" y="41"/>
                  </a:lnTo>
                  <a:lnTo>
                    <a:pt x="452" y="124"/>
                  </a:lnTo>
                  <a:lnTo>
                    <a:pt x="206" y="453"/>
                  </a:lnTo>
                  <a:lnTo>
                    <a:pt x="41" y="781"/>
                  </a:lnTo>
                  <a:lnTo>
                    <a:pt x="0" y="1110"/>
                  </a:lnTo>
                  <a:lnTo>
                    <a:pt x="0" y="1439"/>
                  </a:lnTo>
                  <a:lnTo>
                    <a:pt x="41" y="1809"/>
                  </a:lnTo>
                  <a:lnTo>
                    <a:pt x="165" y="2179"/>
                  </a:lnTo>
                  <a:lnTo>
                    <a:pt x="493" y="3042"/>
                  </a:lnTo>
                  <a:lnTo>
                    <a:pt x="822" y="3988"/>
                  </a:lnTo>
                  <a:lnTo>
                    <a:pt x="987" y="4522"/>
                  </a:lnTo>
                  <a:lnTo>
                    <a:pt x="1151" y="5057"/>
                  </a:lnTo>
                  <a:lnTo>
                    <a:pt x="1275" y="5673"/>
                  </a:lnTo>
                  <a:lnTo>
                    <a:pt x="1316" y="6331"/>
                  </a:lnTo>
                  <a:lnTo>
                    <a:pt x="1357" y="7030"/>
                  </a:lnTo>
                  <a:lnTo>
                    <a:pt x="1275" y="7811"/>
                  </a:lnTo>
                  <a:lnTo>
                    <a:pt x="1233" y="8263"/>
                  </a:lnTo>
                  <a:lnTo>
                    <a:pt x="1233" y="8633"/>
                  </a:lnTo>
                  <a:lnTo>
                    <a:pt x="1233" y="9003"/>
                  </a:lnTo>
                  <a:lnTo>
                    <a:pt x="1275" y="9332"/>
                  </a:lnTo>
                  <a:lnTo>
                    <a:pt x="1357" y="9743"/>
                  </a:lnTo>
                  <a:lnTo>
                    <a:pt x="1521" y="10072"/>
                  </a:lnTo>
                  <a:lnTo>
                    <a:pt x="1768" y="10360"/>
                  </a:lnTo>
                  <a:lnTo>
                    <a:pt x="2015" y="10565"/>
                  </a:lnTo>
                  <a:lnTo>
                    <a:pt x="2302" y="10730"/>
                  </a:lnTo>
                  <a:lnTo>
                    <a:pt x="2631" y="10812"/>
                  </a:lnTo>
                  <a:lnTo>
                    <a:pt x="2960" y="10853"/>
                  </a:lnTo>
                  <a:lnTo>
                    <a:pt x="3289" y="10812"/>
                  </a:lnTo>
                  <a:lnTo>
                    <a:pt x="3618" y="10771"/>
                  </a:lnTo>
                  <a:lnTo>
                    <a:pt x="3947" y="10648"/>
                  </a:lnTo>
                  <a:lnTo>
                    <a:pt x="4234" y="10442"/>
                  </a:lnTo>
                  <a:lnTo>
                    <a:pt x="4481" y="10237"/>
                  </a:lnTo>
                  <a:lnTo>
                    <a:pt x="4646" y="9949"/>
                  </a:lnTo>
                  <a:lnTo>
                    <a:pt x="4810" y="9620"/>
                  </a:lnTo>
                  <a:lnTo>
                    <a:pt x="4892" y="9291"/>
                  </a:lnTo>
                  <a:lnTo>
                    <a:pt x="4892" y="8880"/>
                  </a:lnTo>
                  <a:lnTo>
                    <a:pt x="4769" y="8140"/>
                  </a:lnTo>
                  <a:lnTo>
                    <a:pt x="4604" y="7359"/>
                  </a:lnTo>
                  <a:lnTo>
                    <a:pt x="4399" y="6537"/>
                  </a:lnTo>
                  <a:lnTo>
                    <a:pt x="4152" y="5715"/>
                  </a:lnTo>
                  <a:lnTo>
                    <a:pt x="3906" y="4892"/>
                  </a:lnTo>
                  <a:lnTo>
                    <a:pt x="3577" y="4111"/>
                  </a:lnTo>
                  <a:lnTo>
                    <a:pt x="3248" y="3330"/>
                  </a:lnTo>
                  <a:lnTo>
                    <a:pt x="2919" y="2631"/>
                  </a:lnTo>
                  <a:lnTo>
                    <a:pt x="2549" y="1974"/>
                  </a:lnTo>
                  <a:lnTo>
                    <a:pt x="2220" y="1357"/>
                  </a:lnTo>
                  <a:lnTo>
                    <a:pt x="1891" y="864"/>
                  </a:lnTo>
                  <a:lnTo>
                    <a:pt x="1521" y="453"/>
                  </a:lnTo>
                  <a:lnTo>
                    <a:pt x="1233" y="165"/>
                  </a:lnTo>
                  <a:lnTo>
                    <a:pt x="1069" y="83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78"/>
            <p:cNvSpPr/>
            <p:nvPr/>
          </p:nvSpPr>
          <p:spPr>
            <a:xfrm>
              <a:off x="5342850" y="1427400"/>
              <a:ext cx="102800" cy="228175"/>
            </a:xfrm>
            <a:custGeom>
              <a:rect b="b" l="l" r="r" t="t"/>
              <a:pathLst>
                <a:path extrusionOk="0" h="9127" w="4112">
                  <a:moveTo>
                    <a:pt x="3330" y="1"/>
                  </a:moveTo>
                  <a:lnTo>
                    <a:pt x="3084" y="124"/>
                  </a:lnTo>
                  <a:lnTo>
                    <a:pt x="2837" y="371"/>
                  </a:lnTo>
                  <a:lnTo>
                    <a:pt x="2549" y="741"/>
                  </a:lnTo>
                  <a:lnTo>
                    <a:pt x="2261" y="1152"/>
                  </a:lnTo>
                  <a:lnTo>
                    <a:pt x="1933" y="1645"/>
                  </a:lnTo>
                  <a:lnTo>
                    <a:pt x="1645" y="2221"/>
                  </a:lnTo>
                  <a:lnTo>
                    <a:pt x="1357" y="2796"/>
                  </a:lnTo>
                  <a:lnTo>
                    <a:pt x="1110" y="3454"/>
                  </a:lnTo>
                  <a:lnTo>
                    <a:pt x="823" y="4112"/>
                  </a:lnTo>
                  <a:lnTo>
                    <a:pt x="617" y="4810"/>
                  </a:lnTo>
                  <a:lnTo>
                    <a:pt x="411" y="5509"/>
                  </a:lnTo>
                  <a:lnTo>
                    <a:pt x="247" y="6167"/>
                  </a:lnTo>
                  <a:lnTo>
                    <a:pt x="83" y="6825"/>
                  </a:lnTo>
                  <a:lnTo>
                    <a:pt x="0" y="7441"/>
                  </a:lnTo>
                  <a:lnTo>
                    <a:pt x="0" y="7811"/>
                  </a:lnTo>
                  <a:lnTo>
                    <a:pt x="83" y="8099"/>
                  </a:lnTo>
                  <a:lnTo>
                    <a:pt x="206" y="8387"/>
                  </a:lnTo>
                  <a:lnTo>
                    <a:pt x="370" y="8592"/>
                  </a:lnTo>
                  <a:lnTo>
                    <a:pt x="576" y="8798"/>
                  </a:lnTo>
                  <a:lnTo>
                    <a:pt x="823" y="8921"/>
                  </a:lnTo>
                  <a:lnTo>
                    <a:pt x="1069" y="9045"/>
                  </a:lnTo>
                  <a:lnTo>
                    <a:pt x="1357" y="9086"/>
                  </a:lnTo>
                  <a:lnTo>
                    <a:pt x="1645" y="9127"/>
                  </a:lnTo>
                  <a:lnTo>
                    <a:pt x="1891" y="9086"/>
                  </a:lnTo>
                  <a:lnTo>
                    <a:pt x="2179" y="9004"/>
                  </a:lnTo>
                  <a:lnTo>
                    <a:pt x="2426" y="8880"/>
                  </a:lnTo>
                  <a:lnTo>
                    <a:pt x="2631" y="8716"/>
                  </a:lnTo>
                  <a:lnTo>
                    <a:pt x="2837" y="8469"/>
                  </a:lnTo>
                  <a:lnTo>
                    <a:pt x="2960" y="8181"/>
                  </a:lnTo>
                  <a:lnTo>
                    <a:pt x="3042" y="7852"/>
                  </a:lnTo>
                  <a:lnTo>
                    <a:pt x="3084" y="7277"/>
                  </a:lnTo>
                  <a:lnTo>
                    <a:pt x="3042" y="6578"/>
                  </a:lnTo>
                  <a:lnTo>
                    <a:pt x="2960" y="5920"/>
                  </a:lnTo>
                  <a:lnTo>
                    <a:pt x="3001" y="5345"/>
                  </a:lnTo>
                  <a:lnTo>
                    <a:pt x="3042" y="4769"/>
                  </a:lnTo>
                  <a:lnTo>
                    <a:pt x="3125" y="4276"/>
                  </a:lnTo>
                  <a:lnTo>
                    <a:pt x="3248" y="3783"/>
                  </a:lnTo>
                  <a:lnTo>
                    <a:pt x="3412" y="3330"/>
                  </a:lnTo>
                  <a:lnTo>
                    <a:pt x="3700" y="2549"/>
                  </a:lnTo>
                  <a:lnTo>
                    <a:pt x="3988" y="1851"/>
                  </a:lnTo>
                  <a:lnTo>
                    <a:pt x="4070" y="1522"/>
                  </a:lnTo>
                  <a:lnTo>
                    <a:pt x="4111" y="1234"/>
                  </a:lnTo>
                  <a:lnTo>
                    <a:pt x="4111" y="946"/>
                  </a:lnTo>
                  <a:lnTo>
                    <a:pt x="4070" y="658"/>
                  </a:lnTo>
                  <a:lnTo>
                    <a:pt x="3947" y="371"/>
                  </a:lnTo>
                  <a:lnTo>
                    <a:pt x="3741" y="124"/>
                  </a:lnTo>
                  <a:lnTo>
                    <a:pt x="3659" y="42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78"/>
            <p:cNvSpPr/>
            <p:nvPr/>
          </p:nvSpPr>
          <p:spPr>
            <a:xfrm>
              <a:off x="5165050" y="1220825"/>
              <a:ext cx="165500" cy="301150"/>
            </a:xfrm>
            <a:custGeom>
              <a:rect b="b" l="l" r="r" t="t"/>
              <a:pathLst>
                <a:path extrusionOk="0" h="12046" w="6620">
                  <a:moveTo>
                    <a:pt x="617" y="1"/>
                  </a:moveTo>
                  <a:lnTo>
                    <a:pt x="412" y="42"/>
                  </a:lnTo>
                  <a:lnTo>
                    <a:pt x="247" y="124"/>
                  </a:lnTo>
                  <a:lnTo>
                    <a:pt x="83" y="247"/>
                  </a:lnTo>
                  <a:lnTo>
                    <a:pt x="42" y="412"/>
                  </a:lnTo>
                  <a:lnTo>
                    <a:pt x="0" y="658"/>
                  </a:lnTo>
                  <a:lnTo>
                    <a:pt x="42" y="946"/>
                  </a:lnTo>
                  <a:lnTo>
                    <a:pt x="83" y="1275"/>
                  </a:lnTo>
                  <a:lnTo>
                    <a:pt x="206" y="1645"/>
                  </a:lnTo>
                  <a:lnTo>
                    <a:pt x="494" y="2591"/>
                  </a:lnTo>
                  <a:lnTo>
                    <a:pt x="1357" y="4893"/>
                  </a:lnTo>
                  <a:lnTo>
                    <a:pt x="1809" y="6290"/>
                  </a:lnTo>
                  <a:lnTo>
                    <a:pt x="2220" y="7811"/>
                  </a:lnTo>
                  <a:lnTo>
                    <a:pt x="2426" y="8551"/>
                  </a:lnTo>
                  <a:lnTo>
                    <a:pt x="2673" y="9209"/>
                  </a:lnTo>
                  <a:lnTo>
                    <a:pt x="2960" y="9744"/>
                  </a:lnTo>
                  <a:lnTo>
                    <a:pt x="3248" y="10237"/>
                  </a:lnTo>
                  <a:lnTo>
                    <a:pt x="3577" y="10648"/>
                  </a:lnTo>
                  <a:lnTo>
                    <a:pt x="3906" y="11018"/>
                  </a:lnTo>
                  <a:lnTo>
                    <a:pt x="4235" y="11265"/>
                  </a:lnTo>
                  <a:lnTo>
                    <a:pt x="4564" y="11511"/>
                  </a:lnTo>
                  <a:lnTo>
                    <a:pt x="4851" y="11676"/>
                  </a:lnTo>
                  <a:lnTo>
                    <a:pt x="5139" y="11799"/>
                  </a:lnTo>
                  <a:lnTo>
                    <a:pt x="5632" y="11963"/>
                  </a:lnTo>
                  <a:lnTo>
                    <a:pt x="6002" y="12046"/>
                  </a:lnTo>
                  <a:lnTo>
                    <a:pt x="6126" y="12046"/>
                  </a:lnTo>
                  <a:lnTo>
                    <a:pt x="6331" y="11717"/>
                  </a:lnTo>
                  <a:lnTo>
                    <a:pt x="6455" y="11347"/>
                  </a:lnTo>
                  <a:lnTo>
                    <a:pt x="6578" y="10977"/>
                  </a:lnTo>
                  <a:lnTo>
                    <a:pt x="6619" y="10607"/>
                  </a:lnTo>
                  <a:lnTo>
                    <a:pt x="6578" y="10237"/>
                  </a:lnTo>
                  <a:lnTo>
                    <a:pt x="6537" y="9867"/>
                  </a:lnTo>
                  <a:lnTo>
                    <a:pt x="6455" y="9497"/>
                  </a:lnTo>
                  <a:lnTo>
                    <a:pt x="6331" y="9086"/>
                  </a:lnTo>
                  <a:lnTo>
                    <a:pt x="6208" y="8716"/>
                  </a:lnTo>
                  <a:lnTo>
                    <a:pt x="6002" y="8346"/>
                  </a:lnTo>
                  <a:lnTo>
                    <a:pt x="5591" y="7565"/>
                  </a:lnTo>
                  <a:lnTo>
                    <a:pt x="5139" y="6866"/>
                  </a:lnTo>
                  <a:lnTo>
                    <a:pt x="4646" y="6167"/>
                  </a:lnTo>
                  <a:lnTo>
                    <a:pt x="4399" y="5797"/>
                  </a:lnTo>
                  <a:lnTo>
                    <a:pt x="4153" y="5345"/>
                  </a:lnTo>
                  <a:lnTo>
                    <a:pt x="3700" y="4317"/>
                  </a:lnTo>
                  <a:lnTo>
                    <a:pt x="3207" y="3207"/>
                  </a:lnTo>
                  <a:lnTo>
                    <a:pt x="2714" y="2097"/>
                  </a:lnTo>
                  <a:lnTo>
                    <a:pt x="2426" y="1563"/>
                  </a:lnTo>
                  <a:lnTo>
                    <a:pt x="2179" y="1111"/>
                  </a:lnTo>
                  <a:lnTo>
                    <a:pt x="1892" y="700"/>
                  </a:lnTo>
                  <a:lnTo>
                    <a:pt x="1604" y="371"/>
                  </a:lnTo>
                  <a:lnTo>
                    <a:pt x="1275" y="165"/>
                  </a:lnTo>
                  <a:lnTo>
                    <a:pt x="1110" y="83"/>
                  </a:lnTo>
                  <a:lnTo>
                    <a:pt x="9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78"/>
            <p:cNvSpPr/>
            <p:nvPr/>
          </p:nvSpPr>
          <p:spPr>
            <a:xfrm>
              <a:off x="5388075" y="1178700"/>
              <a:ext cx="109975" cy="242550"/>
            </a:xfrm>
            <a:custGeom>
              <a:rect b="b" l="l" r="r" t="t"/>
              <a:pathLst>
                <a:path extrusionOk="0" h="9702" w="4399">
                  <a:moveTo>
                    <a:pt x="3659" y="0"/>
                  </a:moveTo>
                  <a:lnTo>
                    <a:pt x="3536" y="41"/>
                  </a:lnTo>
                  <a:lnTo>
                    <a:pt x="3412" y="165"/>
                  </a:lnTo>
                  <a:lnTo>
                    <a:pt x="3248" y="329"/>
                  </a:lnTo>
                  <a:lnTo>
                    <a:pt x="2960" y="822"/>
                  </a:lnTo>
                  <a:lnTo>
                    <a:pt x="2631" y="1480"/>
                  </a:lnTo>
                  <a:lnTo>
                    <a:pt x="1850" y="3248"/>
                  </a:lnTo>
                  <a:lnTo>
                    <a:pt x="1357" y="4234"/>
                  </a:lnTo>
                  <a:lnTo>
                    <a:pt x="781" y="5303"/>
                  </a:lnTo>
                  <a:lnTo>
                    <a:pt x="493" y="5797"/>
                  </a:lnTo>
                  <a:lnTo>
                    <a:pt x="288" y="6290"/>
                  </a:lnTo>
                  <a:lnTo>
                    <a:pt x="124" y="6742"/>
                  </a:lnTo>
                  <a:lnTo>
                    <a:pt x="41" y="7194"/>
                  </a:lnTo>
                  <a:lnTo>
                    <a:pt x="0" y="7564"/>
                  </a:lnTo>
                  <a:lnTo>
                    <a:pt x="0" y="7934"/>
                  </a:lnTo>
                  <a:lnTo>
                    <a:pt x="41" y="8263"/>
                  </a:lnTo>
                  <a:lnTo>
                    <a:pt x="82" y="8551"/>
                  </a:lnTo>
                  <a:lnTo>
                    <a:pt x="165" y="8839"/>
                  </a:lnTo>
                  <a:lnTo>
                    <a:pt x="247" y="9044"/>
                  </a:lnTo>
                  <a:lnTo>
                    <a:pt x="452" y="9414"/>
                  </a:lnTo>
                  <a:lnTo>
                    <a:pt x="576" y="9620"/>
                  </a:lnTo>
                  <a:lnTo>
                    <a:pt x="658" y="9702"/>
                  </a:lnTo>
                  <a:lnTo>
                    <a:pt x="946" y="9620"/>
                  </a:lnTo>
                  <a:lnTo>
                    <a:pt x="1233" y="9496"/>
                  </a:lnTo>
                  <a:lnTo>
                    <a:pt x="1480" y="9373"/>
                  </a:lnTo>
                  <a:lnTo>
                    <a:pt x="1686" y="9168"/>
                  </a:lnTo>
                  <a:lnTo>
                    <a:pt x="1891" y="8962"/>
                  </a:lnTo>
                  <a:lnTo>
                    <a:pt x="2056" y="8756"/>
                  </a:lnTo>
                  <a:lnTo>
                    <a:pt x="2220" y="8469"/>
                  </a:lnTo>
                  <a:lnTo>
                    <a:pt x="2343" y="8222"/>
                  </a:lnTo>
                  <a:lnTo>
                    <a:pt x="2590" y="7605"/>
                  </a:lnTo>
                  <a:lnTo>
                    <a:pt x="2754" y="6989"/>
                  </a:lnTo>
                  <a:lnTo>
                    <a:pt x="2878" y="6331"/>
                  </a:lnTo>
                  <a:lnTo>
                    <a:pt x="3001" y="5673"/>
                  </a:lnTo>
                  <a:lnTo>
                    <a:pt x="3042" y="5344"/>
                  </a:lnTo>
                  <a:lnTo>
                    <a:pt x="3166" y="4974"/>
                  </a:lnTo>
                  <a:lnTo>
                    <a:pt x="3453" y="4152"/>
                  </a:lnTo>
                  <a:lnTo>
                    <a:pt x="3782" y="3289"/>
                  </a:lnTo>
                  <a:lnTo>
                    <a:pt x="4111" y="2426"/>
                  </a:lnTo>
                  <a:lnTo>
                    <a:pt x="4234" y="1973"/>
                  </a:lnTo>
                  <a:lnTo>
                    <a:pt x="4358" y="1562"/>
                  </a:lnTo>
                  <a:lnTo>
                    <a:pt x="4399" y="1192"/>
                  </a:lnTo>
                  <a:lnTo>
                    <a:pt x="4399" y="864"/>
                  </a:lnTo>
                  <a:lnTo>
                    <a:pt x="4358" y="576"/>
                  </a:lnTo>
                  <a:lnTo>
                    <a:pt x="4276" y="329"/>
                  </a:lnTo>
                  <a:lnTo>
                    <a:pt x="4193" y="206"/>
                  </a:lnTo>
                  <a:lnTo>
                    <a:pt x="4070" y="124"/>
                  </a:lnTo>
                  <a:lnTo>
                    <a:pt x="3947" y="41"/>
                  </a:lnTo>
                  <a:lnTo>
                    <a:pt x="38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78"/>
            <p:cNvSpPr/>
            <p:nvPr/>
          </p:nvSpPr>
          <p:spPr>
            <a:xfrm>
              <a:off x="5153750" y="1385275"/>
              <a:ext cx="127450" cy="197350"/>
            </a:xfrm>
            <a:custGeom>
              <a:rect b="b" l="l" r="r" t="t"/>
              <a:pathLst>
                <a:path extrusionOk="0" h="7894" w="5098">
                  <a:moveTo>
                    <a:pt x="370" y="0"/>
                  </a:moveTo>
                  <a:lnTo>
                    <a:pt x="165" y="535"/>
                  </a:lnTo>
                  <a:lnTo>
                    <a:pt x="41" y="987"/>
                  </a:lnTo>
                  <a:lnTo>
                    <a:pt x="0" y="1357"/>
                  </a:lnTo>
                  <a:lnTo>
                    <a:pt x="41" y="1727"/>
                  </a:lnTo>
                  <a:lnTo>
                    <a:pt x="124" y="2015"/>
                  </a:lnTo>
                  <a:lnTo>
                    <a:pt x="247" y="2302"/>
                  </a:lnTo>
                  <a:lnTo>
                    <a:pt x="411" y="2549"/>
                  </a:lnTo>
                  <a:lnTo>
                    <a:pt x="617" y="2796"/>
                  </a:lnTo>
                  <a:lnTo>
                    <a:pt x="1069" y="3248"/>
                  </a:lnTo>
                  <a:lnTo>
                    <a:pt x="1562" y="3782"/>
                  </a:lnTo>
                  <a:lnTo>
                    <a:pt x="1809" y="4070"/>
                  </a:lnTo>
                  <a:lnTo>
                    <a:pt x="2015" y="4358"/>
                  </a:lnTo>
                  <a:lnTo>
                    <a:pt x="2179" y="4728"/>
                  </a:lnTo>
                  <a:lnTo>
                    <a:pt x="2302" y="5180"/>
                  </a:lnTo>
                  <a:lnTo>
                    <a:pt x="2508" y="5673"/>
                  </a:lnTo>
                  <a:lnTo>
                    <a:pt x="2713" y="6125"/>
                  </a:lnTo>
                  <a:lnTo>
                    <a:pt x="3001" y="6537"/>
                  </a:lnTo>
                  <a:lnTo>
                    <a:pt x="3289" y="6907"/>
                  </a:lnTo>
                  <a:lnTo>
                    <a:pt x="3577" y="7194"/>
                  </a:lnTo>
                  <a:lnTo>
                    <a:pt x="3906" y="7482"/>
                  </a:lnTo>
                  <a:lnTo>
                    <a:pt x="4235" y="7688"/>
                  </a:lnTo>
                  <a:lnTo>
                    <a:pt x="4522" y="7852"/>
                  </a:lnTo>
                  <a:lnTo>
                    <a:pt x="4646" y="7893"/>
                  </a:lnTo>
                  <a:lnTo>
                    <a:pt x="4769" y="7893"/>
                  </a:lnTo>
                  <a:lnTo>
                    <a:pt x="4851" y="7852"/>
                  </a:lnTo>
                  <a:lnTo>
                    <a:pt x="4974" y="7811"/>
                  </a:lnTo>
                  <a:lnTo>
                    <a:pt x="5016" y="7729"/>
                  </a:lnTo>
                  <a:lnTo>
                    <a:pt x="5057" y="7605"/>
                  </a:lnTo>
                  <a:lnTo>
                    <a:pt x="5098" y="7482"/>
                  </a:lnTo>
                  <a:lnTo>
                    <a:pt x="5057" y="7400"/>
                  </a:lnTo>
                  <a:lnTo>
                    <a:pt x="4810" y="6783"/>
                  </a:lnTo>
                  <a:lnTo>
                    <a:pt x="4440" y="6043"/>
                  </a:lnTo>
                  <a:lnTo>
                    <a:pt x="4029" y="5221"/>
                  </a:lnTo>
                  <a:lnTo>
                    <a:pt x="3495" y="4276"/>
                  </a:lnTo>
                  <a:lnTo>
                    <a:pt x="2878" y="3289"/>
                  </a:lnTo>
                  <a:lnTo>
                    <a:pt x="2179" y="2220"/>
                  </a:lnTo>
                  <a:lnTo>
                    <a:pt x="1316" y="111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78"/>
            <p:cNvSpPr/>
            <p:nvPr/>
          </p:nvSpPr>
          <p:spPr>
            <a:xfrm>
              <a:off x="5445625" y="1312300"/>
              <a:ext cx="185000" cy="201450"/>
            </a:xfrm>
            <a:custGeom>
              <a:rect b="b" l="l" r="r" t="t"/>
              <a:pathLst>
                <a:path extrusionOk="0" h="8058" w="7400">
                  <a:moveTo>
                    <a:pt x="6290" y="0"/>
                  </a:moveTo>
                  <a:lnTo>
                    <a:pt x="5632" y="42"/>
                  </a:lnTo>
                  <a:lnTo>
                    <a:pt x="5303" y="83"/>
                  </a:lnTo>
                  <a:lnTo>
                    <a:pt x="4933" y="165"/>
                  </a:lnTo>
                  <a:lnTo>
                    <a:pt x="4605" y="247"/>
                  </a:lnTo>
                  <a:lnTo>
                    <a:pt x="4317" y="412"/>
                  </a:lnTo>
                  <a:lnTo>
                    <a:pt x="4029" y="617"/>
                  </a:lnTo>
                  <a:lnTo>
                    <a:pt x="3782" y="864"/>
                  </a:lnTo>
                  <a:lnTo>
                    <a:pt x="3577" y="1193"/>
                  </a:lnTo>
                  <a:lnTo>
                    <a:pt x="3453" y="1563"/>
                  </a:lnTo>
                  <a:lnTo>
                    <a:pt x="3330" y="1933"/>
                  </a:lnTo>
                  <a:lnTo>
                    <a:pt x="3207" y="2261"/>
                  </a:lnTo>
                  <a:lnTo>
                    <a:pt x="3083" y="2508"/>
                  </a:lnTo>
                  <a:lnTo>
                    <a:pt x="2919" y="2673"/>
                  </a:lnTo>
                  <a:lnTo>
                    <a:pt x="2755" y="2837"/>
                  </a:lnTo>
                  <a:lnTo>
                    <a:pt x="2590" y="2960"/>
                  </a:lnTo>
                  <a:lnTo>
                    <a:pt x="2261" y="3125"/>
                  </a:lnTo>
                  <a:lnTo>
                    <a:pt x="1850" y="3289"/>
                  </a:lnTo>
                  <a:lnTo>
                    <a:pt x="1439" y="3495"/>
                  </a:lnTo>
                  <a:lnTo>
                    <a:pt x="1192" y="3659"/>
                  </a:lnTo>
                  <a:lnTo>
                    <a:pt x="987" y="3865"/>
                  </a:lnTo>
                  <a:lnTo>
                    <a:pt x="740" y="4111"/>
                  </a:lnTo>
                  <a:lnTo>
                    <a:pt x="535" y="4440"/>
                  </a:lnTo>
                  <a:lnTo>
                    <a:pt x="329" y="4769"/>
                  </a:lnTo>
                  <a:lnTo>
                    <a:pt x="165" y="5139"/>
                  </a:lnTo>
                  <a:lnTo>
                    <a:pt x="83" y="5468"/>
                  </a:lnTo>
                  <a:lnTo>
                    <a:pt x="0" y="5797"/>
                  </a:lnTo>
                  <a:lnTo>
                    <a:pt x="0" y="6126"/>
                  </a:lnTo>
                  <a:lnTo>
                    <a:pt x="0" y="6413"/>
                  </a:lnTo>
                  <a:lnTo>
                    <a:pt x="41" y="6701"/>
                  </a:lnTo>
                  <a:lnTo>
                    <a:pt x="83" y="6948"/>
                  </a:lnTo>
                  <a:lnTo>
                    <a:pt x="247" y="7400"/>
                  </a:lnTo>
                  <a:lnTo>
                    <a:pt x="411" y="7770"/>
                  </a:lnTo>
                  <a:lnTo>
                    <a:pt x="576" y="8058"/>
                  </a:lnTo>
                  <a:lnTo>
                    <a:pt x="946" y="7359"/>
                  </a:lnTo>
                  <a:lnTo>
                    <a:pt x="1357" y="6701"/>
                  </a:lnTo>
                  <a:lnTo>
                    <a:pt x="1850" y="6002"/>
                  </a:lnTo>
                  <a:lnTo>
                    <a:pt x="2385" y="5304"/>
                  </a:lnTo>
                  <a:lnTo>
                    <a:pt x="2919" y="4605"/>
                  </a:lnTo>
                  <a:lnTo>
                    <a:pt x="3495" y="3947"/>
                  </a:lnTo>
                  <a:lnTo>
                    <a:pt x="4646" y="2755"/>
                  </a:lnTo>
                  <a:lnTo>
                    <a:pt x="5714" y="1686"/>
                  </a:lnTo>
                  <a:lnTo>
                    <a:pt x="6578" y="864"/>
                  </a:lnTo>
                  <a:lnTo>
                    <a:pt x="7400" y="124"/>
                  </a:lnTo>
                  <a:lnTo>
                    <a:pt x="6866" y="42"/>
                  </a:lnTo>
                  <a:lnTo>
                    <a:pt x="62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78"/>
            <p:cNvSpPr/>
            <p:nvPr/>
          </p:nvSpPr>
          <p:spPr>
            <a:xfrm>
              <a:off x="5499050" y="2053300"/>
              <a:ext cx="98700" cy="514900"/>
            </a:xfrm>
            <a:custGeom>
              <a:rect b="b" l="l" r="r" t="t"/>
              <a:pathLst>
                <a:path extrusionOk="0" h="20596" w="3948">
                  <a:moveTo>
                    <a:pt x="1275" y="0"/>
                  </a:moveTo>
                  <a:lnTo>
                    <a:pt x="1070" y="781"/>
                  </a:lnTo>
                  <a:lnTo>
                    <a:pt x="864" y="1727"/>
                  </a:lnTo>
                  <a:lnTo>
                    <a:pt x="618" y="3001"/>
                  </a:lnTo>
                  <a:lnTo>
                    <a:pt x="412" y="4604"/>
                  </a:lnTo>
                  <a:lnTo>
                    <a:pt x="207" y="6454"/>
                  </a:lnTo>
                  <a:lnTo>
                    <a:pt x="42" y="8592"/>
                  </a:lnTo>
                  <a:lnTo>
                    <a:pt x="1" y="9743"/>
                  </a:lnTo>
                  <a:lnTo>
                    <a:pt x="1" y="10935"/>
                  </a:lnTo>
                  <a:lnTo>
                    <a:pt x="42" y="13237"/>
                  </a:lnTo>
                  <a:lnTo>
                    <a:pt x="124" y="15210"/>
                  </a:lnTo>
                  <a:lnTo>
                    <a:pt x="289" y="16896"/>
                  </a:lnTo>
                  <a:lnTo>
                    <a:pt x="453" y="18253"/>
                  </a:lnTo>
                  <a:lnTo>
                    <a:pt x="618" y="19280"/>
                  </a:lnTo>
                  <a:lnTo>
                    <a:pt x="782" y="20020"/>
                  </a:lnTo>
                  <a:lnTo>
                    <a:pt x="946" y="20596"/>
                  </a:lnTo>
                  <a:lnTo>
                    <a:pt x="3002" y="20596"/>
                  </a:lnTo>
                  <a:lnTo>
                    <a:pt x="3166" y="20020"/>
                  </a:lnTo>
                  <a:lnTo>
                    <a:pt x="3331" y="19280"/>
                  </a:lnTo>
                  <a:lnTo>
                    <a:pt x="3495" y="18253"/>
                  </a:lnTo>
                  <a:lnTo>
                    <a:pt x="3660" y="16896"/>
                  </a:lnTo>
                  <a:lnTo>
                    <a:pt x="3824" y="15210"/>
                  </a:lnTo>
                  <a:lnTo>
                    <a:pt x="3906" y="13237"/>
                  </a:lnTo>
                  <a:lnTo>
                    <a:pt x="3947" y="10935"/>
                  </a:lnTo>
                  <a:lnTo>
                    <a:pt x="3947" y="9743"/>
                  </a:lnTo>
                  <a:lnTo>
                    <a:pt x="3906" y="8592"/>
                  </a:lnTo>
                  <a:lnTo>
                    <a:pt x="3742" y="6454"/>
                  </a:lnTo>
                  <a:lnTo>
                    <a:pt x="3536" y="4604"/>
                  </a:lnTo>
                  <a:lnTo>
                    <a:pt x="3290" y="3001"/>
                  </a:lnTo>
                  <a:lnTo>
                    <a:pt x="3084" y="1727"/>
                  </a:lnTo>
                  <a:lnTo>
                    <a:pt x="2879" y="781"/>
                  </a:lnTo>
                  <a:lnTo>
                    <a:pt x="26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78"/>
            <p:cNvSpPr/>
            <p:nvPr/>
          </p:nvSpPr>
          <p:spPr>
            <a:xfrm>
              <a:off x="5306875" y="1858025"/>
              <a:ext cx="136725" cy="710175"/>
            </a:xfrm>
            <a:custGeom>
              <a:rect b="b" l="l" r="r" t="t"/>
              <a:pathLst>
                <a:path extrusionOk="0" h="28407" w="5469">
                  <a:moveTo>
                    <a:pt x="1768" y="0"/>
                  </a:moveTo>
                  <a:lnTo>
                    <a:pt x="1522" y="1110"/>
                  </a:lnTo>
                  <a:lnTo>
                    <a:pt x="1234" y="2385"/>
                  </a:lnTo>
                  <a:lnTo>
                    <a:pt x="905" y="4152"/>
                  </a:lnTo>
                  <a:lnTo>
                    <a:pt x="576" y="6331"/>
                  </a:lnTo>
                  <a:lnTo>
                    <a:pt x="412" y="7606"/>
                  </a:lnTo>
                  <a:lnTo>
                    <a:pt x="288" y="8921"/>
                  </a:lnTo>
                  <a:lnTo>
                    <a:pt x="165" y="10360"/>
                  </a:lnTo>
                  <a:lnTo>
                    <a:pt x="83" y="11840"/>
                  </a:lnTo>
                  <a:lnTo>
                    <a:pt x="1" y="13443"/>
                  </a:lnTo>
                  <a:lnTo>
                    <a:pt x="1" y="15087"/>
                  </a:lnTo>
                  <a:lnTo>
                    <a:pt x="1" y="16732"/>
                  </a:lnTo>
                  <a:lnTo>
                    <a:pt x="42" y="18253"/>
                  </a:lnTo>
                  <a:lnTo>
                    <a:pt x="124" y="19692"/>
                  </a:lnTo>
                  <a:lnTo>
                    <a:pt x="206" y="21007"/>
                  </a:lnTo>
                  <a:lnTo>
                    <a:pt x="412" y="23309"/>
                  </a:lnTo>
                  <a:lnTo>
                    <a:pt x="658" y="25159"/>
                  </a:lnTo>
                  <a:lnTo>
                    <a:pt x="864" y="26598"/>
                  </a:lnTo>
                  <a:lnTo>
                    <a:pt x="1069" y="27585"/>
                  </a:lnTo>
                  <a:lnTo>
                    <a:pt x="1275" y="28407"/>
                  </a:lnTo>
                  <a:lnTo>
                    <a:pt x="4153" y="28407"/>
                  </a:lnTo>
                  <a:lnTo>
                    <a:pt x="4358" y="27585"/>
                  </a:lnTo>
                  <a:lnTo>
                    <a:pt x="4564" y="26598"/>
                  </a:lnTo>
                  <a:lnTo>
                    <a:pt x="4810" y="25159"/>
                  </a:lnTo>
                  <a:lnTo>
                    <a:pt x="5057" y="23309"/>
                  </a:lnTo>
                  <a:lnTo>
                    <a:pt x="5263" y="21007"/>
                  </a:lnTo>
                  <a:lnTo>
                    <a:pt x="5345" y="19692"/>
                  </a:lnTo>
                  <a:lnTo>
                    <a:pt x="5427" y="18253"/>
                  </a:lnTo>
                  <a:lnTo>
                    <a:pt x="5468" y="16732"/>
                  </a:lnTo>
                  <a:lnTo>
                    <a:pt x="5468" y="15087"/>
                  </a:lnTo>
                  <a:lnTo>
                    <a:pt x="5468" y="13443"/>
                  </a:lnTo>
                  <a:lnTo>
                    <a:pt x="5386" y="11840"/>
                  </a:lnTo>
                  <a:lnTo>
                    <a:pt x="5304" y="10360"/>
                  </a:lnTo>
                  <a:lnTo>
                    <a:pt x="5180" y="8921"/>
                  </a:lnTo>
                  <a:lnTo>
                    <a:pt x="5057" y="7606"/>
                  </a:lnTo>
                  <a:lnTo>
                    <a:pt x="4893" y="6331"/>
                  </a:lnTo>
                  <a:lnTo>
                    <a:pt x="4564" y="4152"/>
                  </a:lnTo>
                  <a:lnTo>
                    <a:pt x="4235" y="2385"/>
                  </a:lnTo>
                  <a:lnTo>
                    <a:pt x="3947" y="1110"/>
                  </a:lnTo>
                  <a:lnTo>
                    <a:pt x="3659" y="0"/>
                  </a:lnTo>
                  <a:close/>
                </a:path>
              </a:pathLst>
            </a:custGeom>
            <a:solidFill>
              <a:srgbClr val="B963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b="0" i="0" sz="2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b="0" i="0" sz="2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b="0" i="0" sz="2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b="0" i="0" sz="2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b="0" i="0" sz="2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b="0" i="0" sz="2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b="0" i="0" sz="2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b="0" i="0" sz="2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b="0" i="0" sz="2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7" name="Google Shape;7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1"/>
          <p:cNvSpPr txBox="1"/>
          <p:nvPr>
            <p:ph type="ctrTitle"/>
          </p:nvPr>
        </p:nvSpPr>
        <p:spPr>
          <a:xfrm>
            <a:off x="712650" y="791375"/>
            <a:ext cx="5332200" cy="221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/>
              <a:t>Software de gestión 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/>
              <a:t>Muebles EDSI</a:t>
            </a:r>
            <a:endParaRPr sz="3600"/>
          </a:p>
        </p:txBody>
      </p:sp>
      <p:grpSp>
        <p:nvGrpSpPr>
          <p:cNvPr id="977" name="Google Shape;977;p1"/>
          <p:cNvGrpSpPr/>
          <p:nvPr/>
        </p:nvGrpSpPr>
        <p:grpSpPr>
          <a:xfrm>
            <a:off x="5552124" y="2877788"/>
            <a:ext cx="4571643" cy="1617563"/>
            <a:chOff x="5575424" y="2885563"/>
            <a:chExt cx="4571643" cy="1617563"/>
          </a:xfrm>
        </p:grpSpPr>
        <p:sp>
          <p:nvSpPr>
            <p:cNvPr id="978" name="Google Shape;978;p1"/>
            <p:cNvSpPr/>
            <p:nvPr/>
          </p:nvSpPr>
          <p:spPr>
            <a:xfrm>
              <a:off x="5774962" y="4043551"/>
              <a:ext cx="4169919" cy="160236"/>
            </a:xfrm>
            <a:custGeom>
              <a:rect b="b" l="l" r="r" t="t"/>
              <a:pathLst>
                <a:path extrusionOk="0" h="2540" w="66100">
                  <a:moveTo>
                    <a:pt x="1" y="0"/>
                  </a:moveTo>
                  <a:lnTo>
                    <a:pt x="1" y="2498"/>
                  </a:lnTo>
                  <a:lnTo>
                    <a:pt x="66100" y="2539"/>
                  </a:lnTo>
                  <a:lnTo>
                    <a:pt x="66100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1"/>
            <p:cNvSpPr/>
            <p:nvPr/>
          </p:nvSpPr>
          <p:spPr>
            <a:xfrm>
              <a:off x="6074300" y="3702198"/>
              <a:ext cx="1785684" cy="341416"/>
            </a:xfrm>
            <a:custGeom>
              <a:rect b="b" l="l" r="r" t="t"/>
              <a:pathLst>
                <a:path extrusionOk="0" h="5412" w="28306">
                  <a:moveTo>
                    <a:pt x="542" y="0"/>
                  </a:moveTo>
                  <a:lnTo>
                    <a:pt x="334" y="42"/>
                  </a:lnTo>
                  <a:lnTo>
                    <a:pt x="167" y="125"/>
                  </a:lnTo>
                  <a:lnTo>
                    <a:pt x="43" y="291"/>
                  </a:lnTo>
                  <a:lnTo>
                    <a:pt x="1" y="500"/>
                  </a:lnTo>
                  <a:lnTo>
                    <a:pt x="1" y="5411"/>
                  </a:lnTo>
                  <a:lnTo>
                    <a:pt x="28305" y="5411"/>
                  </a:lnTo>
                  <a:lnTo>
                    <a:pt x="28305" y="0"/>
                  </a:lnTo>
                  <a:close/>
                </a:path>
              </a:pathLst>
            </a:custGeom>
            <a:solidFill>
              <a:srgbClr val="2545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1"/>
            <p:cNvSpPr/>
            <p:nvPr/>
          </p:nvSpPr>
          <p:spPr>
            <a:xfrm>
              <a:off x="7859921" y="3702198"/>
              <a:ext cx="1788270" cy="344003"/>
            </a:xfrm>
            <a:custGeom>
              <a:rect b="b" l="l" r="r" t="t"/>
              <a:pathLst>
                <a:path extrusionOk="0" h="5453" w="28347">
                  <a:moveTo>
                    <a:pt x="0" y="0"/>
                  </a:moveTo>
                  <a:lnTo>
                    <a:pt x="0" y="5411"/>
                  </a:lnTo>
                  <a:lnTo>
                    <a:pt x="28346" y="5453"/>
                  </a:lnTo>
                  <a:lnTo>
                    <a:pt x="28346" y="541"/>
                  </a:lnTo>
                  <a:lnTo>
                    <a:pt x="28305" y="333"/>
                  </a:lnTo>
                  <a:lnTo>
                    <a:pt x="28180" y="167"/>
                  </a:lnTo>
                  <a:lnTo>
                    <a:pt x="28013" y="42"/>
                  </a:lnTo>
                  <a:lnTo>
                    <a:pt x="27805" y="0"/>
                  </a:lnTo>
                  <a:close/>
                </a:path>
              </a:pathLst>
            </a:custGeom>
            <a:solidFill>
              <a:srgbClr val="2545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1"/>
            <p:cNvSpPr/>
            <p:nvPr/>
          </p:nvSpPr>
          <p:spPr>
            <a:xfrm>
              <a:off x="6323801" y="2885563"/>
              <a:ext cx="1538769" cy="816698"/>
            </a:xfrm>
            <a:custGeom>
              <a:rect b="b" l="l" r="r" t="t"/>
              <a:pathLst>
                <a:path extrusionOk="0" h="12946" w="24392">
                  <a:moveTo>
                    <a:pt x="458" y="0"/>
                  </a:moveTo>
                  <a:lnTo>
                    <a:pt x="292" y="42"/>
                  </a:lnTo>
                  <a:lnTo>
                    <a:pt x="125" y="125"/>
                  </a:lnTo>
                  <a:lnTo>
                    <a:pt x="42" y="291"/>
                  </a:lnTo>
                  <a:lnTo>
                    <a:pt x="0" y="458"/>
                  </a:lnTo>
                  <a:lnTo>
                    <a:pt x="0" y="12945"/>
                  </a:lnTo>
                  <a:lnTo>
                    <a:pt x="24350" y="12945"/>
                  </a:lnTo>
                  <a:lnTo>
                    <a:pt x="24392" y="499"/>
                  </a:lnTo>
                  <a:lnTo>
                    <a:pt x="24350" y="291"/>
                  </a:lnTo>
                  <a:lnTo>
                    <a:pt x="24225" y="125"/>
                  </a:lnTo>
                  <a:lnTo>
                    <a:pt x="24101" y="42"/>
                  </a:lnTo>
                  <a:lnTo>
                    <a:pt x="23892" y="0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1"/>
            <p:cNvSpPr/>
            <p:nvPr/>
          </p:nvSpPr>
          <p:spPr>
            <a:xfrm>
              <a:off x="7859921" y="2885563"/>
              <a:ext cx="1538832" cy="816698"/>
            </a:xfrm>
            <a:custGeom>
              <a:rect b="b" l="l" r="r" t="t"/>
              <a:pathLst>
                <a:path extrusionOk="0" h="12946" w="24393">
                  <a:moveTo>
                    <a:pt x="500" y="0"/>
                  </a:moveTo>
                  <a:lnTo>
                    <a:pt x="333" y="42"/>
                  </a:lnTo>
                  <a:lnTo>
                    <a:pt x="167" y="125"/>
                  </a:lnTo>
                  <a:lnTo>
                    <a:pt x="84" y="291"/>
                  </a:lnTo>
                  <a:lnTo>
                    <a:pt x="42" y="499"/>
                  </a:lnTo>
                  <a:lnTo>
                    <a:pt x="0" y="12945"/>
                  </a:lnTo>
                  <a:lnTo>
                    <a:pt x="24392" y="12945"/>
                  </a:lnTo>
                  <a:lnTo>
                    <a:pt x="24392" y="499"/>
                  </a:lnTo>
                  <a:lnTo>
                    <a:pt x="24392" y="291"/>
                  </a:lnTo>
                  <a:lnTo>
                    <a:pt x="24267" y="167"/>
                  </a:lnTo>
                  <a:lnTo>
                    <a:pt x="24101" y="42"/>
                  </a:lnTo>
                  <a:lnTo>
                    <a:pt x="23934" y="0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1"/>
            <p:cNvSpPr/>
            <p:nvPr/>
          </p:nvSpPr>
          <p:spPr>
            <a:xfrm>
              <a:off x="6184636" y="4201075"/>
              <a:ext cx="136579" cy="299401"/>
            </a:xfrm>
            <a:custGeom>
              <a:rect b="b" l="l" r="r" t="t"/>
              <a:pathLst>
                <a:path extrusionOk="0" h="4746" w="2165">
                  <a:moveTo>
                    <a:pt x="0" y="1"/>
                  </a:moveTo>
                  <a:lnTo>
                    <a:pt x="0" y="4746"/>
                  </a:lnTo>
                  <a:lnTo>
                    <a:pt x="1041" y="4746"/>
                  </a:lnTo>
                  <a:lnTo>
                    <a:pt x="21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1"/>
            <p:cNvSpPr/>
            <p:nvPr/>
          </p:nvSpPr>
          <p:spPr>
            <a:xfrm>
              <a:off x="9398690" y="4201075"/>
              <a:ext cx="139229" cy="302051"/>
            </a:xfrm>
            <a:custGeom>
              <a:rect b="b" l="l" r="r" t="t"/>
              <a:pathLst>
                <a:path extrusionOk="0" h="4788" w="2207">
                  <a:moveTo>
                    <a:pt x="0" y="1"/>
                  </a:moveTo>
                  <a:lnTo>
                    <a:pt x="1166" y="4787"/>
                  </a:lnTo>
                  <a:lnTo>
                    <a:pt x="2206" y="4787"/>
                  </a:lnTo>
                  <a:lnTo>
                    <a:pt x="22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1"/>
            <p:cNvSpPr/>
            <p:nvPr/>
          </p:nvSpPr>
          <p:spPr>
            <a:xfrm>
              <a:off x="5777611" y="3373967"/>
              <a:ext cx="546253" cy="669647"/>
            </a:xfrm>
            <a:custGeom>
              <a:rect b="b" l="l" r="r" t="t"/>
              <a:pathLst>
                <a:path extrusionOk="0" h="10615" w="8659">
                  <a:moveTo>
                    <a:pt x="0" y="0"/>
                  </a:moveTo>
                  <a:lnTo>
                    <a:pt x="4621" y="10614"/>
                  </a:lnTo>
                  <a:lnTo>
                    <a:pt x="8617" y="10614"/>
                  </a:lnTo>
                  <a:lnTo>
                    <a:pt x="8658" y="0"/>
                  </a:lnTo>
                  <a:close/>
                </a:path>
              </a:pathLst>
            </a:custGeom>
            <a:solidFill>
              <a:srgbClr val="2545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1"/>
            <p:cNvSpPr/>
            <p:nvPr/>
          </p:nvSpPr>
          <p:spPr>
            <a:xfrm>
              <a:off x="5575424" y="3373967"/>
              <a:ext cx="493703" cy="669647"/>
            </a:xfrm>
            <a:custGeom>
              <a:rect b="b" l="l" r="r" t="t"/>
              <a:pathLst>
                <a:path extrusionOk="0" h="10615" w="7826">
                  <a:moveTo>
                    <a:pt x="2872" y="0"/>
                  </a:moveTo>
                  <a:lnTo>
                    <a:pt x="2539" y="83"/>
                  </a:lnTo>
                  <a:lnTo>
                    <a:pt x="2248" y="125"/>
                  </a:lnTo>
                  <a:lnTo>
                    <a:pt x="1957" y="250"/>
                  </a:lnTo>
                  <a:lnTo>
                    <a:pt x="1665" y="375"/>
                  </a:lnTo>
                  <a:lnTo>
                    <a:pt x="1416" y="541"/>
                  </a:lnTo>
                  <a:lnTo>
                    <a:pt x="1166" y="708"/>
                  </a:lnTo>
                  <a:lnTo>
                    <a:pt x="958" y="916"/>
                  </a:lnTo>
                  <a:lnTo>
                    <a:pt x="750" y="1166"/>
                  </a:lnTo>
                  <a:lnTo>
                    <a:pt x="541" y="1415"/>
                  </a:lnTo>
                  <a:lnTo>
                    <a:pt x="417" y="1665"/>
                  </a:lnTo>
                  <a:lnTo>
                    <a:pt x="250" y="1915"/>
                  </a:lnTo>
                  <a:lnTo>
                    <a:pt x="167" y="2206"/>
                  </a:lnTo>
                  <a:lnTo>
                    <a:pt x="84" y="2539"/>
                  </a:lnTo>
                  <a:lnTo>
                    <a:pt x="42" y="2831"/>
                  </a:lnTo>
                  <a:lnTo>
                    <a:pt x="0" y="3163"/>
                  </a:lnTo>
                  <a:lnTo>
                    <a:pt x="0" y="3663"/>
                  </a:lnTo>
                  <a:lnTo>
                    <a:pt x="42" y="3996"/>
                  </a:lnTo>
                  <a:lnTo>
                    <a:pt x="84" y="4287"/>
                  </a:lnTo>
                  <a:lnTo>
                    <a:pt x="167" y="4620"/>
                  </a:lnTo>
                  <a:lnTo>
                    <a:pt x="250" y="4912"/>
                  </a:lnTo>
                  <a:lnTo>
                    <a:pt x="375" y="5161"/>
                  </a:lnTo>
                  <a:lnTo>
                    <a:pt x="541" y="5411"/>
                  </a:lnTo>
                  <a:lnTo>
                    <a:pt x="750" y="5661"/>
                  </a:lnTo>
                  <a:lnTo>
                    <a:pt x="958" y="5911"/>
                  </a:lnTo>
                  <a:lnTo>
                    <a:pt x="1166" y="6119"/>
                  </a:lnTo>
                  <a:lnTo>
                    <a:pt x="1416" y="6285"/>
                  </a:lnTo>
                  <a:lnTo>
                    <a:pt x="1665" y="6452"/>
                  </a:lnTo>
                  <a:lnTo>
                    <a:pt x="1957" y="6577"/>
                  </a:lnTo>
                  <a:lnTo>
                    <a:pt x="2248" y="6702"/>
                  </a:lnTo>
                  <a:lnTo>
                    <a:pt x="2539" y="6785"/>
                  </a:lnTo>
                  <a:lnTo>
                    <a:pt x="2872" y="6826"/>
                  </a:lnTo>
                  <a:lnTo>
                    <a:pt x="3164" y="6826"/>
                  </a:lnTo>
                  <a:lnTo>
                    <a:pt x="3164" y="10614"/>
                  </a:lnTo>
                  <a:lnTo>
                    <a:pt x="7826" y="10614"/>
                  </a:lnTo>
                  <a:lnTo>
                    <a:pt x="7826" y="4620"/>
                  </a:lnTo>
                  <a:lnTo>
                    <a:pt x="7784" y="4162"/>
                  </a:lnTo>
                  <a:lnTo>
                    <a:pt x="7742" y="3705"/>
                  </a:lnTo>
                  <a:lnTo>
                    <a:pt x="7618" y="3247"/>
                  </a:lnTo>
                  <a:lnTo>
                    <a:pt x="7451" y="2831"/>
                  </a:lnTo>
                  <a:lnTo>
                    <a:pt x="7243" y="2414"/>
                  </a:lnTo>
                  <a:lnTo>
                    <a:pt x="7035" y="2040"/>
                  </a:lnTo>
                  <a:lnTo>
                    <a:pt x="6743" y="1707"/>
                  </a:lnTo>
                  <a:lnTo>
                    <a:pt x="6452" y="1374"/>
                  </a:lnTo>
                  <a:lnTo>
                    <a:pt x="6119" y="1041"/>
                  </a:lnTo>
                  <a:lnTo>
                    <a:pt x="5786" y="791"/>
                  </a:lnTo>
                  <a:lnTo>
                    <a:pt x="5411" y="541"/>
                  </a:lnTo>
                  <a:lnTo>
                    <a:pt x="4995" y="375"/>
                  </a:lnTo>
                  <a:lnTo>
                    <a:pt x="4579" y="208"/>
                  </a:lnTo>
                  <a:lnTo>
                    <a:pt x="4121" y="83"/>
                  </a:lnTo>
                  <a:lnTo>
                    <a:pt x="3663" y="42"/>
                  </a:lnTo>
                  <a:lnTo>
                    <a:pt x="3205" y="0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1"/>
            <p:cNvSpPr/>
            <p:nvPr/>
          </p:nvSpPr>
          <p:spPr>
            <a:xfrm>
              <a:off x="9398690" y="3376554"/>
              <a:ext cx="546190" cy="669647"/>
            </a:xfrm>
            <a:custGeom>
              <a:rect b="b" l="l" r="r" t="t"/>
              <a:pathLst>
                <a:path extrusionOk="0" h="10615" w="8658">
                  <a:moveTo>
                    <a:pt x="0" y="1"/>
                  </a:moveTo>
                  <a:lnTo>
                    <a:pt x="0" y="10615"/>
                  </a:lnTo>
                  <a:lnTo>
                    <a:pt x="4038" y="10615"/>
                  </a:lnTo>
                  <a:lnTo>
                    <a:pt x="8658" y="1"/>
                  </a:lnTo>
                  <a:close/>
                </a:path>
              </a:pathLst>
            </a:custGeom>
            <a:solidFill>
              <a:srgbClr val="2545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1"/>
            <p:cNvSpPr/>
            <p:nvPr/>
          </p:nvSpPr>
          <p:spPr>
            <a:xfrm>
              <a:off x="9653364" y="3376554"/>
              <a:ext cx="493703" cy="669647"/>
            </a:xfrm>
            <a:custGeom>
              <a:rect b="b" l="l" r="r" t="t"/>
              <a:pathLst>
                <a:path extrusionOk="0" h="10615" w="7826">
                  <a:moveTo>
                    <a:pt x="4163" y="1"/>
                  </a:moveTo>
                  <a:lnTo>
                    <a:pt x="3705" y="84"/>
                  </a:lnTo>
                  <a:lnTo>
                    <a:pt x="3247" y="209"/>
                  </a:lnTo>
                  <a:lnTo>
                    <a:pt x="2831" y="375"/>
                  </a:lnTo>
                  <a:lnTo>
                    <a:pt x="2415" y="542"/>
                  </a:lnTo>
                  <a:lnTo>
                    <a:pt x="2040" y="792"/>
                  </a:lnTo>
                  <a:lnTo>
                    <a:pt x="1707" y="1041"/>
                  </a:lnTo>
                  <a:lnTo>
                    <a:pt x="1374" y="1333"/>
                  </a:lnTo>
                  <a:lnTo>
                    <a:pt x="1041" y="1666"/>
                  </a:lnTo>
                  <a:lnTo>
                    <a:pt x="792" y="2040"/>
                  </a:lnTo>
                  <a:lnTo>
                    <a:pt x="542" y="2415"/>
                  </a:lnTo>
                  <a:lnTo>
                    <a:pt x="375" y="2831"/>
                  </a:lnTo>
                  <a:lnTo>
                    <a:pt x="209" y="3247"/>
                  </a:lnTo>
                  <a:lnTo>
                    <a:pt x="84" y="3705"/>
                  </a:lnTo>
                  <a:lnTo>
                    <a:pt x="42" y="4163"/>
                  </a:lnTo>
                  <a:lnTo>
                    <a:pt x="1" y="4621"/>
                  </a:lnTo>
                  <a:lnTo>
                    <a:pt x="1" y="10615"/>
                  </a:lnTo>
                  <a:lnTo>
                    <a:pt x="4621" y="10615"/>
                  </a:lnTo>
                  <a:lnTo>
                    <a:pt x="4621" y="6827"/>
                  </a:lnTo>
                  <a:lnTo>
                    <a:pt x="4954" y="6827"/>
                  </a:lnTo>
                  <a:lnTo>
                    <a:pt x="5287" y="6744"/>
                  </a:lnTo>
                  <a:lnTo>
                    <a:pt x="5578" y="6702"/>
                  </a:lnTo>
                  <a:lnTo>
                    <a:pt x="5870" y="6577"/>
                  </a:lnTo>
                  <a:lnTo>
                    <a:pt x="6161" y="6452"/>
                  </a:lnTo>
                  <a:lnTo>
                    <a:pt x="6411" y="6286"/>
                  </a:lnTo>
                  <a:lnTo>
                    <a:pt x="6661" y="6119"/>
                  </a:lnTo>
                  <a:lnTo>
                    <a:pt x="6869" y="5911"/>
                  </a:lnTo>
                  <a:lnTo>
                    <a:pt x="7077" y="5662"/>
                  </a:lnTo>
                  <a:lnTo>
                    <a:pt x="7285" y="5412"/>
                  </a:lnTo>
                  <a:lnTo>
                    <a:pt x="7410" y="5162"/>
                  </a:lnTo>
                  <a:lnTo>
                    <a:pt x="7576" y="4912"/>
                  </a:lnTo>
                  <a:lnTo>
                    <a:pt x="7660" y="4621"/>
                  </a:lnTo>
                  <a:lnTo>
                    <a:pt x="7743" y="4288"/>
                  </a:lnTo>
                  <a:lnTo>
                    <a:pt x="7784" y="3997"/>
                  </a:lnTo>
                  <a:lnTo>
                    <a:pt x="7826" y="3664"/>
                  </a:lnTo>
                  <a:lnTo>
                    <a:pt x="7826" y="3164"/>
                  </a:lnTo>
                  <a:lnTo>
                    <a:pt x="7784" y="2831"/>
                  </a:lnTo>
                  <a:lnTo>
                    <a:pt x="7743" y="2540"/>
                  </a:lnTo>
                  <a:lnTo>
                    <a:pt x="7660" y="2207"/>
                  </a:lnTo>
                  <a:lnTo>
                    <a:pt x="7576" y="1915"/>
                  </a:lnTo>
                  <a:lnTo>
                    <a:pt x="7410" y="1666"/>
                  </a:lnTo>
                  <a:lnTo>
                    <a:pt x="7285" y="1416"/>
                  </a:lnTo>
                  <a:lnTo>
                    <a:pt x="7077" y="1166"/>
                  </a:lnTo>
                  <a:lnTo>
                    <a:pt x="6869" y="916"/>
                  </a:lnTo>
                  <a:lnTo>
                    <a:pt x="6661" y="708"/>
                  </a:lnTo>
                  <a:lnTo>
                    <a:pt x="6411" y="542"/>
                  </a:lnTo>
                  <a:lnTo>
                    <a:pt x="6161" y="375"/>
                  </a:lnTo>
                  <a:lnTo>
                    <a:pt x="5870" y="250"/>
                  </a:lnTo>
                  <a:lnTo>
                    <a:pt x="5578" y="126"/>
                  </a:lnTo>
                  <a:lnTo>
                    <a:pt x="5287" y="42"/>
                  </a:lnTo>
                  <a:lnTo>
                    <a:pt x="4954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1"/>
            <p:cNvSpPr/>
            <p:nvPr/>
          </p:nvSpPr>
          <p:spPr>
            <a:xfrm>
              <a:off x="7859921" y="2969529"/>
              <a:ext cx="2650" cy="1074085"/>
            </a:xfrm>
            <a:custGeom>
              <a:rect b="b" l="l" r="r" t="t"/>
              <a:pathLst>
                <a:path extrusionOk="0" fill="none" h="17026" w="42">
                  <a:moveTo>
                    <a:pt x="42" y="1"/>
                  </a:moveTo>
                  <a:lnTo>
                    <a:pt x="0" y="17025"/>
                  </a:lnTo>
                </a:path>
              </a:pathLst>
            </a:custGeom>
            <a:noFill/>
            <a:ln cap="rnd" cmpd="sng" w="9525">
              <a:solidFill>
                <a:srgbClr val="25454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1"/>
            <p:cNvSpPr/>
            <p:nvPr/>
          </p:nvSpPr>
          <p:spPr>
            <a:xfrm>
              <a:off x="6050706" y="3702198"/>
              <a:ext cx="3597485" cy="63"/>
            </a:xfrm>
            <a:custGeom>
              <a:rect b="b" l="l" r="r" t="t"/>
              <a:pathLst>
                <a:path extrusionOk="0" fill="none" h="1" w="57026">
                  <a:moveTo>
                    <a:pt x="57025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3C68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1"/>
            <p:cNvSpPr/>
            <p:nvPr/>
          </p:nvSpPr>
          <p:spPr>
            <a:xfrm>
              <a:off x="5690932" y="3502597"/>
              <a:ext cx="170771" cy="173358"/>
            </a:xfrm>
            <a:custGeom>
              <a:rect b="b" l="l" r="r" t="t"/>
              <a:pathLst>
                <a:path extrusionOk="0" fill="none" h="2748" w="2707">
                  <a:moveTo>
                    <a:pt x="1" y="1374"/>
                  </a:moveTo>
                  <a:lnTo>
                    <a:pt x="1" y="1374"/>
                  </a:lnTo>
                  <a:lnTo>
                    <a:pt x="1" y="1666"/>
                  </a:lnTo>
                  <a:lnTo>
                    <a:pt x="84" y="1915"/>
                  </a:lnTo>
                  <a:lnTo>
                    <a:pt x="209" y="2165"/>
                  </a:lnTo>
                  <a:lnTo>
                    <a:pt x="375" y="2373"/>
                  </a:lnTo>
                  <a:lnTo>
                    <a:pt x="584" y="2540"/>
                  </a:lnTo>
                  <a:lnTo>
                    <a:pt x="833" y="2665"/>
                  </a:lnTo>
                  <a:lnTo>
                    <a:pt x="1083" y="2706"/>
                  </a:lnTo>
                  <a:lnTo>
                    <a:pt x="1333" y="2748"/>
                  </a:lnTo>
                  <a:lnTo>
                    <a:pt x="1333" y="2748"/>
                  </a:lnTo>
                  <a:lnTo>
                    <a:pt x="1624" y="2706"/>
                  </a:lnTo>
                  <a:lnTo>
                    <a:pt x="1874" y="2665"/>
                  </a:lnTo>
                  <a:lnTo>
                    <a:pt x="2124" y="2540"/>
                  </a:lnTo>
                  <a:lnTo>
                    <a:pt x="2332" y="2373"/>
                  </a:lnTo>
                  <a:lnTo>
                    <a:pt x="2498" y="2165"/>
                  </a:lnTo>
                  <a:lnTo>
                    <a:pt x="2623" y="1915"/>
                  </a:lnTo>
                  <a:lnTo>
                    <a:pt x="2706" y="1666"/>
                  </a:lnTo>
                  <a:lnTo>
                    <a:pt x="2706" y="1374"/>
                  </a:lnTo>
                  <a:lnTo>
                    <a:pt x="2706" y="1374"/>
                  </a:lnTo>
                  <a:lnTo>
                    <a:pt x="2706" y="1124"/>
                  </a:lnTo>
                  <a:lnTo>
                    <a:pt x="2623" y="875"/>
                  </a:lnTo>
                  <a:lnTo>
                    <a:pt x="2498" y="625"/>
                  </a:lnTo>
                  <a:lnTo>
                    <a:pt x="2332" y="417"/>
                  </a:lnTo>
                  <a:lnTo>
                    <a:pt x="2124" y="250"/>
                  </a:lnTo>
                  <a:lnTo>
                    <a:pt x="1874" y="126"/>
                  </a:lnTo>
                  <a:lnTo>
                    <a:pt x="1624" y="42"/>
                  </a:lnTo>
                  <a:lnTo>
                    <a:pt x="1374" y="1"/>
                  </a:lnTo>
                  <a:lnTo>
                    <a:pt x="1374" y="1"/>
                  </a:lnTo>
                  <a:lnTo>
                    <a:pt x="1083" y="42"/>
                  </a:lnTo>
                  <a:lnTo>
                    <a:pt x="833" y="126"/>
                  </a:lnTo>
                  <a:lnTo>
                    <a:pt x="584" y="250"/>
                  </a:lnTo>
                  <a:lnTo>
                    <a:pt x="375" y="417"/>
                  </a:lnTo>
                  <a:lnTo>
                    <a:pt x="209" y="625"/>
                  </a:lnTo>
                  <a:lnTo>
                    <a:pt x="84" y="875"/>
                  </a:lnTo>
                  <a:lnTo>
                    <a:pt x="1" y="1124"/>
                  </a:lnTo>
                  <a:lnTo>
                    <a:pt x="1" y="1374"/>
                  </a:lnTo>
                  <a:lnTo>
                    <a:pt x="1" y="1374"/>
                  </a:lnTo>
                  <a:close/>
                </a:path>
              </a:pathLst>
            </a:custGeom>
            <a:noFill/>
            <a:ln cap="rnd" cmpd="sng" w="9525">
              <a:solidFill>
                <a:srgbClr val="25454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1"/>
            <p:cNvSpPr/>
            <p:nvPr/>
          </p:nvSpPr>
          <p:spPr>
            <a:xfrm>
              <a:off x="6696634" y="3205909"/>
              <a:ext cx="170771" cy="173358"/>
            </a:xfrm>
            <a:custGeom>
              <a:rect b="b" l="l" r="r" t="t"/>
              <a:pathLst>
                <a:path extrusionOk="0" fill="none" h="2748" w="2707">
                  <a:moveTo>
                    <a:pt x="1" y="1374"/>
                  </a:moveTo>
                  <a:lnTo>
                    <a:pt x="1" y="1374"/>
                  </a:lnTo>
                  <a:lnTo>
                    <a:pt x="1" y="1665"/>
                  </a:lnTo>
                  <a:lnTo>
                    <a:pt x="84" y="1915"/>
                  </a:lnTo>
                  <a:lnTo>
                    <a:pt x="209" y="2165"/>
                  </a:lnTo>
                  <a:lnTo>
                    <a:pt x="375" y="2331"/>
                  </a:lnTo>
                  <a:lnTo>
                    <a:pt x="584" y="2498"/>
                  </a:lnTo>
                  <a:lnTo>
                    <a:pt x="833" y="2622"/>
                  </a:lnTo>
                  <a:lnTo>
                    <a:pt x="1083" y="2706"/>
                  </a:lnTo>
                  <a:lnTo>
                    <a:pt x="1333" y="2747"/>
                  </a:lnTo>
                  <a:lnTo>
                    <a:pt x="1333" y="2747"/>
                  </a:lnTo>
                  <a:lnTo>
                    <a:pt x="1624" y="2706"/>
                  </a:lnTo>
                  <a:lnTo>
                    <a:pt x="1874" y="2622"/>
                  </a:lnTo>
                  <a:lnTo>
                    <a:pt x="2124" y="2498"/>
                  </a:lnTo>
                  <a:lnTo>
                    <a:pt x="2332" y="2331"/>
                  </a:lnTo>
                  <a:lnTo>
                    <a:pt x="2498" y="2165"/>
                  </a:lnTo>
                  <a:lnTo>
                    <a:pt x="2623" y="1915"/>
                  </a:lnTo>
                  <a:lnTo>
                    <a:pt x="2706" y="1665"/>
                  </a:lnTo>
                  <a:lnTo>
                    <a:pt x="2706" y="1374"/>
                  </a:lnTo>
                  <a:lnTo>
                    <a:pt x="2706" y="1374"/>
                  </a:lnTo>
                  <a:lnTo>
                    <a:pt x="2706" y="1124"/>
                  </a:lnTo>
                  <a:lnTo>
                    <a:pt x="2623" y="833"/>
                  </a:lnTo>
                  <a:lnTo>
                    <a:pt x="2498" y="624"/>
                  </a:lnTo>
                  <a:lnTo>
                    <a:pt x="2332" y="416"/>
                  </a:lnTo>
                  <a:lnTo>
                    <a:pt x="2124" y="250"/>
                  </a:lnTo>
                  <a:lnTo>
                    <a:pt x="1874" y="125"/>
                  </a:lnTo>
                  <a:lnTo>
                    <a:pt x="1624" y="42"/>
                  </a:lnTo>
                  <a:lnTo>
                    <a:pt x="1333" y="0"/>
                  </a:lnTo>
                  <a:lnTo>
                    <a:pt x="1333" y="0"/>
                  </a:lnTo>
                  <a:lnTo>
                    <a:pt x="1083" y="42"/>
                  </a:lnTo>
                  <a:lnTo>
                    <a:pt x="833" y="125"/>
                  </a:lnTo>
                  <a:lnTo>
                    <a:pt x="584" y="250"/>
                  </a:lnTo>
                  <a:lnTo>
                    <a:pt x="375" y="416"/>
                  </a:lnTo>
                  <a:lnTo>
                    <a:pt x="209" y="624"/>
                  </a:lnTo>
                  <a:lnTo>
                    <a:pt x="84" y="833"/>
                  </a:lnTo>
                  <a:lnTo>
                    <a:pt x="1" y="1124"/>
                  </a:lnTo>
                  <a:lnTo>
                    <a:pt x="1" y="1374"/>
                  </a:lnTo>
                  <a:lnTo>
                    <a:pt x="1" y="1374"/>
                  </a:lnTo>
                  <a:close/>
                </a:path>
              </a:pathLst>
            </a:custGeom>
            <a:noFill/>
            <a:ln cap="rnd" cmpd="sng" w="9525">
              <a:solidFill>
                <a:srgbClr val="25454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1"/>
            <p:cNvSpPr/>
            <p:nvPr/>
          </p:nvSpPr>
          <p:spPr>
            <a:xfrm>
              <a:off x="7316381" y="3208495"/>
              <a:ext cx="173358" cy="170771"/>
            </a:xfrm>
            <a:custGeom>
              <a:rect b="b" l="l" r="r" t="t"/>
              <a:pathLst>
                <a:path extrusionOk="0" fill="none" h="2707" w="2748">
                  <a:moveTo>
                    <a:pt x="0" y="1333"/>
                  </a:moveTo>
                  <a:lnTo>
                    <a:pt x="0" y="1333"/>
                  </a:lnTo>
                  <a:lnTo>
                    <a:pt x="42" y="1624"/>
                  </a:lnTo>
                  <a:lnTo>
                    <a:pt x="125" y="1874"/>
                  </a:lnTo>
                  <a:lnTo>
                    <a:pt x="250" y="2124"/>
                  </a:lnTo>
                  <a:lnTo>
                    <a:pt x="416" y="2332"/>
                  </a:lnTo>
                  <a:lnTo>
                    <a:pt x="583" y="2498"/>
                  </a:lnTo>
                  <a:lnTo>
                    <a:pt x="833" y="2623"/>
                  </a:lnTo>
                  <a:lnTo>
                    <a:pt x="1082" y="2665"/>
                  </a:lnTo>
                  <a:lnTo>
                    <a:pt x="1374" y="2706"/>
                  </a:lnTo>
                  <a:lnTo>
                    <a:pt x="1374" y="2706"/>
                  </a:lnTo>
                  <a:lnTo>
                    <a:pt x="1623" y="2706"/>
                  </a:lnTo>
                  <a:lnTo>
                    <a:pt x="1915" y="2623"/>
                  </a:lnTo>
                  <a:lnTo>
                    <a:pt x="2123" y="2498"/>
                  </a:lnTo>
                  <a:lnTo>
                    <a:pt x="2331" y="2332"/>
                  </a:lnTo>
                  <a:lnTo>
                    <a:pt x="2498" y="2124"/>
                  </a:lnTo>
                  <a:lnTo>
                    <a:pt x="2622" y="1874"/>
                  </a:lnTo>
                  <a:lnTo>
                    <a:pt x="2706" y="1624"/>
                  </a:lnTo>
                  <a:lnTo>
                    <a:pt x="2747" y="1333"/>
                  </a:lnTo>
                  <a:lnTo>
                    <a:pt x="2747" y="1333"/>
                  </a:lnTo>
                  <a:lnTo>
                    <a:pt x="2706" y="1083"/>
                  </a:lnTo>
                  <a:lnTo>
                    <a:pt x="2622" y="833"/>
                  </a:lnTo>
                  <a:lnTo>
                    <a:pt x="2498" y="583"/>
                  </a:lnTo>
                  <a:lnTo>
                    <a:pt x="2331" y="375"/>
                  </a:lnTo>
                  <a:lnTo>
                    <a:pt x="2123" y="209"/>
                  </a:lnTo>
                  <a:lnTo>
                    <a:pt x="1915" y="84"/>
                  </a:lnTo>
                  <a:lnTo>
                    <a:pt x="1623" y="1"/>
                  </a:lnTo>
                  <a:lnTo>
                    <a:pt x="1374" y="1"/>
                  </a:lnTo>
                  <a:lnTo>
                    <a:pt x="1374" y="1"/>
                  </a:lnTo>
                  <a:lnTo>
                    <a:pt x="1082" y="1"/>
                  </a:lnTo>
                  <a:lnTo>
                    <a:pt x="833" y="84"/>
                  </a:lnTo>
                  <a:lnTo>
                    <a:pt x="583" y="209"/>
                  </a:lnTo>
                  <a:lnTo>
                    <a:pt x="416" y="375"/>
                  </a:lnTo>
                  <a:lnTo>
                    <a:pt x="250" y="583"/>
                  </a:lnTo>
                  <a:lnTo>
                    <a:pt x="125" y="833"/>
                  </a:lnTo>
                  <a:lnTo>
                    <a:pt x="42" y="1083"/>
                  </a:lnTo>
                  <a:lnTo>
                    <a:pt x="0" y="1333"/>
                  </a:lnTo>
                  <a:lnTo>
                    <a:pt x="0" y="1333"/>
                  </a:lnTo>
                  <a:close/>
                </a:path>
              </a:pathLst>
            </a:custGeom>
            <a:noFill/>
            <a:ln cap="rnd" cmpd="sng" w="9525">
              <a:solidFill>
                <a:srgbClr val="25454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1"/>
            <p:cNvSpPr/>
            <p:nvPr/>
          </p:nvSpPr>
          <p:spPr>
            <a:xfrm>
              <a:off x="8232753" y="3208495"/>
              <a:ext cx="173421" cy="170771"/>
            </a:xfrm>
            <a:custGeom>
              <a:rect b="b" l="l" r="r" t="t"/>
              <a:pathLst>
                <a:path extrusionOk="0" fill="none" h="2707" w="2749">
                  <a:moveTo>
                    <a:pt x="1" y="1374"/>
                  </a:moveTo>
                  <a:lnTo>
                    <a:pt x="1" y="1374"/>
                  </a:lnTo>
                  <a:lnTo>
                    <a:pt x="43" y="1624"/>
                  </a:lnTo>
                  <a:lnTo>
                    <a:pt x="126" y="1874"/>
                  </a:lnTo>
                  <a:lnTo>
                    <a:pt x="251" y="2124"/>
                  </a:lnTo>
                  <a:lnTo>
                    <a:pt x="417" y="2332"/>
                  </a:lnTo>
                  <a:lnTo>
                    <a:pt x="625" y="2498"/>
                  </a:lnTo>
                  <a:lnTo>
                    <a:pt x="833" y="2623"/>
                  </a:lnTo>
                  <a:lnTo>
                    <a:pt x="1125" y="2706"/>
                  </a:lnTo>
                  <a:lnTo>
                    <a:pt x="1375" y="2706"/>
                  </a:lnTo>
                  <a:lnTo>
                    <a:pt x="1375" y="2706"/>
                  </a:lnTo>
                  <a:lnTo>
                    <a:pt x="1666" y="2706"/>
                  </a:lnTo>
                  <a:lnTo>
                    <a:pt x="1916" y="2623"/>
                  </a:lnTo>
                  <a:lnTo>
                    <a:pt x="2165" y="2498"/>
                  </a:lnTo>
                  <a:lnTo>
                    <a:pt x="2332" y="2332"/>
                  </a:lnTo>
                  <a:lnTo>
                    <a:pt x="2498" y="2124"/>
                  </a:lnTo>
                  <a:lnTo>
                    <a:pt x="2623" y="1874"/>
                  </a:lnTo>
                  <a:lnTo>
                    <a:pt x="2707" y="1624"/>
                  </a:lnTo>
                  <a:lnTo>
                    <a:pt x="2748" y="1374"/>
                  </a:lnTo>
                  <a:lnTo>
                    <a:pt x="2748" y="1374"/>
                  </a:lnTo>
                  <a:lnTo>
                    <a:pt x="2707" y="1083"/>
                  </a:lnTo>
                  <a:lnTo>
                    <a:pt x="2623" y="833"/>
                  </a:lnTo>
                  <a:lnTo>
                    <a:pt x="2498" y="583"/>
                  </a:lnTo>
                  <a:lnTo>
                    <a:pt x="2332" y="375"/>
                  </a:lnTo>
                  <a:lnTo>
                    <a:pt x="2165" y="209"/>
                  </a:lnTo>
                  <a:lnTo>
                    <a:pt x="1916" y="84"/>
                  </a:lnTo>
                  <a:lnTo>
                    <a:pt x="1666" y="1"/>
                  </a:lnTo>
                  <a:lnTo>
                    <a:pt x="1375" y="1"/>
                  </a:lnTo>
                  <a:lnTo>
                    <a:pt x="1375" y="1"/>
                  </a:lnTo>
                  <a:lnTo>
                    <a:pt x="1125" y="1"/>
                  </a:lnTo>
                  <a:lnTo>
                    <a:pt x="833" y="84"/>
                  </a:lnTo>
                  <a:lnTo>
                    <a:pt x="625" y="209"/>
                  </a:lnTo>
                  <a:lnTo>
                    <a:pt x="417" y="375"/>
                  </a:lnTo>
                  <a:lnTo>
                    <a:pt x="251" y="583"/>
                  </a:lnTo>
                  <a:lnTo>
                    <a:pt x="126" y="833"/>
                  </a:lnTo>
                  <a:lnTo>
                    <a:pt x="43" y="1083"/>
                  </a:lnTo>
                  <a:lnTo>
                    <a:pt x="1" y="1374"/>
                  </a:lnTo>
                  <a:lnTo>
                    <a:pt x="1" y="1374"/>
                  </a:lnTo>
                  <a:close/>
                </a:path>
              </a:pathLst>
            </a:custGeom>
            <a:noFill/>
            <a:ln cap="rnd" cmpd="sng" w="9525">
              <a:solidFill>
                <a:srgbClr val="25454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1"/>
            <p:cNvSpPr/>
            <p:nvPr/>
          </p:nvSpPr>
          <p:spPr>
            <a:xfrm>
              <a:off x="8855087" y="3208495"/>
              <a:ext cx="170771" cy="173358"/>
            </a:xfrm>
            <a:custGeom>
              <a:rect b="b" l="l" r="r" t="t"/>
              <a:pathLst>
                <a:path extrusionOk="0" fill="none" h="2748" w="2707">
                  <a:moveTo>
                    <a:pt x="1" y="1374"/>
                  </a:moveTo>
                  <a:lnTo>
                    <a:pt x="1" y="1374"/>
                  </a:lnTo>
                  <a:lnTo>
                    <a:pt x="1" y="1624"/>
                  </a:lnTo>
                  <a:lnTo>
                    <a:pt x="84" y="1874"/>
                  </a:lnTo>
                  <a:lnTo>
                    <a:pt x="209" y="2124"/>
                  </a:lnTo>
                  <a:lnTo>
                    <a:pt x="376" y="2332"/>
                  </a:lnTo>
                  <a:lnTo>
                    <a:pt x="584" y="2498"/>
                  </a:lnTo>
                  <a:lnTo>
                    <a:pt x="833" y="2623"/>
                  </a:lnTo>
                  <a:lnTo>
                    <a:pt x="1083" y="2706"/>
                  </a:lnTo>
                  <a:lnTo>
                    <a:pt x="1375" y="2748"/>
                  </a:lnTo>
                  <a:lnTo>
                    <a:pt x="1375" y="2748"/>
                  </a:lnTo>
                  <a:lnTo>
                    <a:pt x="1624" y="2706"/>
                  </a:lnTo>
                  <a:lnTo>
                    <a:pt x="1874" y="2623"/>
                  </a:lnTo>
                  <a:lnTo>
                    <a:pt x="2124" y="2498"/>
                  </a:lnTo>
                  <a:lnTo>
                    <a:pt x="2332" y="2332"/>
                  </a:lnTo>
                  <a:lnTo>
                    <a:pt x="2498" y="2124"/>
                  </a:lnTo>
                  <a:lnTo>
                    <a:pt x="2623" y="1874"/>
                  </a:lnTo>
                  <a:lnTo>
                    <a:pt x="2706" y="1624"/>
                  </a:lnTo>
                  <a:lnTo>
                    <a:pt x="2706" y="1374"/>
                  </a:lnTo>
                  <a:lnTo>
                    <a:pt x="2706" y="1374"/>
                  </a:lnTo>
                  <a:lnTo>
                    <a:pt x="2706" y="1083"/>
                  </a:lnTo>
                  <a:lnTo>
                    <a:pt x="2623" y="833"/>
                  </a:lnTo>
                  <a:lnTo>
                    <a:pt x="2498" y="583"/>
                  </a:lnTo>
                  <a:lnTo>
                    <a:pt x="2332" y="375"/>
                  </a:lnTo>
                  <a:lnTo>
                    <a:pt x="2124" y="209"/>
                  </a:lnTo>
                  <a:lnTo>
                    <a:pt x="1874" y="84"/>
                  </a:lnTo>
                  <a:lnTo>
                    <a:pt x="1624" y="42"/>
                  </a:lnTo>
                  <a:lnTo>
                    <a:pt x="1375" y="1"/>
                  </a:lnTo>
                  <a:lnTo>
                    <a:pt x="1375" y="1"/>
                  </a:lnTo>
                  <a:lnTo>
                    <a:pt x="1083" y="42"/>
                  </a:lnTo>
                  <a:lnTo>
                    <a:pt x="833" y="84"/>
                  </a:lnTo>
                  <a:lnTo>
                    <a:pt x="584" y="209"/>
                  </a:lnTo>
                  <a:lnTo>
                    <a:pt x="376" y="375"/>
                  </a:lnTo>
                  <a:lnTo>
                    <a:pt x="209" y="583"/>
                  </a:lnTo>
                  <a:lnTo>
                    <a:pt x="84" y="833"/>
                  </a:lnTo>
                  <a:lnTo>
                    <a:pt x="1" y="1083"/>
                  </a:lnTo>
                  <a:lnTo>
                    <a:pt x="1" y="1374"/>
                  </a:lnTo>
                  <a:lnTo>
                    <a:pt x="1" y="1374"/>
                  </a:lnTo>
                  <a:close/>
                </a:path>
              </a:pathLst>
            </a:custGeom>
            <a:noFill/>
            <a:ln cap="rnd" cmpd="sng" w="9525">
              <a:solidFill>
                <a:srgbClr val="25454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1"/>
            <p:cNvSpPr/>
            <p:nvPr/>
          </p:nvSpPr>
          <p:spPr>
            <a:xfrm>
              <a:off x="9860788" y="3505247"/>
              <a:ext cx="170771" cy="173358"/>
            </a:xfrm>
            <a:custGeom>
              <a:rect b="b" l="l" r="r" t="t"/>
              <a:pathLst>
                <a:path extrusionOk="0" fill="none" h="2748" w="2707">
                  <a:moveTo>
                    <a:pt x="1" y="1374"/>
                  </a:moveTo>
                  <a:lnTo>
                    <a:pt x="1" y="1374"/>
                  </a:lnTo>
                  <a:lnTo>
                    <a:pt x="1" y="1665"/>
                  </a:lnTo>
                  <a:lnTo>
                    <a:pt x="84" y="1915"/>
                  </a:lnTo>
                  <a:lnTo>
                    <a:pt x="209" y="2165"/>
                  </a:lnTo>
                  <a:lnTo>
                    <a:pt x="376" y="2331"/>
                  </a:lnTo>
                  <a:lnTo>
                    <a:pt x="584" y="2498"/>
                  </a:lnTo>
                  <a:lnTo>
                    <a:pt x="833" y="2623"/>
                  </a:lnTo>
                  <a:lnTo>
                    <a:pt x="1083" y="2706"/>
                  </a:lnTo>
                  <a:lnTo>
                    <a:pt x="1333" y="2747"/>
                  </a:lnTo>
                  <a:lnTo>
                    <a:pt x="1333" y="2747"/>
                  </a:lnTo>
                  <a:lnTo>
                    <a:pt x="1624" y="2706"/>
                  </a:lnTo>
                  <a:lnTo>
                    <a:pt x="1874" y="2664"/>
                  </a:lnTo>
                  <a:lnTo>
                    <a:pt x="2124" y="2498"/>
                  </a:lnTo>
                  <a:lnTo>
                    <a:pt x="2332" y="2331"/>
                  </a:lnTo>
                  <a:lnTo>
                    <a:pt x="2498" y="2165"/>
                  </a:lnTo>
                  <a:lnTo>
                    <a:pt x="2623" y="1915"/>
                  </a:lnTo>
                  <a:lnTo>
                    <a:pt x="2707" y="1665"/>
                  </a:lnTo>
                  <a:lnTo>
                    <a:pt x="2707" y="1374"/>
                  </a:lnTo>
                  <a:lnTo>
                    <a:pt x="2707" y="1374"/>
                  </a:lnTo>
                  <a:lnTo>
                    <a:pt x="2707" y="1124"/>
                  </a:lnTo>
                  <a:lnTo>
                    <a:pt x="2623" y="833"/>
                  </a:lnTo>
                  <a:lnTo>
                    <a:pt x="2498" y="625"/>
                  </a:lnTo>
                  <a:lnTo>
                    <a:pt x="2332" y="417"/>
                  </a:lnTo>
                  <a:lnTo>
                    <a:pt x="2124" y="250"/>
                  </a:lnTo>
                  <a:lnTo>
                    <a:pt x="1874" y="125"/>
                  </a:lnTo>
                  <a:lnTo>
                    <a:pt x="1624" y="42"/>
                  </a:lnTo>
                  <a:lnTo>
                    <a:pt x="1333" y="0"/>
                  </a:lnTo>
                  <a:lnTo>
                    <a:pt x="1333" y="0"/>
                  </a:lnTo>
                  <a:lnTo>
                    <a:pt x="1083" y="42"/>
                  </a:lnTo>
                  <a:lnTo>
                    <a:pt x="833" y="125"/>
                  </a:lnTo>
                  <a:lnTo>
                    <a:pt x="584" y="250"/>
                  </a:lnTo>
                  <a:lnTo>
                    <a:pt x="376" y="417"/>
                  </a:lnTo>
                  <a:lnTo>
                    <a:pt x="209" y="625"/>
                  </a:lnTo>
                  <a:lnTo>
                    <a:pt x="84" y="833"/>
                  </a:lnTo>
                  <a:lnTo>
                    <a:pt x="1" y="1124"/>
                  </a:lnTo>
                  <a:lnTo>
                    <a:pt x="1" y="1374"/>
                  </a:lnTo>
                  <a:lnTo>
                    <a:pt x="1" y="1374"/>
                  </a:lnTo>
                  <a:close/>
                </a:path>
              </a:pathLst>
            </a:custGeom>
            <a:noFill/>
            <a:ln cap="rnd" cmpd="sng" w="9525">
              <a:solidFill>
                <a:srgbClr val="25454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97" name="Google Shape;99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275" y="1246013"/>
            <a:ext cx="2773700" cy="130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2fabc7edc8c_0_68"/>
          <p:cNvSpPr txBox="1"/>
          <p:nvPr>
            <p:ph type="title"/>
          </p:nvPr>
        </p:nvSpPr>
        <p:spPr>
          <a:xfrm>
            <a:off x="712650" y="445025"/>
            <a:ext cx="771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Modelo de datos</a:t>
            </a:r>
            <a:endParaRPr/>
          </a:p>
        </p:txBody>
      </p:sp>
      <p:sp>
        <p:nvSpPr>
          <p:cNvPr id="1237" name="Google Shape;1237;g2fabc7edc8c_0_68"/>
          <p:cNvSpPr txBox="1"/>
          <p:nvPr/>
        </p:nvSpPr>
        <p:spPr>
          <a:xfrm>
            <a:off x="1362450" y="1146900"/>
            <a:ext cx="64191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" sz="4500" u="none" cap="none" strike="noStrike">
                <a:solidFill>
                  <a:srgbClr val="473527"/>
                </a:solidFill>
                <a:latin typeface="Montserrat"/>
                <a:ea typeface="Montserrat"/>
                <a:cs typeface="Montserrat"/>
                <a:sym typeface="Montserrat"/>
              </a:rPr>
              <a:t>22 años</a:t>
            </a:r>
            <a:endParaRPr b="1" i="0" sz="4500" u="none" cap="none" strike="noStrike">
              <a:solidFill>
                <a:srgbClr val="47352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8" name="Google Shape;1238;g2fabc7edc8c_0_68"/>
          <p:cNvSpPr txBox="1"/>
          <p:nvPr/>
        </p:nvSpPr>
        <p:spPr>
          <a:xfrm>
            <a:off x="2168075" y="1788197"/>
            <a:ext cx="48543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473527"/>
                </a:solidFill>
                <a:latin typeface="Poppins"/>
                <a:ea typeface="Poppins"/>
                <a:cs typeface="Poppins"/>
                <a:sym typeface="Poppins"/>
              </a:rPr>
              <a:t>de registros en la BDD actual</a:t>
            </a:r>
            <a:endParaRPr b="0" i="0" sz="1500" u="none" cap="none" strike="noStrike">
              <a:solidFill>
                <a:srgbClr val="47352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9" name="Google Shape;1239;g2fabc7edc8c_0_68"/>
          <p:cNvSpPr txBox="1"/>
          <p:nvPr/>
        </p:nvSpPr>
        <p:spPr>
          <a:xfrm>
            <a:off x="1362450" y="2275537"/>
            <a:ext cx="64191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" sz="4500" u="none" cap="none" strike="noStrike">
                <a:solidFill>
                  <a:srgbClr val="473527"/>
                </a:solidFill>
                <a:latin typeface="Montserrat"/>
                <a:ea typeface="Montserrat"/>
                <a:cs typeface="Montserrat"/>
                <a:sym typeface="Montserrat"/>
              </a:rPr>
              <a:t>+4.500</a:t>
            </a:r>
            <a:endParaRPr b="1" i="0" sz="4500" u="none" cap="none" strike="noStrike">
              <a:solidFill>
                <a:srgbClr val="47352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0" name="Google Shape;1240;g2fabc7edc8c_0_68"/>
          <p:cNvSpPr txBox="1"/>
          <p:nvPr/>
        </p:nvSpPr>
        <p:spPr>
          <a:xfrm>
            <a:off x="2168075" y="2896178"/>
            <a:ext cx="48543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473527"/>
                </a:solidFill>
                <a:latin typeface="Poppins"/>
                <a:ea typeface="Poppins"/>
                <a:cs typeface="Poppins"/>
                <a:sym typeface="Poppins"/>
              </a:rPr>
              <a:t>clientes registrados</a:t>
            </a:r>
            <a:endParaRPr b="0" i="0" sz="1500" u="none" cap="none" strike="noStrike">
              <a:solidFill>
                <a:srgbClr val="47352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41" name="Google Shape;1241;g2fabc7edc8c_0_68"/>
          <p:cNvSpPr txBox="1"/>
          <p:nvPr/>
        </p:nvSpPr>
        <p:spPr>
          <a:xfrm>
            <a:off x="1362450" y="3383566"/>
            <a:ext cx="64191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" sz="4500" u="none" cap="none" strike="noStrike">
                <a:solidFill>
                  <a:srgbClr val="473527"/>
                </a:solidFill>
                <a:latin typeface="Montserrat"/>
                <a:ea typeface="Montserrat"/>
                <a:cs typeface="Montserrat"/>
                <a:sym typeface="Montserrat"/>
              </a:rPr>
              <a:t>23 entidades</a:t>
            </a:r>
            <a:endParaRPr b="1" i="0" sz="4500" u="none" cap="none" strike="noStrike">
              <a:solidFill>
                <a:srgbClr val="47352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2" name="Google Shape;1242;g2fabc7edc8c_0_68"/>
          <p:cNvSpPr txBox="1"/>
          <p:nvPr/>
        </p:nvSpPr>
        <p:spPr>
          <a:xfrm>
            <a:off x="2168075" y="4018388"/>
            <a:ext cx="48543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473527"/>
                </a:solidFill>
                <a:latin typeface="Poppins"/>
                <a:ea typeface="Poppins"/>
                <a:cs typeface="Poppins"/>
                <a:sym typeface="Poppins"/>
              </a:rPr>
              <a:t>Componen el modelo de datos</a:t>
            </a:r>
            <a:endParaRPr b="0" i="0" sz="1500" u="none" cap="none" strike="noStrike">
              <a:solidFill>
                <a:srgbClr val="47352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2fabc7edc8c_0_42"/>
          <p:cNvSpPr txBox="1"/>
          <p:nvPr>
            <p:ph type="title"/>
          </p:nvPr>
        </p:nvSpPr>
        <p:spPr>
          <a:xfrm>
            <a:off x="712650" y="445025"/>
            <a:ext cx="771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Modelo de datos - Primera iteración</a:t>
            </a:r>
            <a:endParaRPr/>
          </a:p>
        </p:txBody>
      </p:sp>
      <p:pic>
        <p:nvPicPr>
          <p:cNvPr id="1248" name="Google Shape;1248;g2fabc7edc8c_0_42" title="diagrama_modelo_datos_edsi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9600" y="1074101"/>
            <a:ext cx="4904800" cy="391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25"/>
          <p:cNvSpPr txBox="1"/>
          <p:nvPr>
            <p:ph type="title"/>
          </p:nvPr>
        </p:nvSpPr>
        <p:spPr>
          <a:xfrm>
            <a:off x="1136350" y="1116000"/>
            <a:ext cx="6308700" cy="23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accent3"/>
                </a:solidFill>
              </a:rPr>
              <a:t>Conclusiones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33"/>
          <p:cNvSpPr txBox="1"/>
          <p:nvPr>
            <p:ph type="title"/>
          </p:nvPr>
        </p:nvSpPr>
        <p:spPr>
          <a:xfrm>
            <a:off x="3784475" y="490500"/>
            <a:ext cx="5107200" cy="9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"/>
              <a:t>Gracias por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"/>
              <a:t>su atención</a:t>
            </a:r>
            <a:endParaRPr/>
          </a:p>
        </p:txBody>
      </p:sp>
      <p:sp>
        <p:nvSpPr>
          <p:cNvPr id="1259" name="Google Shape;1259;p33"/>
          <p:cNvSpPr txBox="1"/>
          <p:nvPr>
            <p:ph idx="1" type="subTitle"/>
          </p:nvPr>
        </p:nvSpPr>
        <p:spPr>
          <a:xfrm>
            <a:off x="3784475" y="1545175"/>
            <a:ext cx="41457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¿Preguntas?</a:t>
            </a:r>
            <a:endParaRPr/>
          </a:p>
        </p:txBody>
      </p:sp>
      <p:grpSp>
        <p:nvGrpSpPr>
          <p:cNvPr id="1260" name="Google Shape;1260;p33"/>
          <p:cNvGrpSpPr/>
          <p:nvPr/>
        </p:nvGrpSpPr>
        <p:grpSpPr>
          <a:xfrm>
            <a:off x="-1173399" y="1993464"/>
            <a:ext cx="4006773" cy="2017503"/>
            <a:chOff x="238125" y="3855925"/>
            <a:chExt cx="1898225" cy="955800"/>
          </a:xfrm>
        </p:grpSpPr>
        <p:sp>
          <p:nvSpPr>
            <p:cNvPr id="1261" name="Google Shape;1261;p33"/>
            <p:cNvSpPr/>
            <p:nvPr/>
          </p:nvSpPr>
          <p:spPr>
            <a:xfrm>
              <a:off x="446750" y="4246450"/>
              <a:ext cx="741000" cy="167550"/>
            </a:xfrm>
            <a:custGeom>
              <a:rect b="b" l="l" r="r" t="t"/>
              <a:pathLst>
                <a:path extrusionOk="0" h="6702" w="29640">
                  <a:moveTo>
                    <a:pt x="0" y="1"/>
                  </a:moveTo>
                  <a:lnTo>
                    <a:pt x="1316" y="6702"/>
                  </a:lnTo>
                  <a:lnTo>
                    <a:pt x="29640" y="6702"/>
                  </a:lnTo>
                  <a:lnTo>
                    <a:pt x="29640" y="1"/>
                  </a:lnTo>
                  <a:close/>
                </a:path>
              </a:pathLst>
            </a:custGeom>
            <a:solidFill>
              <a:srgbClr val="EC8F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33"/>
            <p:cNvSpPr/>
            <p:nvPr/>
          </p:nvSpPr>
          <p:spPr>
            <a:xfrm>
              <a:off x="1187725" y="4246450"/>
              <a:ext cx="741025" cy="167550"/>
            </a:xfrm>
            <a:custGeom>
              <a:rect b="b" l="l" r="r" t="t"/>
              <a:pathLst>
                <a:path extrusionOk="0" h="6702" w="29641">
                  <a:moveTo>
                    <a:pt x="1" y="1"/>
                  </a:moveTo>
                  <a:lnTo>
                    <a:pt x="1" y="6702"/>
                  </a:lnTo>
                  <a:lnTo>
                    <a:pt x="28284" y="6702"/>
                  </a:lnTo>
                  <a:lnTo>
                    <a:pt x="29641" y="1"/>
                  </a:lnTo>
                  <a:close/>
                </a:path>
              </a:pathLst>
            </a:custGeom>
            <a:solidFill>
              <a:srgbClr val="EC8F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33"/>
            <p:cNvSpPr/>
            <p:nvPr/>
          </p:nvSpPr>
          <p:spPr>
            <a:xfrm>
              <a:off x="324450" y="3988500"/>
              <a:ext cx="148000" cy="257975"/>
            </a:xfrm>
            <a:custGeom>
              <a:rect b="b" l="l" r="r" t="t"/>
              <a:pathLst>
                <a:path extrusionOk="0" h="10319" w="5920">
                  <a:moveTo>
                    <a:pt x="0" y="1"/>
                  </a:moveTo>
                  <a:lnTo>
                    <a:pt x="4892" y="10319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EC8F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33"/>
            <p:cNvSpPr/>
            <p:nvPr/>
          </p:nvSpPr>
          <p:spPr>
            <a:xfrm>
              <a:off x="1899950" y="3988500"/>
              <a:ext cx="150075" cy="257975"/>
            </a:xfrm>
            <a:custGeom>
              <a:rect b="b" l="l" r="r" t="t"/>
              <a:pathLst>
                <a:path extrusionOk="0" h="10319" w="6003">
                  <a:moveTo>
                    <a:pt x="1" y="1"/>
                  </a:moveTo>
                  <a:lnTo>
                    <a:pt x="1069" y="10319"/>
                  </a:lnTo>
                  <a:lnTo>
                    <a:pt x="6003" y="1"/>
                  </a:lnTo>
                  <a:close/>
                </a:path>
              </a:pathLst>
            </a:custGeom>
            <a:solidFill>
              <a:srgbClr val="EC8F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33"/>
            <p:cNvSpPr/>
            <p:nvPr/>
          </p:nvSpPr>
          <p:spPr>
            <a:xfrm>
              <a:off x="446750" y="3855925"/>
              <a:ext cx="1479950" cy="390550"/>
            </a:xfrm>
            <a:custGeom>
              <a:rect b="b" l="l" r="r" t="t"/>
              <a:pathLst>
                <a:path extrusionOk="0" h="15622" w="59198">
                  <a:moveTo>
                    <a:pt x="4276" y="1"/>
                  </a:moveTo>
                  <a:lnTo>
                    <a:pt x="3947" y="42"/>
                  </a:lnTo>
                  <a:lnTo>
                    <a:pt x="3659" y="124"/>
                  </a:lnTo>
                  <a:lnTo>
                    <a:pt x="3371" y="247"/>
                  </a:lnTo>
                  <a:lnTo>
                    <a:pt x="3083" y="371"/>
                  </a:lnTo>
                  <a:lnTo>
                    <a:pt x="2837" y="494"/>
                  </a:lnTo>
                  <a:lnTo>
                    <a:pt x="2590" y="658"/>
                  </a:lnTo>
                  <a:lnTo>
                    <a:pt x="2343" y="864"/>
                  </a:lnTo>
                  <a:lnTo>
                    <a:pt x="2138" y="1069"/>
                  </a:lnTo>
                  <a:lnTo>
                    <a:pt x="1932" y="1316"/>
                  </a:lnTo>
                  <a:lnTo>
                    <a:pt x="1768" y="1563"/>
                  </a:lnTo>
                  <a:lnTo>
                    <a:pt x="1645" y="1809"/>
                  </a:lnTo>
                  <a:lnTo>
                    <a:pt x="1480" y="2097"/>
                  </a:lnTo>
                  <a:lnTo>
                    <a:pt x="1398" y="2385"/>
                  </a:lnTo>
                  <a:lnTo>
                    <a:pt x="1316" y="2673"/>
                  </a:lnTo>
                  <a:lnTo>
                    <a:pt x="1275" y="3001"/>
                  </a:lnTo>
                  <a:lnTo>
                    <a:pt x="0" y="15622"/>
                  </a:lnTo>
                  <a:lnTo>
                    <a:pt x="59197" y="15622"/>
                  </a:lnTo>
                  <a:lnTo>
                    <a:pt x="57923" y="3001"/>
                  </a:lnTo>
                  <a:lnTo>
                    <a:pt x="57841" y="2673"/>
                  </a:lnTo>
                  <a:lnTo>
                    <a:pt x="57800" y="2385"/>
                  </a:lnTo>
                  <a:lnTo>
                    <a:pt x="57676" y="2097"/>
                  </a:lnTo>
                  <a:lnTo>
                    <a:pt x="57553" y="1809"/>
                  </a:lnTo>
                  <a:lnTo>
                    <a:pt x="57389" y="1563"/>
                  </a:lnTo>
                  <a:lnTo>
                    <a:pt x="57224" y="1316"/>
                  </a:lnTo>
                  <a:lnTo>
                    <a:pt x="57019" y="1069"/>
                  </a:lnTo>
                  <a:lnTo>
                    <a:pt x="56813" y="864"/>
                  </a:lnTo>
                  <a:lnTo>
                    <a:pt x="56608" y="658"/>
                  </a:lnTo>
                  <a:lnTo>
                    <a:pt x="56361" y="494"/>
                  </a:lnTo>
                  <a:lnTo>
                    <a:pt x="56073" y="371"/>
                  </a:lnTo>
                  <a:lnTo>
                    <a:pt x="55785" y="247"/>
                  </a:lnTo>
                  <a:lnTo>
                    <a:pt x="55498" y="124"/>
                  </a:lnTo>
                  <a:lnTo>
                    <a:pt x="55210" y="42"/>
                  </a:lnTo>
                  <a:lnTo>
                    <a:pt x="54922" y="1"/>
                  </a:lnTo>
                  <a:close/>
                </a:path>
              </a:pathLst>
            </a:custGeom>
            <a:solidFill>
              <a:srgbClr val="EBC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33"/>
            <p:cNvSpPr/>
            <p:nvPr/>
          </p:nvSpPr>
          <p:spPr>
            <a:xfrm>
              <a:off x="436475" y="4544500"/>
              <a:ext cx="139775" cy="267225"/>
            </a:xfrm>
            <a:custGeom>
              <a:rect b="b" l="l" r="r" t="t"/>
              <a:pathLst>
                <a:path extrusionOk="0" h="10689" w="5591">
                  <a:moveTo>
                    <a:pt x="452" y="1"/>
                  </a:moveTo>
                  <a:lnTo>
                    <a:pt x="0" y="10689"/>
                  </a:lnTo>
                  <a:lnTo>
                    <a:pt x="1644" y="10689"/>
                  </a:lnTo>
                  <a:lnTo>
                    <a:pt x="5591" y="12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33"/>
            <p:cNvSpPr/>
            <p:nvPr/>
          </p:nvSpPr>
          <p:spPr>
            <a:xfrm>
              <a:off x="1797175" y="4544500"/>
              <a:ext cx="139800" cy="267225"/>
            </a:xfrm>
            <a:custGeom>
              <a:rect b="b" l="l" r="r" t="t"/>
              <a:pathLst>
                <a:path extrusionOk="0" h="10689" w="5592">
                  <a:moveTo>
                    <a:pt x="5139" y="1"/>
                  </a:moveTo>
                  <a:lnTo>
                    <a:pt x="1" y="124"/>
                  </a:lnTo>
                  <a:lnTo>
                    <a:pt x="3906" y="10689"/>
                  </a:lnTo>
                  <a:lnTo>
                    <a:pt x="5591" y="10689"/>
                  </a:lnTo>
                  <a:lnTo>
                    <a:pt x="5139" y="1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33"/>
            <p:cNvSpPr/>
            <p:nvPr/>
          </p:nvSpPr>
          <p:spPr>
            <a:xfrm>
              <a:off x="1185675" y="4245425"/>
              <a:ext cx="3125" cy="170625"/>
            </a:xfrm>
            <a:custGeom>
              <a:rect b="b" l="l" r="r" t="t"/>
              <a:pathLst>
                <a:path extrusionOk="0" h="6825" w="125">
                  <a:moveTo>
                    <a:pt x="42" y="1"/>
                  </a:moveTo>
                  <a:lnTo>
                    <a:pt x="1" y="42"/>
                  </a:lnTo>
                  <a:lnTo>
                    <a:pt x="1" y="6743"/>
                  </a:lnTo>
                  <a:lnTo>
                    <a:pt x="42" y="6784"/>
                  </a:lnTo>
                  <a:lnTo>
                    <a:pt x="83" y="6825"/>
                  </a:lnTo>
                  <a:lnTo>
                    <a:pt x="124" y="6784"/>
                  </a:lnTo>
                  <a:lnTo>
                    <a:pt x="124" y="6743"/>
                  </a:lnTo>
                  <a:lnTo>
                    <a:pt x="124" y="4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33"/>
            <p:cNvSpPr/>
            <p:nvPr/>
          </p:nvSpPr>
          <p:spPr>
            <a:xfrm>
              <a:off x="1632750" y="4110800"/>
              <a:ext cx="328900" cy="227150"/>
            </a:xfrm>
            <a:custGeom>
              <a:rect b="b" l="l" r="r" t="t"/>
              <a:pathLst>
                <a:path extrusionOk="0" h="9086" w="13156">
                  <a:moveTo>
                    <a:pt x="1768" y="1"/>
                  </a:moveTo>
                  <a:lnTo>
                    <a:pt x="1645" y="165"/>
                  </a:lnTo>
                  <a:lnTo>
                    <a:pt x="1357" y="658"/>
                  </a:lnTo>
                  <a:lnTo>
                    <a:pt x="1028" y="1439"/>
                  </a:lnTo>
                  <a:lnTo>
                    <a:pt x="617" y="2467"/>
                  </a:lnTo>
                  <a:lnTo>
                    <a:pt x="452" y="3043"/>
                  </a:lnTo>
                  <a:lnTo>
                    <a:pt x="288" y="3700"/>
                  </a:lnTo>
                  <a:lnTo>
                    <a:pt x="165" y="4358"/>
                  </a:lnTo>
                  <a:lnTo>
                    <a:pt x="41" y="5057"/>
                  </a:lnTo>
                  <a:lnTo>
                    <a:pt x="0" y="5797"/>
                  </a:lnTo>
                  <a:lnTo>
                    <a:pt x="0" y="6578"/>
                  </a:lnTo>
                  <a:lnTo>
                    <a:pt x="82" y="7359"/>
                  </a:lnTo>
                  <a:lnTo>
                    <a:pt x="206" y="8181"/>
                  </a:lnTo>
                  <a:lnTo>
                    <a:pt x="2015" y="8387"/>
                  </a:lnTo>
                  <a:lnTo>
                    <a:pt x="3906" y="8551"/>
                  </a:lnTo>
                  <a:lnTo>
                    <a:pt x="7441" y="8839"/>
                  </a:lnTo>
                  <a:lnTo>
                    <a:pt x="10113" y="9003"/>
                  </a:lnTo>
                  <a:lnTo>
                    <a:pt x="11182" y="9086"/>
                  </a:lnTo>
                  <a:lnTo>
                    <a:pt x="11264" y="8921"/>
                  </a:lnTo>
                  <a:lnTo>
                    <a:pt x="11552" y="8469"/>
                  </a:lnTo>
                  <a:lnTo>
                    <a:pt x="11922" y="7770"/>
                  </a:lnTo>
                  <a:lnTo>
                    <a:pt x="12333" y="6784"/>
                  </a:lnTo>
                  <a:lnTo>
                    <a:pt x="12538" y="6208"/>
                  </a:lnTo>
                  <a:lnTo>
                    <a:pt x="12703" y="5591"/>
                  </a:lnTo>
                  <a:lnTo>
                    <a:pt x="12867" y="4934"/>
                  </a:lnTo>
                  <a:lnTo>
                    <a:pt x="12991" y="4235"/>
                  </a:lnTo>
                  <a:lnTo>
                    <a:pt x="13114" y="3495"/>
                  </a:lnTo>
                  <a:lnTo>
                    <a:pt x="13155" y="2673"/>
                  </a:lnTo>
                  <a:lnTo>
                    <a:pt x="13155" y="1850"/>
                  </a:lnTo>
                  <a:lnTo>
                    <a:pt x="13073" y="987"/>
                  </a:lnTo>
                  <a:lnTo>
                    <a:pt x="12045" y="823"/>
                  </a:lnTo>
                  <a:lnTo>
                    <a:pt x="9414" y="494"/>
                  </a:lnTo>
                  <a:lnTo>
                    <a:pt x="7688" y="329"/>
                  </a:lnTo>
                  <a:lnTo>
                    <a:pt x="5797" y="165"/>
                  </a:lnTo>
                  <a:lnTo>
                    <a:pt x="3782" y="42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33"/>
            <p:cNvSpPr/>
            <p:nvPr/>
          </p:nvSpPr>
          <p:spPr>
            <a:xfrm>
              <a:off x="1432325" y="4061475"/>
              <a:ext cx="304250" cy="269275"/>
            </a:xfrm>
            <a:custGeom>
              <a:rect b="b" l="l" r="r" t="t"/>
              <a:pathLst>
                <a:path extrusionOk="0" h="10771" w="12170">
                  <a:moveTo>
                    <a:pt x="3988" y="0"/>
                  </a:moveTo>
                  <a:lnTo>
                    <a:pt x="3002" y="41"/>
                  </a:lnTo>
                  <a:lnTo>
                    <a:pt x="2180" y="83"/>
                  </a:lnTo>
                  <a:lnTo>
                    <a:pt x="1851" y="946"/>
                  </a:lnTo>
                  <a:lnTo>
                    <a:pt x="1522" y="1891"/>
                  </a:lnTo>
                  <a:lnTo>
                    <a:pt x="1111" y="3166"/>
                  </a:lnTo>
                  <a:lnTo>
                    <a:pt x="741" y="4605"/>
                  </a:lnTo>
                  <a:lnTo>
                    <a:pt x="371" y="6208"/>
                  </a:lnTo>
                  <a:lnTo>
                    <a:pt x="248" y="7030"/>
                  </a:lnTo>
                  <a:lnTo>
                    <a:pt x="124" y="7852"/>
                  </a:lnTo>
                  <a:lnTo>
                    <a:pt x="42" y="8674"/>
                  </a:lnTo>
                  <a:lnTo>
                    <a:pt x="1" y="9538"/>
                  </a:lnTo>
                  <a:lnTo>
                    <a:pt x="2015" y="9908"/>
                  </a:lnTo>
                  <a:lnTo>
                    <a:pt x="3865" y="10195"/>
                  </a:lnTo>
                  <a:lnTo>
                    <a:pt x="5510" y="10442"/>
                  </a:lnTo>
                  <a:lnTo>
                    <a:pt x="6948" y="10565"/>
                  </a:lnTo>
                  <a:lnTo>
                    <a:pt x="8099" y="10689"/>
                  </a:lnTo>
                  <a:lnTo>
                    <a:pt x="8963" y="10730"/>
                  </a:lnTo>
                  <a:lnTo>
                    <a:pt x="9703" y="10771"/>
                  </a:lnTo>
                  <a:lnTo>
                    <a:pt x="9785" y="10648"/>
                  </a:lnTo>
                  <a:lnTo>
                    <a:pt x="9990" y="10237"/>
                  </a:lnTo>
                  <a:lnTo>
                    <a:pt x="10278" y="9579"/>
                  </a:lnTo>
                  <a:lnTo>
                    <a:pt x="10689" y="8633"/>
                  </a:lnTo>
                  <a:lnTo>
                    <a:pt x="11100" y="7318"/>
                  </a:lnTo>
                  <a:lnTo>
                    <a:pt x="11306" y="6578"/>
                  </a:lnTo>
                  <a:lnTo>
                    <a:pt x="11470" y="5715"/>
                  </a:lnTo>
                  <a:lnTo>
                    <a:pt x="11676" y="4769"/>
                  </a:lnTo>
                  <a:lnTo>
                    <a:pt x="11881" y="3700"/>
                  </a:lnTo>
                  <a:lnTo>
                    <a:pt x="12046" y="2549"/>
                  </a:lnTo>
                  <a:lnTo>
                    <a:pt x="12169" y="1316"/>
                  </a:lnTo>
                  <a:lnTo>
                    <a:pt x="11224" y="1028"/>
                  </a:lnTo>
                  <a:lnTo>
                    <a:pt x="10278" y="740"/>
                  </a:lnTo>
                  <a:lnTo>
                    <a:pt x="9333" y="535"/>
                  </a:lnTo>
                  <a:lnTo>
                    <a:pt x="8428" y="370"/>
                  </a:lnTo>
                  <a:lnTo>
                    <a:pt x="7565" y="247"/>
                  </a:lnTo>
                  <a:lnTo>
                    <a:pt x="6743" y="165"/>
                  </a:lnTo>
                  <a:lnTo>
                    <a:pt x="5263" y="41"/>
                  </a:lnTo>
                  <a:lnTo>
                    <a:pt x="3988" y="0"/>
                  </a:lnTo>
                  <a:close/>
                </a:path>
              </a:pathLst>
            </a:custGeom>
            <a:solidFill>
              <a:srgbClr val="E67E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33"/>
            <p:cNvSpPr/>
            <p:nvPr/>
          </p:nvSpPr>
          <p:spPr>
            <a:xfrm>
              <a:off x="1253500" y="4087175"/>
              <a:ext cx="275475" cy="242550"/>
            </a:xfrm>
            <a:custGeom>
              <a:rect b="b" l="l" r="r" t="t"/>
              <a:pathLst>
                <a:path extrusionOk="0" h="9702" w="11019">
                  <a:moveTo>
                    <a:pt x="2714" y="0"/>
                  </a:moveTo>
                  <a:lnTo>
                    <a:pt x="1974" y="41"/>
                  </a:lnTo>
                  <a:lnTo>
                    <a:pt x="1686" y="822"/>
                  </a:lnTo>
                  <a:lnTo>
                    <a:pt x="1357" y="1727"/>
                  </a:lnTo>
                  <a:lnTo>
                    <a:pt x="1029" y="2837"/>
                  </a:lnTo>
                  <a:lnTo>
                    <a:pt x="659" y="4152"/>
                  </a:lnTo>
                  <a:lnTo>
                    <a:pt x="330" y="5591"/>
                  </a:lnTo>
                  <a:lnTo>
                    <a:pt x="206" y="6331"/>
                  </a:lnTo>
                  <a:lnTo>
                    <a:pt x="124" y="7071"/>
                  </a:lnTo>
                  <a:lnTo>
                    <a:pt x="42" y="7852"/>
                  </a:lnTo>
                  <a:lnTo>
                    <a:pt x="1" y="8592"/>
                  </a:lnTo>
                  <a:lnTo>
                    <a:pt x="1810" y="8962"/>
                  </a:lnTo>
                  <a:lnTo>
                    <a:pt x="3495" y="9209"/>
                  </a:lnTo>
                  <a:lnTo>
                    <a:pt x="4975" y="9414"/>
                  </a:lnTo>
                  <a:lnTo>
                    <a:pt x="6291" y="9537"/>
                  </a:lnTo>
                  <a:lnTo>
                    <a:pt x="8099" y="9702"/>
                  </a:lnTo>
                  <a:lnTo>
                    <a:pt x="8798" y="9702"/>
                  </a:lnTo>
                  <a:lnTo>
                    <a:pt x="9045" y="9250"/>
                  </a:lnTo>
                  <a:lnTo>
                    <a:pt x="9333" y="8674"/>
                  </a:lnTo>
                  <a:lnTo>
                    <a:pt x="9662" y="7770"/>
                  </a:lnTo>
                  <a:lnTo>
                    <a:pt x="10032" y="6619"/>
                  </a:lnTo>
                  <a:lnTo>
                    <a:pt x="10237" y="5920"/>
                  </a:lnTo>
                  <a:lnTo>
                    <a:pt x="10402" y="5139"/>
                  </a:lnTo>
                  <a:lnTo>
                    <a:pt x="10566" y="4275"/>
                  </a:lnTo>
                  <a:lnTo>
                    <a:pt x="10730" y="3330"/>
                  </a:lnTo>
                  <a:lnTo>
                    <a:pt x="10895" y="2302"/>
                  </a:lnTo>
                  <a:lnTo>
                    <a:pt x="11018" y="1192"/>
                  </a:lnTo>
                  <a:lnTo>
                    <a:pt x="10155" y="904"/>
                  </a:lnTo>
                  <a:lnTo>
                    <a:pt x="9292" y="658"/>
                  </a:lnTo>
                  <a:lnTo>
                    <a:pt x="8469" y="493"/>
                  </a:lnTo>
                  <a:lnTo>
                    <a:pt x="7647" y="329"/>
                  </a:lnTo>
                  <a:lnTo>
                    <a:pt x="6866" y="206"/>
                  </a:lnTo>
                  <a:lnTo>
                    <a:pt x="6126" y="123"/>
                  </a:lnTo>
                  <a:lnTo>
                    <a:pt x="4770" y="0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33"/>
            <p:cNvSpPr/>
            <p:nvPr/>
          </p:nvSpPr>
          <p:spPr>
            <a:xfrm>
              <a:off x="465250" y="4352325"/>
              <a:ext cx="1442950" cy="3100"/>
            </a:xfrm>
            <a:custGeom>
              <a:rect b="b" l="l" r="r" t="t"/>
              <a:pathLst>
                <a:path extrusionOk="0" h="124" w="57718">
                  <a:moveTo>
                    <a:pt x="0" y="0"/>
                  </a:moveTo>
                  <a:lnTo>
                    <a:pt x="0" y="41"/>
                  </a:lnTo>
                  <a:lnTo>
                    <a:pt x="0" y="124"/>
                  </a:lnTo>
                  <a:lnTo>
                    <a:pt x="57717" y="124"/>
                  </a:lnTo>
                  <a:lnTo>
                    <a:pt x="57717" y="41"/>
                  </a:lnTo>
                  <a:lnTo>
                    <a:pt x="57717" y="0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33"/>
            <p:cNvSpPr/>
            <p:nvPr/>
          </p:nvSpPr>
          <p:spPr>
            <a:xfrm>
              <a:off x="238125" y="3988500"/>
              <a:ext cx="1898225" cy="593025"/>
            </a:xfrm>
            <a:custGeom>
              <a:rect b="b" l="l" r="r" t="t"/>
              <a:pathLst>
                <a:path extrusionOk="0" h="23721" w="75929">
                  <a:moveTo>
                    <a:pt x="3042" y="1"/>
                  </a:moveTo>
                  <a:lnTo>
                    <a:pt x="2672" y="83"/>
                  </a:lnTo>
                  <a:lnTo>
                    <a:pt x="2302" y="165"/>
                  </a:lnTo>
                  <a:lnTo>
                    <a:pt x="1932" y="329"/>
                  </a:lnTo>
                  <a:lnTo>
                    <a:pt x="1603" y="494"/>
                  </a:lnTo>
                  <a:lnTo>
                    <a:pt x="1315" y="741"/>
                  </a:lnTo>
                  <a:lnTo>
                    <a:pt x="1028" y="946"/>
                  </a:lnTo>
                  <a:lnTo>
                    <a:pt x="781" y="1234"/>
                  </a:lnTo>
                  <a:lnTo>
                    <a:pt x="576" y="1522"/>
                  </a:lnTo>
                  <a:lnTo>
                    <a:pt x="370" y="1851"/>
                  </a:lnTo>
                  <a:lnTo>
                    <a:pt x="247" y="2179"/>
                  </a:lnTo>
                  <a:lnTo>
                    <a:pt x="123" y="2549"/>
                  </a:lnTo>
                  <a:lnTo>
                    <a:pt x="41" y="2919"/>
                  </a:lnTo>
                  <a:lnTo>
                    <a:pt x="0" y="3289"/>
                  </a:lnTo>
                  <a:lnTo>
                    <a:pt x="0" y="3700"/>
                  </a:lnTo>
                  <a:lnTo>
                    <a:pt x="82" y="4070"/>
                  </a:lnTo>
                  <a:lnTo>
                    <a:pt x="2837" y="18376"/>
                  </a:lnTo>
                  <a:lnTo>
                    <a:pt x="3001" y="18952"/>
                  </a:lnTo>
                  <a:lnTo>
                    <a:pt x="3165" y="19527"/>
                  </a:lnTo>
                  <a:lnTo>
                    <a:pt x="3412" y="20021"/>
                  </a:lnTo>
                  <a:lnTo>
                    <a:pt x="3659" y="20514"/>
                  </a:lnTo>
                  <a:lnTo>
                    <a:pt x="3988" y="21007"/>
                  </a:lnTo>
                  <a:lnTo>
                    <a:pt x="4316" y="21418"/>
                  </a:lnTo>
                  <a:lnTo>
                    <a:pt x="4728" y="21830"/>
                  </a:lnTo>
                  <a:lnTo>
                    <a:pt x="5139" y="22200"/>
                  </a:lnTo>
                  <a:lnTo>
                    <a:pt x="5550" y="22528"/>
                  </a:lnTo>
                  <a:lnTo>
                    <a:pt x="6043" y="22857"/>
                  </a:lnTo>
                  <a:lnTo>
                    <a:pt x="6536" y="23104"/>
                  </a:lnTo>
                  <a:lnTo>
                    <a:pt x="7071" y="23309"/>
                  </a:lnTo>
                  <a:lnTo>
                    <a:pt x="7605" y="23474"/>
                  </a:lnTo>
                  <a:lnTo>
                    <a:pt x="8140" y="23597"/>
                  </a:lnTo>
                  <a:lnTo>
                    <a:pt x="8715" y="23679"/>
                  </a:lnTo>
                  <a:lnTo>
                    <a:pt x="9291" y="23721"/>
                  </a:lnTo>
                  <a:lnTo>
                    <a:pt x="66638" y="23721"/>
                  </a:lnTo>
                  <a:lnTo>
                    <a:pt x="67214" y="23679"/>
                  </a:lnTo>
                  <a:lnTo>
                    <a:pt x="67789" y="23597"/>
                  </a:lnTo>
                  <a:lnTo>
                    <a:pt x="68365" y="23474"/>
                  </a:lnTo>
                  <a:lnTo>
                    <a:pt x="68899" y="23309"/>
                  </a:lnTo>
                  <a:lnTo>
                    <a:pt x="69392" y="23104"/>
                  </a:lnTo>
                  <a:lnTo>
                    <a:pt x="69886" y="22857"/>
                  </a:lnTo>
                  <a:lnTo>
                    <a:pt x="70379" y="22528"/>
                  </a:lnTo>
                  <a:lnTo>
                    <a:pt x="70831" y="22200"/>
                  </a:lnTo>
                  <a:lnTo>
                    <a:pt x="71242" y="21830"/>
                  </a:lnTo>
                  <a:lnTo>
                    <a:pt x="71612" y="21418"/>
                  </a:lnTo>
                  <a:lnTo>
                    <a:pt x="71941" y="21007"/>
                  </a:lnTo>
                  <a:lnTo>
                    <a:pt x="72270" y="20514"/>
                  </a:lnTo>
                  <a:lnTo>
                    <a:pt x="72558" y="20021"/>
                  </a:lnTo>
                  <a:lnTo>
                    <a:pt x="72763" y="19527"/>
                  </a:lnTo>
                  <a:lnTo>
                    <a:pt x="72969" y="18952"/>
                  </a:lnTo>
                  <a:lnTo>
                    <a:pt x="73092" y="18376"/>
                  </a:lnTo>
                  <a:lnTo>
                    <a:pt x="75888" y="4070"/>
                  </a:lnTo>
                  <a:lnTo>
                    <a:pt x="75929" y="3700"/>
                  </a:lnTo>
                  <a:lnTo>
                    <a:pt x="75929" y="3289"/>
                  </a:lnTo>
                  <a:lnTo>
                    <a:pt x="75888" y="2919"/>
                  </a:lnTo>
                  <a:lnTo>
                    <a:pt x="75805" y="2549"/>
                  </a:lnTo>
                  <a:lnTo>
                    <a:pt x="75723" y="2179"/>
                  </a:lnTo>
                  <a:lnTo>
                    <a:pt x="75559" y="1851"/>
                  </a:lnTo>
                  <a:lnTo>
                    <a:pt x="75353" y="1522"/>
                  </a:lnTo>
                  <a:lnTo>
                    <a:pt x="75148" y="1234"/>
                  </a:lnTo>
                  <a:lnTo>
                    <a:pt x="74901" y="946"/>
                  </a:lnTo>
                  <a:lnTo>
                    <a:pt x="74613" y="741"/>
                  </a:lnTo>
                  <a:lnTo>
                    <a:pt x="74325" y="494"/>
                  </a:lnTo>
                  <a:lnTo>
                    <a:pt x="73997" y="329"/>
                  </a:lnTo>
                  <a:lnTo>
                    <a:pt x="73627" y="165"/>
                  </a:lnTo>
                  <a:lnTo>
                    <a:pt x="73257" y="83"/>
                  </a:lnTo>
                  <a:lnTo>
                    <a:pt x="72887" y="1"/>
                  </a:lnTo>
                  <a:lnTo>
                    <a:pt x="72188" y="1"/>
                  </a:lnTo>
                  <a:lnTo>
                    <a:pt x="71900" y="42"/>
                  </a:lnTo>
                  <a:lnTo>
                    <a:pt x="71612" y="83"/>
                  </a:lnTo>
                  <a:lnTo>
                    <a:pt x="71324" y="206"/>
                  </a:lnTo>
                  <a:lnTo>
                    <a:pt x="71037" y="288"/>
                  </a:lnTo>
                  <a:lnTo>
                    <a:pt x="70790" y="453"/>
                  </a:lnTo>
                  <a:lnTo>
                    <a:pt x="70297" y="782"/>
                  </a:lnTo>
                  <a:lnTo>
                    <a:pt x="69886" y="1152"/>
                  </a:lnTo>
                  <a:lnTo>
                    <a:pt x="69721" y="1398"/>
                  </a:lnTo>
                  <a:lnTo>
                    <a:pt x="69557" y="1645"/>
                  </a:lnTo>
                  <a:lnTo>
                    <a:pt x="69392" y="1892"/>
                  </a:lnTo>
                  <a:lnTo>
                    <a:pt x="69269" y="2179"/>
                  </a:lnTo>
                  <a:lnTo>
                    <a:pt x="69187" y="2467"/>
                  </a:lnTo>
                  <a:lnTo>
                    <a:pt x="69105" y="2755"/>
                  </a:lnTo>
                  <a:lnTo>
                    <a:pt x="66268" y="17020"/>
                  </a:lnTo>
                  <a:lnTo>
                    <a:pt x="9661" y="17020"/>
                  </a:lnTo>
                  <a:lnTo>
                    <a:pt x="6824" y="2755"/>
                  </a:lnTo>
                  <a:lnTo>
                    <a:pt x="6742" y="2467"/>
                  </a:lnTo>
                  <a:lnTo>
                    <a:pt x="6660" y="2179"/>
                  </a:lnTo>
                  <a:lnTo>
                    <a:pt x="6536" y="1892"/>
                  </a:lnTo>
                  <a:lnTo>
                    <a:pt x="6413" y="1645"/>
                  </a:lnTo>
                  <a:lnTo>
                    <a:pt x="6249" y="1398"/>
                  </a:lnTo>
                  <a:lnTo>
                    <a:pt x="6043" y="1152"/>
                  </a:lnTo>
                  <a:lnTo>
                    <a:pt x="5632" y="782"/>
                  </a:lnTo>
                  <a:lnTo>
                    <a:pt x="5139" y="453"/>
                  </a:lnTo>
                  <a:lnTo>
                    <a:pt x="4892" y="288"/>
                  </a:lnTo>
                  <a:lnTo>
                    <a:pt x="4645" y="206"/>
                  </a:lnTo>
                  <a:lnTo>
                    <a:pt x="4358" y="83"/>
                  </a:lnTo>
                  <a:lnTo>
                    <a:pt x="4070" y="42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EBC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33"/>
            <p:cNvSpPr/>
            <p:nvPr/>
          </p:nvSpPr>
          <p:spPr>
            <a:xfrm>
              <a:off x="1659475" y="4100525"/>
              <a:ext cx="65775" cy="219950"/>
            </a:xfrm>
            <a:custGeom>
              <a:rect b="b" l="l" r="r" t="t"/>
              <a:pathLst>
                <a:path extrusionOk="0" h="8798" w="2631">
                  <a:moveTo>
                    <a:pt x="2549" y="0"/>
                  </a:moveTo>
                  <a:lnTo>
                    <a:pt x="2508" y="42"/>
                  </a:lnTo>
                  <a:lnTo>
                    <a:pt x="2384" y="206"/>
                  </a:lnTo>
                  <a:lnTo>
                    <a:pt x="2014" y="658"/>
                  </a:lnTo>
                  <a:lnTo>
                    <a:pt x="1521" y="1398"/>
                  </a:lnTo>
                  <a:lnTo>
                    <a:pt x="1274" y="1850"/>
                  </a:lnTo>
                  <a:lnTo>
                    <a:pt x="1028" y="2385"/>
                  </a:lnTo>
                  <a:lnTo>
                    <a:pt x="740" y="3001"/>
                  </a:lnTo>
                  <a:lnTo>
                    <a:pt x="534" y="3659"/>
                  </a:lnTo>
                  <a:lnTo>
                    <a:pt x="329" y="4358"/>
                  </a:lnTo>
                  <a:lnTo>
                    <a:pt x="164" y="5139"/>
                  </a:lnTo>
                  <a:lnTo>
                    <a:pt x="41" y="5961"/>
                  </a:lnTo>
                  <a:lnTo>
                    <a:pt x="0" y="6825"/>
                  </a:lnTo>
                  <a:lnTo>
                    <a:pt x="0" y="7770"/>
                  </a:lnTo>
                  <a:lnTo>
                    <a:pt x="123" y="8757"/>
                  </a:lnTo>
                  <a:lnTo>
                    <a:pt x="123" y="8798"/>
                  </a:lnTo>
                  <a:lnTo>
                    <a:pt x="206" y="8798"/>
                  </a:lnTo>
                  <a:lnTo>
                    <a:pt x="247" y="8757"/>
                  </a:lnTo>
                  <a:lnTo>
                    <a:pt x="123" y="7770"/>
                  </a:lnTo>
                  <a:lnTo>
                    <a:pt x="123" y="6825"/>
                  </a:lnTo>
                  <a:lnTo>
                    <a:pt x="164" y="5961"/>
                  </a:lnTo>
                  <a:lnTo>
                    <a:pt x="288" y="5139"/>
                  </a:lnTo>
                  <a:lnTo>
                    <a:pt x="452" y="4399"/>
                  </a:lnTo>
                  <a:lnTo>
                    <a:pt x="617" y="3700"/>
                  </a:lnTo>
                  <a:lnTo>
                    <a:pt x="863" y="3043"/>
                  </a:lnTo>
                  <a:lnTo>
                    <a:pt x="1110" y="2426"/>
                  </a:lnTo>
                  <a:lnTo>
                    <a:pt x="1398" y="1933"/>
                  </a:lnTo>
                  <a:lnTo>
                    <a:pt x="1644" y="1439"/>
                  </a:lnTo>
                  <a:lnTo>
                    <a:pt x="2097" y="740"/>
                  </a:lnTo>
                  <a:lnTo>
                    <a:pt x="2467" y="288"/>
                  </a:lnTo>
                  <a:lnTo>
                    <a:pt x="2631" y="124"/>
                  </a:lnTo>
                  <a:lnTo>
                    <a:pt x="2631" y="83"/>
                  </a:lnTo>
                  <a:lnTo>
                    <a:pt x="2590" y="42"/>
                  </a:lnTo>
                  <a:lnTo>
                    <a:pt x="2549" y="0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33"/>
            <p:cNvSpPr/>
            <p:nvPr/>
          </p:nvSpPr>
          <p:spPr>
            <a:xfrm>
              <a:off x="1452900" y="4122100"/>
              <a:ext cx="55500" cy="190150"/>
            </a:xfrm>
            <a:custGeom>
              <a:rect b="b" l="l" r="r" t="t"/>
              <a:pathLst>
                <a:path extrusionOk="0" h="7606" w="2220">
                  <a:moveTo>
                    <a:pt x="2138" y="1"/>
                  </a:moveTo>
                  <a:lnTo>
                    <a:pt x="2097" y="42"/>
                  </a:lnTo>
                  <a:lnTo>
                    <a:pt x="1973" y="124"/>
                  </a:lnTo>
                  <a:lnTo>
                    <a:pt x="1686" y="453"/>
                  </a:lnTo>
                  <a:lnTo>
                    <a:pt x="1274" y="987"/>
                  </a:lnTo>
                  <a:lnTo>
                    <a:pt x="1069" y="1357"/>
                  </a:lnTo>
                  <a:lnTo>
                    <a:pt x="822" y="1768"/>
                  </a:lnTo>
                  <a:lnTo>
                    <a:pt x="617" y="2262"/>
                  </a:lnTo>
                  <a:lnTo>
                    <a:pt x="411" y="2796"/>
                  </a:lnTo>
                  <a:lnTo>
                    <a:pt x="247" y="3413"/>
                  </a:lnTo>
                  <a:lnTo>
                    <a:pt x="123" y="4112"/>
                  </a:lnTo>
                  <a:lnTo>
                    <a:pt x="41" y="4852"/>
                  </a:lnTo>
                  <a:lnTo>
                    <a:pt x="0" y="5715"/>
                  </a:lnTo>
                  <a:lnTo>
                    <a:pt x="41" y="6578"/>
                  </a:lnTo>
                  <a:lnTo>
                    <a:pt x="165" y="7565"/>
                  </a:lnTo>
                  <a:lnTo>
                    <a:pt x="165" y="7606"/>
                  </a:lnTo>
                  <a:lnTo>
                    <a:pt x="288" y="7606"/>
                  </a:lnTo>
                  <a:lnTo>
                    <a:pt x="288" y="7565"/>
                  </a:lnTo>
                  <a:lnTo>
                    <a:pt x="165" y="6578"/>
                  </a:lnTo>
                  <a:lnTo>
                    <a:pt x="123" y="5715"/>
                  </a:lnTo>
                  <a:lnTo>
                    <a:pt x="165" y="4893"/>
                  </a:lnTo>
                  <a:lnTo>
                    <a:pt x="247" y="4153"/>
                  </a:lnTo>
                  <a:lnTo>
                    <a:pt x="370" y="3454"/>
                  </a:lnTo>
                  <a:lnTo>
                    <a:pt x="534" y="2878"/>
                  </a:lnTo>
                  <a:lnTo>
                    <a:pt x="740" y="2344"/>
                  </a:lnTo>
                  <a:lnTo>
                    <a:pt x="946" y="1851"/>
                  </a:lnTo>
                  <a:lnTo>
                    <a:pt x="1151" y="1440"/>
                  </a:lnTo>
                  <a:lnTo>
                    <a:pt x="1357" y="1070"/>
                  </a:lnTo>
                  <a:lnTo>
                    <a:pt x="1768" y="535"/>
                  </a:lnTo>
                  <a:lnTo>
                    <a:pt x="2056" y="247"/>
                  </a:lnTo>
                  <a:lnTo>
                    <a:pt x="2179" y="124"/>
                  </a:lnTo>
                  <a:lnTo>
                    <a:pt x="2220" y="83"/>
                  </a:lnTo>
                  <a:lnTo>
                    <a:pt x="2179" y="42"/>
                  </a:lnTo>
                  <a:lnTo>
                    <a:pt x="2138" y="1"/>
                  </a:lnTo>
                  <a:close/>
                </a:path>
              </a:pathLst>
            </a:custGeom>
            <a:solidFill>
              <a:srgbClr val="EC8F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33"/>
            <p:cNvSpPr/>
            <p:nvPr/>
          </p:nvSpPr>
          <p:spPr>
            <a:xfrm>
              <a:off x="1876325" y="4141625"/>
              <a:ext cx="53450" cy="178850"/>
            </a:xfrm>
            <a:custGeom>
              <a:rect b="b" l="l" r="r" t="t"/>
              <a:pathLst>
                <a:path extrusionOk="0" h="7154" w="2138">
                  <a:moveTo>
                    <a:pt x="2056" y="1"/>
                  </a:moveTo>
                  <a:lnTo>
                    <a:pt x="1891" y="124"/>
                  </a:lnTo>
                  <a:lnTo>
                    <a:pt x="1562" y="494"/>
                  </a:lnTo>
                  <a:lnTo>
                    <a:pt x="1151" y="1111"/>
                  </a:lnTo>
                  <a:lnTo>
                    <a:pt x="904" y="1481"/>
                  </a:lnTo>
                  <a:lnTo>
                    <a:pt x="699" y="1933"/>
                  </a:lnTo>
                  <a:lnTo>
                    <a:pt x="493" y="2426"/>
                  </a:lnTo>
                  <a:lnTo>
                    <a:pt x="288" y="2961"/>
                  </a:lnTo>
                  <a:lnTo>
                    <a:pt x="164" y="3536"/>
                  </a:lnTo>
                  <a:lnTo>
                    <a:pt x="41" y="4153"/>
                  </a:lnTo>
                  <a:lnTo>
                    <a:pt x="0" y="4852"/>
                  </a:lnTo>
                  <a:lnTo>
                    <a:pt x="41" y="5551"/>
                  </a:lnTo>
                  <a:lnTo>
                    <a:pt x="164" y="6332"/>
                  </a:lnTo>
                  <a:lnTo>
                    <a:pt x="370" y="7113"/>
                  </a:lnTo>
                  <a:lnTo>
                    <a:pt x="370" y="7154"/>
                  </a:lnTo>
                  <a:lnTo>
                    <a:pt x="493" y="7154"/>
                  </a:lnTo>
                  <a:lnTo>
                    <a:pt x="493" y="7072"/>
                  </a:lnTo>
                  <a:lnTo>
                    <a:pt x="288" y="6291"/>
                  </a:lnTo>
                  <a:lnTo>
                    <a:pt x="164" y="5551"/>
                  </a:lnTo>
                  <a:lnTo>
                    <a:pt x="123" y="4852"/>
                  </a:lnTo>
                  <a:lnTo>
                    <a:pt x="164" y="4194"/>
                  </a:lnTo>
                  <a:lnTo>
                    <a:pt x="288" y="3577"/>
                  </a:lnTo>
                  <a:lnTo>
                    <a:pt x="411" y="3002"/>
                  </a:lnTo>
                  <a:lnTo>
                    <a:pt x="576" y="2467"/>
                  </a:lnTo>
                  <a:lnTo>
                    <a:pt x="781" y="1974"/>
                  </a:lnTo>
                  <a:lnTo>
                    <a:pt x="1028" y="1563"/>
                  </a:lnTo>
                  <a:lnTo>
                    <a:pt x="1233" y="1193"/>
                  </a:lnTo>
                  <a:lnTo>
                    <a:pt x="1644" y="617"/>
                  </a:lnTo>
                  <a:lnTo>
                    <a:pt x="1973" y="248"/>
                  </a:lnTo>
                  <a:lnTo>
                    <a:pt x="2138" y="83"/>
                  </a:lnTo>
                  <a:lnTo>
                    <a:pt x="2138" y="42"/>
                  </a:lnTo>
                  <a:lnTo>
                    <a:pt x="2138" y="1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7" name="Google Shape;1277;p33"/>
          <p:cNvGrpSpPr/>
          <p:nvPr/>
        </p:nvGrpSpPr>
        <p:grpSpPr>
          <a:xfrm>
            <a:off x="1331085" y="-441904"/>
            <a:ext cx="1236604" cy="1236604"/>
            <a:chOff x="922575" y="3141650"/>
            <a:chExt cx="529300" cy="529300"/>
          </a:xfrm>
        </p:grpSpPr>
        <p:sp>
          <p:nvSpPr>
            <p:cNvPr id="1278" name="Google Shape;1278;p33"/>
            <p:cNvSpPr/>
            <p:nvPr/>
          </p:nvSpPr>
          <p:spPr>
            <a:xfrm>
              <a:off x="922575" y="3141650"/>
              <a:ext cx="529300" cy="529300"/>
            </a:xfrm>
            <a:custGeom>
              <a:rect b="b" l="l" r="r" t="t"/>
              <a:pathLst>
                <a:path extrusionOk="0" h="21172" w="21172">
                  <a:moveTo>
                    <a:pt x="1" y="1"/>
                  </a:moveTo>
                  <a:lnTo>
                    <a:pt x="1" y="21172"/>
                  </a:lnTo>
                  <a:lnTo>
                    <a:pt x="21172" y="21172"/>
                  </a:lnTo>
                  <a:lnTo>
                    <a:pt x="21172" y="1"/>
                  </a:lnTo>
                  <a:close/>
                </a:path>
              </a:pathLst>
            </a:custGeom>
            <a:solidFill>
              <a:srgbClr val="EBC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33"/>
            <p:cNvSpPr/>
            <p:nvPr/>
          </p:nvSpPr>
          <p:spPr>
            <a:xfrm>
              <a:off x="981150" y="3200225"/>
              <a:ext cx="413175" cy="413175"/>
            </a:xfrm>
            <a:custGeom>
              <a:rect b="b" l="l" r="r" t="t"/>
              <a:pathLst>
                <a:path extrusionOk="0" h="16527" w="16527">
                  <a:moveTo>
                    <a:pt x="16404" y="124"/>
                  </a:moveTo>
                  <a:lnTo>
                    <a:pt x="16404" y="16403"/>
                  </a:lnTo>
                  <a:lnTo>
                    <a:pt x="124" y="16403"/>
                  </a:lnTo>
                  <a:lnTo>
                    <a:pt x="124" y="124"/>
                  </a:lnTo>
                  <a:close/>
                  <a:moveTo>
                    <a:pt x="1" y="1"/>
                  </a:moveTo>
                  <a:lnTo>
                    <a:pt x="1" y="42"/>
                  </a:lnTo>
                  <a:lnTo>
                    <a:pt x="1" y="16445"/>
                  </a:lnTo>
                  <a:lnTo>
                    <a:pt x="1" y="16527"/>
                  </a:lnTo>
                  <a:lnTo>
                    <a:pt x="16486" y="16527"/>
                  </a:lnTo>
                  <a:lnTo>
                    <a:pt x="16527" y="16445"/>
                  </a:lnTo>
                  <a:lnTo>
                    <a:pt x="16527" y="42"/>
                  </a:lnTo>
                  <a:lnTo>
                    <a:pt x="16486" y="1"/>
                  </a:lnTo>
                  <a:close/>
                </a:path>
              </a:pathLst>
            </a:custGeom>
            <a:solidFill>
              <a:srgbClr val="E069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0" name="Google Shape;1280;p33"/>
          <p:cNvGrpSpPr/>
          <p:nvPr/>
        </p:nvGrpSpPr>
        <p:grpSpPr>
          <a:xfrm>
            <a:off x="8450417" y="1206465"/>
            <a:ext cx="365047" cy="2804515"/>
            <a:chOff x="3802832" y="1801911"/>
            <a:chExt cx="365047" cy="2804515"/>
          </a:xfrm>
        </p:grpSpPr>
        <p:sp>
          <p:nvSpPr>
            <p:cNvPr id="1281" name="Google Shape;1281;p33"/>
            <p:cNvSpPr/>
            <p:nvPr/>
          </p:nvSpPr>
          <p:spPr>
            <a:xfrm>
              <a:off x="3980509" y="2418991"/>
              <a:ext cx="7301" cy="2134619"/>
            </a:xfrm>
            <a:custGeom>
              <a:rect b="b" l="l" r="r" t="t"/>
              <a:pathLst>
                <a:path extrusionOk="0" h="36547" w="125">
                  <a:moveTo>
                    <a:pt x="83" y="1"/>
                  </a:moveTo>
                  <a:lnTo>
                    <a:pt x="42" y="42"/>
                  </a:lnTo>
                  <a:lnTo>
                    <a:pt x="1" y="83"/>
                  </a:lnTo>
                  <a:lnTo>
                    <a:pt x="1" y="36505"/>
                  </a:lnTo>
                  <a:lnTo>
                    <a:pt x="42" y="36547"/>
                  </a:lnTo>
                  <a:lnTo>
                    <a:pt x="124" y="36547"/>
                  </a:lnTo>
                  <a:lnTo>
                    <a:pt x="124" y="36505"/>
                  </a:lnTo>
                  <a:lnTo>
                    <a:pt x="124" y="83"/>
                  </a:lnTo>
                  <a:lnTo>
                    <a:pt x="124" y="42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33"/>
            <p:cNvSpPr/>
            <p:nvPr/>
          </p:nvSpPr>
          <p:spPr>
            <a:xfrm>
              <a:off x="3872454" y="4493524"/>
              <a:ext cx="223350" cy="112902"/>
            </a:xfrm>
            <a:custGeom>
              <a:rect b="b" l="l" r="r" t="t"/>
              <a:pathLst>
                <a:path extrusionOk="0" h="1933" w="3824">
                  <a:moveTo>
                    <a:pt x="1933" y="1"/>
                  </a:moveTo>
                  <a:lnTo>
                    <a:pt x="1604" y="42"/>
                  </a:lnTo>
                  <a:lnTo>
                    <a:pt x="1275" y="83"/>
                  </a:lnTo>
                  <a:lnTo>
                    <a:pt x="1029" y="206"/>
                  </a:lnTo>
                  <a:lnTo>
                    <a:pt x="823" y="330"/>
                  </a:lnTo>
                  <a:lnTo>
                    <a:pt x="617" y="453"/>
                  </a:lnTo>
                  <a:lnTo>
                    <a:pt x="494" y="618"/>
                  </a:lnTo>
                  <a:lnTo>
                    <a:pt x="371" y="782"/>
                  </a:lnTo>
                  <a:lnTo>
                    <a:pt x="247" y="987"/>
                  </a:lnTo>
                  <a:lnTo>
                    <a:pt x="124" y="1316"/>
                  </a:lnTo>
                  <a:lnTo>
                    <a:pt x="42" y="1645"/>
                  </a:lnTo>
                  <a:lnTo>
                    <a:pt x="1" y="1933"/>
                  </a:lnTo>
                  <a:lnTo>
                    <a:pt x="3824" y="1933"/>
                  </a:lnTo>
                  <a:lnTo>
                    <a:pt x="3824" y="1645"/>
                  </a:lnTo>
                  <a:lnTo>
                    <a:pt x="3742" y="1316"/>
                  </a:lnTo>
                  <a:lnTo>
                    <a:pt x="3577" y="987"/>
                  </a:lnTo>
                  <a:lnTo>
                    <a:pt x="3495" y="782"/>
                  </a:lnTo>
                  <a:lnTo>
                    <a:pt x="3372" y="618"/>
                  </a:lnTo>
                  <a:lnTo>
                    <a:pt x="3207" y="453"/>
                  </a:lnTo>
                  <a:lnTo>
                    <a:pt x="3043" y="330"/>
                  </a:lnTo>
                  <a:lnTo>
                    <a:pt x="2796" y="206"/>
                  </a:lnTo>
                  <a:lnTo>
                    <a:pt x="2550" y="83"/>
                  </a:lnTo>
                  <a:lnTo>
                    <a:pt x="2262" y="42"/>
                  </a:lnTo>
                  <a:lnTo>
                    <a:pt x="1933" y="1"/>
                  </a:lnTo>
                  <a:close/>
                </a:path>
              </a:pathLst>
            </a:custGeom>
            <a:solidFill>
              <a:srgbClr val="EC8F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33"/>
            <p:cNvSpPr/>
            <p:nvPr/>
          </p:nvSpPr>
          <p:spPr>
            <a:xfrm>
              <a:off x="3802832" y="1801911"/>
              <a:ext cx="365047" cy="1457501"/>
            </a:xfrm>
            <a:custGeom>
              <a:rect b="b" l="l" r="r" t="t"/>
              <a:pathLst>
                <a:path extrusionOk="0" h="24954" w="6250">
                  <a:moveTo>
                    <a:pt x="1" y="1"/>
                  </a:moveTo>
                  <a:lnTo>
                    <a:pt x="1" y="24954"/>
                  </a:lnTo>
                  <a:lnTo>
                    <a:pt x="6249" y="24954"/>
                  </a:lnTo>
                  <a:lnTo>
                    <a:pt x="6249" y="1"/>
                  </a:lnTo>
                  <a:close/>
                </a:path>
              </a:pathLst>
            </a:custGeom>
            <a:solidFill>
              <a:srgbClr val="EC8F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33"/>
            <p:cNvSpPr/>
            <p:nvPr/>
          </p:nvSpPr>
          <p:spPr>
            <a:xfrm>
              <a:off x="3872454" y="1801911"/>
              <a:ext cx="223350" cy="1457501"/>
            </a:xfrm>
            <a:custGeom>
              <a:rect b="b" l="l" r="r" t="t"/>
              <a:pathLst>
                <a:path extrusionOk="0" h="24954" w="3824">
                  <a:moveTo>
                    <a:pt x="1" y="1"/>
                  </a:moveTo>
                  <a:lnTo>
                    <a:pt x="1" y="24954"/>
                  </a:lnTo>
                  <a:lnTo>
                    <a:pt x="3824" y="24954"/>
                  </a:lnTo>
                  <a:lnTo>
                    <a:pt x="3824" y="1"/>
                  </a:lnTo>
                  <a:close/>
                </a:path>
              </a:pathLst>
            </a:custGeom>
            <a:solidFill>
              <a:srgbClr val="EBC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5" name="Google Shape;1285;p33"/>
          <p:cNvSpPr/>
          <p:nvPr/>
        </p:nvSpPr>
        <p:spPr>
          <a:xfrm>
            <a:off x="0" y="4007375"/>
            <a:ext cx="2788500" cy="51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Google Shape;1286;p33"/>
          <p:cNvSpPr/>
          <p:nvPr/>
        </p:nvSpPr>
        <p:spPr>
          <a:xfrm>
            <a:off x="3853750" y="3154475"/>
            <a:ext cx="4006800" cy="51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2fab4239538_0_116"/>
          <p:cNvSpPr txBox="1"/>
          <p:nvPr>
            <p:ph type="title"/>
          </p:nvPr>
        </p:nvSpPr>
        <p:spPr>
          <a:xfrm>
            <a:off x="712650" y="445025"/>
            <a:ext cx="771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Contexto</a:t>
            </a:r>
            <a:endParaRPr/>
          </a:p>
        </p:txBody>
      </p:sp>
      <p:cxnSp>
        <p:nvCxnSpPr>
          <p:cNvPr id="1003" name="Google Shape;1003;g2fab4239538_0_116"/>
          <p:cNvCxnSpPr/>
          <p:nvPr/>
        </p:nvCxnSpPr>
        <p:spPr>
          <a:xfrm>
            <a:off x="1123241" y="2558925"/>
            <a:ext cx="712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004" name="Google Shape;1004;g2fab4239538_0_116"/>
          <p:cNvSpPr txBox="1"/>
          <p:nvPr>
            <p:ph idx="4294967295" type="title"/>
          </p:nvPr>
        </p:nvSpPr>
        <p:spPr>
          <a:xfrm>
            <a:off x="4242459" y="2554875"/>
            <a:ext cx="659100" cy="644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8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sz="18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5" name="Google Shape;1005;g2fab4239538_0_116"/>
          <p:cNvSpPr txBox="1"/>
          <p:nvPr>
            <p:ph idx="4294967295" type="title"/>
          </p:nvPr>
        </p:nvSpPr>
        <p:spPr>
          <a:xfrm>
            <a:off x="1407100" y="1914228"/>
            <a:ext cx="659100" cy="64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8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18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6" name="Google Shape;1006;g2fab4239538_0_116"/>
          <p:cNvSpPr txBox="1"/>
          <p:nvPr>
            <p:ph idx="4294967295" type="title"/>
          </p:nvPr>
        </p:nvSpPr>
        <p:spPr>
          <a:xfrm>
            <a:off x="7047849" y="1914225"/>
            <a:ext cx="659100" cy="64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8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sz="18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7" name="Google Shape;1007;g2fab4239538_0_116"/>
          <p:cNvSpPr txBox="1"/>
          <p:nvPr/>
        </p:nvSpPr>
        <p:spPr>
          <a:xfrm>
            <a:off x="1298491" y="2711325"/>
            <a:ext cx="8763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1992</a:t>
            </a:r>
            <a:endParaRPr b="1" i="0" sz="2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8" name="Google Shape;1008;g2fab4239538_0_116"/>
          <p:cNvSpPr txBox="1"/>
          <p:nvPr/>
        </p:nvSpPr>
        <p:spPr>
          <a:xfrm>
            <a:off x="877791" y="3043225"/>
            <a:ext cx="1765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Inauguración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</a:t>
            </a:r>
            <a:r>
              <a:rPr b="0" i="0" lang="en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uebler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í</a:t>
            </a:r>
            <a:r>
              <a:rPr b="0" i="0" lang="en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EDSI</a:t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9" name="Google Shape;1009;g2fab4239538_0_116"/>
          <p:cNvSpPr txBox="1"/>
          <p:nvPr/>
        </p:nvSpPr>
        <p:spPr>
          <a:xfrm>
            <a:off x="4123921" y="2101388"/>
            <a:ext cx="8763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2002</a:t>
            </a:r>
            <a:endParaRPr b="1" i="0" sz="2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0" name="Google Shape;1010;g2fab4239538_0_116"/>
          <p:cNvSpPr txBox="1"/>
          <p:nvPr/>
        </p:nvSpPr>
        <p:spPr>
          <a:xfrm>
            <a:off x="3664675" y="1343025"/>
            <a:ext cx="18147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Implementación software de gestión escritorio</a:t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11" name="Google Shape;1011;g2fab4239538_0_116"/>
          <p:cNvSpPr txBox="1"/>
          <p:nvPr/>
        </p:nvSpPr>
        <p:spPr>
          <a:xfrm>
            <a:off x="6945316" y="2711325"/>
            <a:ext cx="8763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endParaRPr b="1" i="0" sz="2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2" name="Google Shape;1012;g2fab4239538_0_116"/>
          <p:cNvSpPr txBox="1"/>
          <p:nvPr/>
        </p:nvSpPr>
        <p:spPr>
          <a:xfrm>
            <a:off x="6500716" y="3043225"/>
            <a:ext cx="1765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Desarrollo software de gestión web</a:t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2fab4239538_0_0"/>
          <p:cNvSpPr/>
          <p:nvPr/>
        </p:nvSpPr>
        <p:spPr>
          <a:xfrm>
            <a:off x="6222437" y="1647750"/>
            <a:ext cx="987600" cy="65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g2fab4239538_0_0"/>
          <p:cNvSpPr/>
          <p:nvPr/>
        </p:nvSpPr>
        <p:spPr>
          <a:xfrm>
            <a:off x="4078200" y="1647750"/>
            <a:ext cx="987600" cy="65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g2fab4239538_0_0"/>
          <p:cNvSpPr/>
          <p:nvPr/>
        </p:nvSpPr>
        <p:spPr>
          <a:xfrm>
            <a:off x="1944250" y="1647750"/>
            <a:ext cx="987600" cy="65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g2fab4239538_0_0"/>
          <p:cNvSpPr txBox="1"/>
          <p:nvPr>
            <p:ph type="title"/>
          </p:nvPr>
        </p:nvSpPr>
        <p:spPr>
          <a:xfrm>
            <a:off x="712650" y="445025"/>
            <a:ext cx="771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Integrantes</a:t>
            </a:r>
            <a:endParaRPr/>
          </a:p>
        </p:txBody>
      </p:sp>
      <p:sp>
        <p:nvSpPr>
          <p:cNvPr id="1021" name="Google Shape;1021;g2fab4239538_0_0"/>
          <p:cNvSpPr txBox="1"/>
          <p:nvPr>
            <p:ph idx="1" type="subTitle"/>
          </p:nvPr>
        </p:nvSpPr>
        <p:spPr>
          <a:xfrm>
            <a:off x="1465100" y="2884688"/>
            <a:ext cx="19383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Programador y Scrum Master</a:t>
            </a:r>
            <a:endParaRPr/>
          </a:p>
        </p:txBody>
      </p:sp>
      <p:sp>
        <p:nvSpPr>
          <p:cNvPr id="1022" name="Google Shape;1022;g2fab4239538_0_0"/>
          <p:cNvSpPr txBox="1"/>
          <p:nvPr>
            <p:ph idx="2" type="subTitle"/>
          </p:nvPr>
        </p:nvSpPr>
        <p:spPr>
          <a:xfrm>
            <a:off x="3649233" y="2871188"/>
            <a:ext cx="19383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Experto en seguridad y Analista de datos</a:t>
            </a:r>
            <a:endParaRPr/>
          </a:p>
        </p:txBody>
      </p:sp>
      <p:sp>
        <p:nvSpPr>
          <p:cNvPr id="1023" name="Google Shape;1023;g2fab4239538_0_0"/>
          <p:cNvSpPr txBox="1"/>
          <p:nvPr>
            <p:ph idx="3" type="subTitle"/>
          </p:nvPr>
        </p:nvSpPr>
        <p:spPr>
          <a:xfrm>
            <a:off x="1219275" y="2384750"/>
            <a:ext cx="23235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100"/>
              <a:buNone/>
            </a:pPr>
            <a:r>
              <a:rPr lang="en"/>
              <a:t>Juan Manuel P.</a:t>
            </a:r>
            <a:endParaRPr/>
          </a:p>
        </p:txBody>
      </p:sp>
      <p:sp>
        <p:nvSpPr>
          <p:cNvPr id="1024" name="Google Shape;1024;g2fab4239538_0_0"/>
          <p:cNvSpPr txBox="1"/>
          <p:nvPr>
            <p:ph idx="4" type="subTitle"/>
          </p:nvPr>
        </p:nvSpPr>
        <p:spPr>
          <a:xfrm>
            <a:off x="3701275" y="2398088"/>
            <a:ext cx="18342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100"/>
              <a:buNone/>
            </a:pPr>
            <a:r>
              <a:rPr lang="en"/>
              <a:t>Gerardo N.</a:t>
            </a:r>
            <a:endParaRPr/>
          </a:p>
        </p:txBody>
      </p:sp>
      <p:sp>
        <p:nvSpPr>
          <p:cNvPr id="1025" name="Google Shape;1025;g2fab4239538_0_0"/>
          <p:cNvSpPr txBox="1"/>
          <p:nvPr>
            <p:ph idx="5" type="subTitle"/>
          </p:nvPr>
        </p:nvSpPr>
        <p:spPr>
          <a:xfrm>
            <a:off x="5833352" y="2871188"/>
            <a:ext cx="19203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Encargado de Q.A.</a:t>
            </a:r>
            <a:endParaRPr/>
          </a:p>
        </p:txBody>
      </p:sp>
      <p:sp>
        <p:nvSpPr>
          <p:cNvPr id="1026" name="Google Shape;1026;g2fab4239538_0_0"/>
          <p:cNvSpPr txBox="1"/>
          <p:nvPr>
            <p:ph idx="6" type="subTitle"/>
          </p:nvPr>
        </p:nvSpPr>
        <p:spPr>
          <a:xfrm>
            <a:off x="5853600" y="2398100"/>
            <a:ext cx="18999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100"/>
              <a:buNone/>
            </a:pPr>
            <a:r>
              <a:rPr lang="en"/>
              <a:t>Benjamín V.</a:t>
            </a:r>
            <a:endParaRPr/>
          </a:p>
        </p:txBody>
      </p:sp>
      <p:grpSp>
        <p:nvGrpSpPr>
          <p:cNvPr id="1027" name="Google Shape;1027;g2fab4239538_0_0"/>
          <p:cNvGrpSpPr/>
          <p:nvPr/>
        </p:nvGrpSpPr>
        <p:grpSpPr>
          <a:xfrm>
            <a:off x="-833009" y="2157140"/>
            <a:ext cx="2052286" cy="2396191"/>
            <a:chOff x="6050950" y="3155025"/>
            <a:chExt cx="1330925" cy="1553950"/>
          </a:xfrm>
        </p:grpSpPr>
        <p:sp>
          <p:nvSpPr>
            <p:cNvPr id="1028" name="Google Shape;1028;g2fab4239538_0_0"/>
            <p:cNvSpPr/>
            <p:nvPr/>
          </p:nvSpPr>
          <p:spPr>
            <a:xfrm>
              <a:off x="6050950" y="3841525"/>
              <a:ext cx="248750" cy="867450"/>
            </a:xfrm>
            <a:custGeom>
              <a:rect b="b" l="l" r="r" t="t"/>
              <a:pathLst>
                <a:path extrusionOk="0" h="34698" w="9950">
                  <a:moveTo>
                    <a:pt x="4810" y="1"/>
                  </a:moveTo>
                  <a:lnTo>
                    <a:pt x="1" y="34697"/>
                  </a:lnTo>
                  <a:lnTo>
                    <a:pt x="1563" y="34697"/>
                  </a:lnTo>
                  <a:lnTo>
                    <a:pt x="99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g2fab4239538_0_0"/>
            <p:cNvSpPr/>
            <p:nvPr/>
          </p:nvSpPr>
          <p:spPr>
            <a:xfrm>
              <a:off x="7133150" y="3841525"/>
              <a:ext cx="248725" cy="867450"/>
            </a:xfrm>
            <a:custGeom>
              <a:rect b="b" l="l" r="r" t="t"/>
              <a:pathLst>
                <a:path extrusionOk="0" h="34698" w="9949">
                  <a:moveTo>
                    <a:pt x="1" y="1"/>
                  </a:moveTo>
                  <a:lnTo>
                    <a:pt x="8428" y="34697"/>
                  </a:lnTo>
                  <a:lnTo>
                    <a:pt x="9949" y="34697"/>
                  </a:lnTo>
                  <a:lnTo>
                    <a:pt x="51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g2fab4239538_0_0"/>
            <p:cNvSpPr/>
            <p:nvPr/>
          </p:nvSpPr>
          <p:spPr>
            <a:xfrm>
              <a:off x="6050950" y="3764450"/>
              <a:ext cx="1330925" cy="154200"/>
            </a:xfrm>
            <a:custGeom>
              <a:rect b="b" l="l" r="r" t="t"/>
              <a:pathLst>
                <a:path extrusionOk="0" h="6168" w="53237">
                  <a:moveTo>
                    <a:pt x="1" y="1"/>
                  </a:moveTo>
                  <a:lnTo>
                    <a:pt x="1" y="6167"/>
                  </a:lnTo>
                  <a:lnTo>
                    <a:pt x="53237" y="6167"/>
                  </a:lnTo>
                  <a:lnTo>
                    <a:pt x="532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g2fab4239538_0_0"/>
            <p:cNvSpPr/>
            <p:nvPr/>
          </p:nvSpPr>
          <p:spPr>
            <a:xfrm>
              <a:off x="6551450" y="3155025"/>
              <a:ext cx="381325" cy="609450"/>
            </a:xfrm>
            <a:custGeom>
              <a:rect b="b" l="l" r="r" t="t"/>
              <a:pathLst>
                <a:path extrusionOk="0" h="24378" w="15253">
                  <a:moveTo>
                    <a:pt x="4564" y="0"/>
                  </a:moveTo>
                  <a:lnTo>
                    <a:pt x="4564" y="10360"/>
                  </a:lnTo>
                  <a:lnTo>
                    <a:pt x="4071" y="10606"/>
                  </a:lnTo>
                  <a:lnTo>
                    <a:pt x="3618" y="10853"/>
                  </a:lnTo>
                  <a:lnTo>
                    <a:pt x="3166" y="11182"/>
                  </a:lnTo>
                  <a:lnTo>
                    <a:pt x="2714" y="11511"/>
                  </a:lnTo>
                  <a:lnTo>
                    <a:pt x="2344" y="11881"/>
                  </a:lnTo>
                  <a:lnTo>
                    <a:pt x="1974" y="12251"/>
                  </a:lnTo>
                  <a:lnTo>
                    <a:pt x="1604" y="12662"/>
                  </a:lnTo>
                  <a:lnTo>
                    <a:pt x="1275" y="13114"/>
                  </a:lnTo>
                  <a:lnTo>
                    <a:pt x="987" y="13566"/>
                  </a:lnTo>
                  <a:lnTo>
                    <a:pt x="741" y="14059"/>
                  </a:lnTo>
                  <a:lnTo>
                    <a:pt x="535" y="14553"/>
                  </a:lnTo>
                  <a:lnTo>
                    <a:pt x="371" y="15087"/>
                  </a:lnTo>
                  <a:lnTo>
                    <a:pt x="206" y="15622"/>
                  </a:lnTo>
                  <a:lnTo>
                    <a:pt x="124" y="16197"/>
                  </a:lnTo>
                  <a:lnTo>
                    <a:pt x="42" y="16773"/>
                  </a:lnTo>
                  <a:lnTo>
                    <a:pt x="1" y="17348"/>
                  </a:lnTo>
                  <a:lnTo>
                    <a:pt x="42" y="17800"/>
                  </a:lnTo>
                  <a:lnTo>
                    <a:pt x="83" y="18294"/>
                  </a:lnTo>
                  <a:lnTo>
                    <a:pt x="247" y="19404"/>
                  </a:lnTo>
                  <a:lnTo>
                    <a:pt x="494" y="20596"/>
                  </a:lnTo>
                  <a:lnTo>
                    <a:pt x="741" y="21706"/>
                  </a:lnTo>
                  <a:lnTo>
                    <a:pt x="1234" y="23597"/>
                  </a:lnTo>
                  <a:lnTo>
                    <a:pt x="1481" y="24378"/>
                  </a:lnTo>
                  <a:lnTo>
                    <a:pt x="13813" y="24378"/>
                  </a:lnTo>
                  <a:lnTo>
                    <a:pt x="14019" y="23597"/>
                  </a:lnTo>
                  <a:lnTo>
                    <a:pt x="14512" y="21706"/>
                  </a:lnTo>
                  <a:lnTo>
                    <a:pt x="14800" y="20596"/>
                  </a:lnTo>
                  <a:lnTo>
                    <a:pt x="15006" y="19404"/>
                  </a:lnTo>
                  <a:lnTo>
                    <a:pt x="15170" y="18294"/>
                  </a:lnTo>
                  <a:lnTo>
                    <a:pt x="15211" y="17800"/>
                  </a:lnTo>
                  <a:lnTo>
                    <a:pt x="15252" y="17348"/>
                  </a:lnTo>
                  <a:lnTo>
                    <a:pt x="15211" y="16773"/>
                  </a:lnTo>
                  <a:lnTo>
                    <a:pt x="15170" y="16197"/>
                  </a:lnTo>
                  <a:lnTo>
                    <a:pt x="15047" y="15622"/>
                  </a:lnTo>
                  <a:lnTo>
                    <a:pt x="14923" y="15087"/>
                  </a:lnTo>
                  <a:lnTo>
                    <a:pt x="14718" y="14553"/>
                  </a:lnTo>
                  <a:lnTo>
                    <a:pt x="14512" y="14059"/>
                  </a:lnTo>
                  <a:lnTo>
                    <a:pt x="14266" y="13566"/>
                  </a:lnTo>
                  <a:lnTo>
                    <a:pt x="13978" y="13114"/>
                  </a:lnTo>
                  <a:lnTo>
                    <a:pt x="13649" y="12662"/>
                  </a:lnTo>
                  <a:lnTo>
                    <a:pt x="13320" y="12251"/>
                  </a:lnTo>
                  <a:lnTo>
                    <a:pt x="12950" y="11881"/>
                  </a:lnTo>
                  <a:lnTo>
                    <a:pt x="12539" y="11511"/>
                  </a:lnTo>
                  <a:lnTo>
                    <a:pt x="12087" y="11182"/>
                  </a:lnTo>
                  <a:lnTo>
                    <a:pt x="11635" y="10853"/>
                  </a:lnTo>
                  <a:lnTo>
                    <a:pt x="11182" y="10606"/>
                  </a:lnTo>
                  <a:lnTo>
                    <a:pt x="10689" y="10360"/>
                  </a:lnTo>
                  <a:lnTo>
                    <a:pt x="106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g2fab4239538_0_0"/>
            <p:cNvSpPr/>
            <p:nvPr/>
          </p:nvSpPr>
          <p:spPr>
            <a:xfrm>
              <a:off x="6556600" y="3634975"/>
              <a:ext cx="356650" cy="96625"/>
            </a:xfrm>
            <a:custGeom>
              <a:rect b="b" l="l" r="r" t="t"/>
              <a:pathLst>
                <a:path extrusionOk="0" h="3865" w="14266">
                  <a:moveTo>
                    <a:pt x="0" y="0"/>
                  </a:moveTo>
                  <a:lnTo>
                    <a:pt x="247" y="1233"/>
                  </a:lnTo>
                  <a:lnTo>
                    <a:pt x="13977" y="3864"/>
                  </a:lnTo>
                  <a:lnTo>
                    <a:pt x="14265" y="27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g2fab4239538_0_0"/>
            <p:cNvSpPr/>
            <p:nvPr/>
          </p:nvSpPr>
          <p:spPr>
            <a:xfrm>
              <a:off x="6572000" y="3475675"/>
              <a:ext cx="359750" cy="95600"/>
            </a:xfrm>
            <a:custGeom>
              <a:rect b="b" l="l" r="r" t="t"/>
              <a:pathLst>
                <a:path extrusionOk="0" h="3824" w="14390">
                  <a:moveTo>
                    <a:pt x="659" y="0"/>
                  </a:moveTo>
                  <a:lnTo>
                    <a:pt x="330" y="535"/>
                  </a:lnTo>
                  <a:lnTo>
                    <a:pt x="1" y="1069"/>
                  </a:lnTo>
                  <a:lnTo>
                    <a:pt x="14389" y="3823"/>
                  </a:lnTo>
                  <a:lnTo>
                    <a:pt x="14307" y="3207"/>
                  </a:lnTo>
                  <a:lnTo>
                    <a:pt x="14184" y="259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g2fab4239538_0_0"/>
            <p:cNvSpPr/>
            <p:nvPr/>
          </p:nvSpPr>
          <p:spPr>
            <a:xfrm>
              <a:off x="6595650" y="3457175"/>
              <a:ext cx="327875" cy="72975"/>
            </a:xfrm>
            <a:custGeom>
              <a:rect b="b" l="l" r="r" t="t"/>
              <a:pathLst>
                <a:path extrusionOk="0" h="2919" w="13115">
                  <a:moveTo>
                    <a:pt x="329" y="0"/>
                  </a:moveTo>
                  <a:lnTo>
                    <a:pt x="0" y="411"/>
                  </a:lnTo>
                  <a:lnTo>
                    <a:pt x="13114" y="2919"/>
                  </a:lnTo>
                  <a:lnTo>
                    <a:pt x="12950" y="2426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g2fab4239538_0_0"/>
            <p:cNvSpPr/>
            <p:nvPr/>
          </p:nvSpPr>
          <p:spPr>
            <a:xfrm>
              <a:off x="6552475" y="3593850"/>
              <a:ext cx="370025" cy="82250"/>
            </a:xfrm>
            <a:custGeom>
              <a:rect b="b" l="l" r="r" t="t"/>
              <a:pathLst>
                <a:path extrusionOk="0" h="3290" w="14801">
                  <a:moveTo>
                    <a:pt x="1" y="1"/>
                  </a:moveTo>
                  <a:lnTo>
                    <a:pt x="1" y="453"/>
                  </a:lnTo>
                  <a:lnTo>
                    <a:pt x="14677" y="3289"/>
                  </a:lnTo>
                  <a:lnTo>
                    <a:pt x="14800" y="28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g2fab4239538_0_0"/>
            <p:cNvSpPr/>
            <p:nvPr/>
          </p:nvSpPr>
          <p:spPr>
            <a:xfrm>
              <a:off x="6552475" y="3528075"/>
              <a:ext cx="380300" cy="125425"/>
            </a:xfrm>
            <a:custGeom>
              <a:rect b="b" l="l" r="r" t="t"/>
              <a:pathLst>
                <a:path extrusionOk="0" h="5017" w="15212">
                  <a:moveTo>
                    <a:pt x="371" y="1"/>
                  </a:moveTo>
                  <a:lnTo>
                    <a:pt x="206" y="535"/>
                  </a:lnTo>
                  <a:lnTo>
                    <a:pt x="83" y="1070"/>
                  </a:lnTo>
                  <a:lnTo>
                    <a:pt x="1" y="1604"/>
                  </a:lnTo>
                  <a:lnTo>
                    <a:pt x="1" y="2179"/>
                  </a:lnTo>
                  <a:lnTo>
                    <a:pt x="14882" y="5016"/>
                  </a:lnTo>
                  <a:lnTo>
                    <a:pt x="15088" y="3865"/>
                  </a:lnTo>
                  <a:lnTo>
                    <a:pt x="15211" y="2837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g2fab4239538_0_0"/>
            <p:cNvSpPr/>
            <p:nvPr/>
          </p:nvSpPr>
          <p:spPr>
            <a:xfrm>
              <a:off x="6196900" y="3342050"/>
              <a:ext cx="263125" cy="422425"/>
            </a:xfrm>
            <a:custGeom>
              <a:rect b="b" l="l" r="r" t="t"/>
              <a:pathLst>
                <a:path extrusionOk="0" h="16897" w="10525">
                  <a:moveTo>
                    <a:pt x="3124" y="1"/>
                  </a:moveTo>
                  <a:lnTo>
                    <a:pt x="3124" y="782"/>
                  </a:lnTo>
                  <a:lnTo>
                    <a:pt x="3083" y="1933"/>
                  </a:lnTo>
                  <a:lnTo>
                    <a:pt x="2960" y="3043"/>
                  </a:lnTo>
                  <a:lnTo>
                    <a:pt x="2754" y="4153"/>
                  </a:lnTo>
                  <a:lnTo>
                    <a:pt x="2467" y="5222"/>
                  </a:lnTo>
                  <a:lnTo>
                    <a:pt x="2138" y="6291"/>
                  </a:lnTo>
                  <a:lnTo>
                    <a:pt x="1727" y="7359"/>
                  </a:lnTo>
                  <a:lnTo>
                    <a:pt x="1233" y="8387"/>
                  </a:lnTo>
                  <a:lnTo>
                    <a:pt x="699" y="9374"/>
                  </a:lnTo>
                  <a:lnTo>
                    <a:pt x="370" y="9990"/>
                  </a:lnTo>
                  <a:lnTo>
                    <a:pt x="165" y="10607"/>
                  </a:lnTo>
                  <a:lnTo>
                    <a:pt x="41" y="11306"/>
                  </a:lnTo>
                  <a:lnTo>
                    <a:pt x="0" y="12005"/>
                  </a:lnTo>
                  <a:lnTo>
                    <a:pt x="41" y="12704"/>
                  </a:lnTo>
                  <a:lnTo>
                    <a:pt x="123" y="13444"/>
                  </a:lnTo>
                  <a:lnTo>
                    <a:pt x="288" y="14266"/>
                  </a:lnTo>
                  <a:lnTo>
                    <a:pt x="493" y="15047"/>
                  </a:lnTo>
                  <a:lnTo>
                    <a:pt x="822" y="16362"/>
                  </a:lnTo>
                  <a:lnTo>
                    <a:pt x="987" y="16897"/>
                  </a:lnTo>
                  <a:lnTo>
                    <a:pt x="9537" y="16897"/>
                  </a:lnTo>
                  <a:lnTo>
                    <a:pt x="9702" y="16362"/>
                  </a:lnTo>
                  <a:lnTo>
                    <a:pt x="10031" y="15047"/>
                  </a:lnTo>
                  <a:lnTo>
                    <a:pt x="10195" y="14266"/>
                  </a:lnTo>
                  <a:lnTo>
                    <a:pt x="10360" y="13444"/>
                  </a:lnTo>
                  <a:lnTo>
                    <a:pt x="10483" y="12704"/>
                  </a:lnTo>
                  <a:lnTo>
                    <a:pt x="10524" y="12005"/>
                  </a:lnTo>
                  <a:lnTo>
                    <a:pt x="10483" y="11306"/>
                  </a:lnTo>
                  <a:lnTo>
                    <a:pt x="10360" y="10607"/>
                  </a:lnTo>
                  <a:lnTo>
                    <a:pt x="10113" y="9990"/>
                  </a:lnTo>
                  <a:lnTo>
                    <a:pt x="9825" y="9374"/>
                  </a:lnTo>
                  <a:lnTo>
                    <a:pt x="9291" y="8387"/>
                  </a:lnTo>
                  <a:lnTo>
                    <a:pt x="8797" y="7359"/>
                  </a:lnTo>
                  <a:lnTo>
                    <a:pt x="8386" y="6291"/>
                  </a:lnTo>
                  <a:lnTo>
                    <a:pt x="8016" y="5222"/>
                  </a:lnTo>
                  <a:lnTo>
                    <a:pt x="7770" y="4153"/>
                  </a:lnTo>
                  <a:lnTo>
                    <a:pt x="7523" y="3043"/>
                  </a:lnTo>
                  <a:lnTo>
                    <a:pt x="7400" y="1933"/>
                  </a:lnTo>
                  <a:lnTo>
                    <a:pt x="7359" y="782"/>
                  </a:lnTo>
                  <a:lnTo>
                    <a:pt x="73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g2fab4239538_0_0"/>
            <p:cNvSpPr/>
            <p:nvPr/>
          </p:nvSpPr>
          <p:spPr>
            <a:xfrm>
              <a:off x="6196900" y="3630850"/>
              <a:ext cx="263125" cy="41125"/>
            </a:xfrm>
            <a:custGeom>
              <a:rect b="b" l="l" r="r" t="t"/>
              <a:pathLst>
                <a:path extrusionOk="0" h="1645" w="10525">
                  <a:moveTo>
                    <a:pt x="3371" y="1"/>
                  </a:moveTo>
                  <a:lnTo>
                    <a:pt x="3330" y="42"/>
                  </a:lnTo>
                  <a:lnTo>
                    <a:pt x="1480" y="1481"/>
                  </a:lnTo>
                  <a:lnTo>
                    <a:pt x="0" y="288"/>
                  </a:lnTo>
                  <a:lnTo>
                    <a:pt x="0" y="453"/>
                  </a:lnTo>
                  <a:lnTo>
                    <a:pt x="1439" y="1604"/>
                  </a:lnTo>
                  <a:lnTo>
                    <a:pt x="1480" y="1645"/>
                  </a:lnTo>
                  <a:lnTo>
                    <a:pt x="1521" y="1604"/>
                  </a:lnTo>
                  <a:lnTo>
                    <a:pt x="3371" y="165"/>
                  </a:lnTo>
                  <a:lnTo>
                    <a:pt x="5221" y="1604"/>
                  </a:lnTo>
                  <a:lnTo>
                    <a:pt x="5262" y="1645"/>
                  </a:lnTo>
                  <a:lnTo>
                    <a:pt x="5303" y="1604"/>
                  </a:lnTo>
                  <a:lnTo>
                    <a:pt x="7153" y="165"/>
                  </a:lnTo>
                  <a:lnTo>
                    <a:pt x="9003" y="1604"/>
                  </a:lnTo>
                  <a:lnTo>
                    <a:pt x="9044" y="1645"/>
                  </a:lnTo>
                  <a:lnTo>
                    <a:pt x="9085" y="1604"/>
                  </a:lnTo>
                  <a:lnTo>
                    <a:pt x="10524" y="453"/>
                  </a:lnTo>
                  <a:lnTo>
                    <a:pt x="10524" y="288"/>
                  </a:lnTo>
                  <a:lnTo>
                    <a:pt x="9044" y="1481"/>
                  </a:lnTo>
                  <a:lnTo>
                    <a:pt x="7194" y="42"/>
                  </a:lnTo>
                  <a:lnTo>
                    <a:pt x="7153" y="1"/>
                  </a:lnTo>
                  <a:lnTo>
                    <a:pt x="7112" y="42"/>
                  </a:lnTo>
                  <a:lnTo>
                    <a:pt x="5262" y="1481"/>
                  </a:lnTo>
                  <a:lnTo>
                    <a:pt x="3412" y="42"/>
                  </a:lnTo>
                  <a:lnTo>
                    <a:pt x="33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g2fab4239538_0_0"/>
            <p:cNvSpPr/>
            <p:nvPr/>
          </p:nvSpPr>
          <p:spPr>
            <a:xfrm>
              <a:off x="6199975" y="3664775"/>
              <a:ext cx="256950" cy="40100"/>
            </a:xfrm>
            <a:custGeom>
              <a:rect b="b" l="l" r="r" t="t"/>
              <a:pathLst>
                <a:path extrusionOk="0" h="1604" w="10278">
                  <a:moveTo>
                    <a:pt x="3207" y="0"/>
                  </a:moveTo>
                  <a:lnTo>
                    <a:pt x="1357" y="1480"/>
                  </a:lnTo>
                  <a:lnTo>
                    <a:pt x="0" y="370"/>
                  </a:lnTo>
                  <a:lnTo>
                    <a:pt x="0" y="576"/>
                  </a:lnTo>
                  <a:lnTo>
                    <a:pt x="1316" y="1603"/>
                  </a:lnTo>
                  <a:lnTo>
                    <a:pt x="1398" y="1603"/>
                  </a:lnTo>
                  <a:lnTo>
                    <a:pt x="3248" y="124"/>
                  </a:lnTo>
                  <a:lnTo>
                    <a:pt x="5098" y="1603"/>
                  </a:lnTo>
                  <a:lnTo>
                    <a:pt x="5180" y="1603"/>
                  </a:lnTo>
                  <a:lnTo>
                    <a:pt x="7030" y="124"/>
                  </a:lnTo>
                  <a:lnTo>
                    <a:pt x="8880" y="1603"/>
                  </a:lnTo>
                  <a:lnTo>
                    <a:pt x="8962" y="1603"/>
                  </a:lnTo>
                  <a:lnTo>
                    <a:pt x="10237" y="576"/>
                  </a:lnTo>
                  <a:lnTo>
                    <a:pt x="10278" y="370"/>
                  </a:lnTo>
                  <a:lnTo>
                    <a:pt x="8921" y="1480"/>
                  </a:lnTo>
                  <a:lnTo>
                    <a:pt x="7071" y="0"/>
                  </a:lnTo>
                  <a:lnTo>
                    <a:pt x="6989" y="0"/>
                  </a:lnTo>
                  <a:lnTo>
                    <a:pt x="5139" y="1480"/>
                  </a:lnTo>
                  <a:lnTo>
                    <a:pt x="32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g2fab4239538_0_0"/>
            <p:cNvSpPr/>
            <p:nvPr/>
          </p:nvSpPr>
          <p:spPr>
            <a:xfrm>
              <a:off x="6087950" y="3797350"/>
              <a:ext cx="606375" cy="89425"/>
            </a:xfrm>
            <a:custGeom>
              <a:rect b="b" l="l" r="r" t="t"/>
              <a:pathLst>
                <a:path extrusionOk="0" h="3577" w="24255">
                  <a:moveTo>
                    <a:pt x="24132" y="124"/>
                  </a:moveTo>
                  <a:lnTo>
                    <a:pt x="24132" y="3453"/>
                  </a:lnTo>
                  <a:lnTo>
                    <a:pt x="124" y="3453"/>
                  </a:lnTo>
                  <a:lnTo>
                    <a:pt x="124" y="124"/>
                  </a:lnTo>
                  <a:close/>
                  <a:moveTo>
                    <a:pt x="1" y="0"/>
                  </a:moveTo>
                  <a:lnTo>
                    <a:pt x="1" y="41"/>
                  </a:lnTo>
                  <a:lnTo>
                    <a:pt x="1" y="3495"/>
                  </a:lnTo>
                  <a:lnTo>
                    <a:pt x="1" y="3536"/>
                  </a:lnTo>
                  <a:lnTo>
                    <a:pt x="42" y="3577"/>
                  </a:lnTo>
                  <a:lnTo>
                    <a:pt x="24173" y="3577"/>
                  </a:lnTo>
                  <a:lnTo>
                    <a:pt x="24214" y="3536"/>
                  </a:lnTo>
                  <a:lnTo>
                    <a:pt x="24255" y="3495"/>
                  </a:lnTo>
                  <a:lnTo>
                    <a:pt x="24255" y="41"/>
                  </a:lnTo>
                  <a:lnTo>
                    <a:pt x="242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g2fab4239538_0_0"/>
            <p:cNvSpPr/>
            <p:nvPr/>
          </p:nvSpPr>
          <p:spPr>
            <a:xfrm>
              <a:off x="6739525" y="3797350"/>
              <a:ext cx="605375" cy="89425"/>
            </a:xfrm>
            <a:custGeom>
              <a:rect b="b" l="l" r="r" t="t"/>
              <a:pathLst>
                <a:path extrusionOk="0" h="3577" w="24215">
                  <a:moveTo>
                    <a:pt x="24091" y="124"/>
                  </a:moveTo>
                  <a:lnTo>
                    <a:pt x="24091" y="3453"/>
                  </a:lnTo>
                  <a:lnTo>
                    <a:pt x="124" y="3453"/>
                  </a:lnTo>
                  <a:lnTo>
                    <a:pt x="124" y="124"/>
                  </a:lnTo>
                  <a:close/>
                  <a:moveTo>
                    <a:pt x="1" y="0"/>
                  </a:moveTo>
                  <a:lnTo>
                    <a:pt x="1" y="41"/>
                  </a:lnTo>
                  <a:lnTo>
                    <a:pt x="1" y="3495"/>
                  </a:lnTo>
                  <a:lnTo>
                    <a:pt x="1" y="3536"/>
                  </a:lnTo>
                  <a:lnTo>
                    <a:pt x="42" y="3577"/>
                  </a:lnTo>
                  <a:lnTo>
                    <a:pt x="24173" y="3577"/>
                  </a:lnTo>
                  <a:lnTo>
                    <a:pt x="24214" y="3536"/>
                  </a:lnTo>
                  <a:lnTo>
                    <a:pt x="24214" y="3495"/>
                  </a:lnTo>
                  <a:lnTo>
                    <a:pt x="24214" y="41"/>
                  </a:lnTo>
                  <a:lnTo>
                    <a:pt x="242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g2fab4239538_0_0"/>
            <p:cNvSpPr/>
            <p:nvPr/>
          </p:nvSpPr>
          <p:spPr>
            <a:xfrm>
              <a:off x="6375725" y="3827150"/>
              <a:ext cx="29825" cy="29825"/>
            </a:xfrm>
            <a:custGeom>
              <a:rect b="b" l="l" r="r" t="t"/>
              <a:pathLst>
                <a:path extrusionOk="0" h="1193" w="1193">
                  <a:moveTo>
                    <a:pt x="781" y="124"/>
                  </a:moveTo>
                  <a:lnTo>
                    <a:pt x="946" y="247"/>
                  </a:lnTo>
                  <a:lnTo>
                    <a:pt x="1069" y="412"/>
                  </a:lnTo>
                  <a:lnTo>
                    <a:pt x="1069" y="576"/>
                  </a:lnTo>
                  <a:lnTo>
                    <a:pt x="1069" y="782"/>
                  </a:lnTo>
                  <a:lnTo>
                    <a:pt x="946" y="905"/>
                  </a:lnTo>
                  <a:lnTo>
                    <a:pt x="781" y="1028"/>
                  </a:lnTo>
                  <a:lnTo>
                    <a:pt x="617" y="1069"/>
                  </a:lnTo>
                  <a:lnTo>
                    <a:pt x="411" y="1028"/>
                  </a:lnTo>
                  <a:lnTo>
                    <a:pt x="288" y="905"/>
                  </a:lnTo>
                  <a:lnTo>
                    <a:pt x="165" y="782"/>
                  </a:lnTo>
                  <a:lnTo>
                    <a:pt x="123" y="576"/>
                  </a:lnTo>
                  <a:lnTo>
                    <a:pt x="165" y="412"/>
                  </a:lnTo>
                  <a:lnTo>
                    <a:pt x="288" y="247"/>
                  </a:lnTo>
                  <a:lnTo>
                    <a:pt x="411" y="124"/>
                  </a:lnTo>
                  <a:close/>
                  <a:moveTo>
                    <a:pt x="617" y="0"/>
                  </a:moveTo>
                  <a:lnTo>
                    <a:pt x="370" y="42"/>
                  </a:lnTo>
                  <a:lnTo>
                    <a:pt x="206" y="165"/>
                  </a:lnTo>
                  <a:lnTo>
                    <a:pt x="41" y="329"/>
                  </a:lnTo>
                  <a:lnTo>
                    <a:pt x="41" y="453"/>
                  </a:lnTo>
                  <a:lnTo>
                    <a:pt x="0" y="576"/>
                  </a:lnTo>
                  <a:lnTo>
                    <a:pt x="41" y="699"/>
                  </a:lnTo>
                  <a:lnTo>
                    <a:pt x="41" y="823"/>
                  </a:lnTo>
                  <a:lnTo>
                    <a:pt x="206" y="987"/>
                  </a:lnTo>
                  <a:lnTo>
                    <a:pt x="370" y="1152"/>
                  </a:lnTo>
                  <a:lnTo>
                    <a:pt x="617" y="1193"/>
                  </a:lnTo>
                  <a:lnTo>
                    <a:pt x="863" y="1152"/>
                  </a:lnTo>
                  <a:lnTo>
                    <a:pt x="1028" y="987"/>
                  </a:lnTo>
                  <a:lnTo>
                    <a:pt x="1151" y="823"/>
                  </a:lnTo>
                  <a:lnTo>
                    <a:pt x="1192" y="576"/>
                  </a:lnTo>
                  <a:lnTo>
                    <a:pt x="1151" y="329"/>
                  </a:lnTo>
                  <a:lnTo>
                    <a:pt x="1028" y="165"/>
                  </a:lnTo>
                  <a:lnTo>
                    <a:pt x="863" y="42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g2fab4239538_0_0"/>
            <p:cNvSpPr/>
            <p:nvPr/>
          </p:nvSpPr>
          <p:spPr>
            <a:xfrm>
              <a:off x="7027300" y="3827150"/>
              <a:ext cx="29825" cy="29825"/>
            </a:xfrm>
            <a:custGeom>
              <a:rect b="b" l="l" r="r" t="t"/>
              <a:pathLst>
                <a:path extrusionOk="0" h="1193" w="1193">
                  <a:moveTo>
                    <a:pt x="781" y="124"/>
                  </a:moveTo>
                  <a:lnTo>
                    <a:pt x="946" y="247"/>
                  </a:lnTo>
                  <a:lnTo>
                    <a:pt x="1028" y="412"/>
                  </a:lnTo>
                  <a:lnTo>
                    <a:pt x="1069" y="576"/>
                  </a:lnTo>
                  <a:lnTo>
                    <a:pt x="1028" y="782"/>
                  </a:lnTo>
                  <a:lnTo>
                    <a:pt x="946" y="905"/>
                  </a:lnTo>
                  <a:lnTo>
                    <a:pt x="781" y="1028"/>
                  </a:lnTo>
                  <a:lnTo>
                    <a:pt x="617" y="1069"/>
                  </a:lnTo>
                  <a:lnTo>
                    <a:pt x="411" y="1028"/>
                  </a:lnTo>
                  <a:lnTo>
                    <a:pt x="247" y="905"/>
                  </a:lnTo>
                  <a:lnTo>
                    <a:pt x="165" y="782"/>
                  </a:lnTo>
                  <a:lnTo>
                    <a:pt x="124" y="576"/>
                  </a:lnTo>
                  <a:lnTo>
                    <a:pt x="165" y="412"/>
                  </a:lnTo>
                  <a:lnTo>
                    <a:pt x="247" y="247"/>
                  </a:lnTo>
                  <a:lnTo>
                    <a:pt x="411" y="124"/>
                  </a:lnTo>
                  <a:close/>
                  <a:moveTo>
                    <a:pt x="617" y="0"/>
                  </a:moveTo>
                  <a:lnTo>
                    <a:pt x="370" y="42"/>
                  </a:lnTo>
                  <a:lnTo>
                    <a:pt x="165" y="165"/>
                  </a:lnTo>
                  <a:lnTo>
                    <a:pt x="41" y="329"/>
                  </a:lnTo>
                  <a:lnTo>
                    <a:pt x="0" y="453"/>
                  </a:lnTo>
                  <a:lnTo>
                    <a:pt x="0" y="576"/>
                  </a:lnTo>
                  <a:lnTo>
                    <a:pt x="0" y="699"/>
                  </a:lnTo>
                  <a:lnTo>
                    <a:pt x="41" y="823"/>
                  </a:lnTo>
                  <a:lnTo>
                    <a:pt x="165" y="987"/>
                  </a:lnTo>
                  <a:lnTo>
                    <a:pt x="370" y="1152"/>
                  </a:lnTo>
                  <a:lnTo>
                    <a:pt x="617" y="1193"/>
                  </a:lnTo>
                  <a:lnTo>
                    <a:pt x="823" y="1152"/>
                  </a:lnTo>
                  <a:lnTo>
                    <a:pt x="1028" y="987"/>
                  </a:lnTo>
                  <a:lnTo>
                    <a:pt x="1151" y="823"/>
                  </a:lnTo>
                  <a:lnTo>
                    <a:pt x="1193" y="576"/>
                  </a:lnTo>
                  <a:lnTo>
                    <a:pt x="1151" y="329"/>
                  </a:lnTo>
                  <a:lnTo>
                    <a:pt x="1028" y="165"/>
                  </a:lnTo>
                  <a:lnTo>
                    <a:pt x="823" y="42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g2fab4239538_0_0"/>
            <p:cNvSpPr/>
            <p:nvPr/>
          </p:nvSpPr>
          <p:spPr>
            <a:xfrm>
              <a:off x="7056075" y="3475675"/>
              <a:ext cx="180900" cy="288800"/>
            </a:xfrm>
            <a:custGeom>
              <a:rect b="b" l="l" r="r" t="t"/>
              <a:pathLst>
                <a:path extrusionOk="0" h="11552" w="7236">
                  <a:moveTo>
                    <a:pt x="2179" y="0"/>
                  </a:moveTo>
                  <a:lnTo>
                    <a:pt x="2179" y="2672"/>
                  </a:lnTo>
                  <a:lnTo>
                    <a:pt x="1933" y="2960"/>
                  </a:lnTo>
                  <a:lnTo>
                    <a:pt x="1727" y="3248"/>
                  </a:lnTo>
                  <a:lnTo>
                    <a:pt x="1275" y="3906"/>
                  </a:lnTo>
                  <a:lnTo>
                    <a:pt x="905" y="4604"/>
                  </a:lnTo>
                  <a:lnTo>
                    <a:pt x="617" y="5385"/>
                  </a:lnTo>
                  <a:lnTo>
                    <a:pt x="370" y="6167"/>
                  </a:lnTo>
                  <a:lnTo>
                    <a:pt x="165" y="6906"/>
                  </a:lnTo>
                  <a:lnTo>
                    <a:pt x="42" y="7605"/>
                  </a:lnTo>
                  <a:lnTo>
                    <a:pt x="0" y="8222"/>
                  </a:lnTo>
                  <a:lnTo>
                    <a:pt x="42" y="8674"/>
                  </a:lnTo>
                  <a:lnTo>
                    <a:pt x="124" y="9209"/>
                  </a:lnTo>
                  <a:lnTo>
                    <a:pt x="370" y="10277"/>
                  </a:lnTo>
                  <a:lnTo>
                    <a:pt x="576" y="11182"/>
                  </a:lnTo>
                  <a:lnTo>
                    <a:pt x="699" y="11552"/>
                  </a:lnTo>
                  <a:lnTo>
                    <a:pt x="6537" y="11552"/>
                  </a:lnTo>
                  <a:lnTo>
                    <a:pt x="6660" y="11182"/>
                  </a:lnTo>
                  <a:lnTo>
                    <a:pt x="6866" y="10277"/>
                  </a:lnTo>
                  <a:lnTo>
                    <a:pt x="7112" y="9209"/>
                  </a:lnTo>
                  <a:lnTo>
                    <a:pt x="7195" y="8674"/>
                  </a:lnTo>
                  <a:lnTo>
                    <a:pt x="7236" y="8222"/>
                  </a:lnTo>
                  <a:lnTo>
                    <a:pt x="7195" y="7605"/>
                  </a:lnTo>
                  <a:lnTo>
                    <a:pt x="7071" y="6906"/>
                  </a:lnTo>
                  <a:lnTo>
                    <a:pt x="6866" y="6167"/>
                  </a:lnTo>
                  <a:lnTo>
                    <a:pt x="6619" y="5385"/>
                  </a:lnTo>
                  <a:lnTo>
                    <a:pt x="6290" y="4604"/>
                  </a:lnTo>
                  <a:lnTo>
                    <a:pt x="5961" y="3906"/>
                  </a:lnTo>
                  <a:lnTo>
                    <a:pt x="5509" y="3248"/>
                  </a:lnTo>
                  <a:lnTo>
                    <a:pt x="5303" y="2960"/>
                  </a:lnTo>
                  <a:lnTo>
                    <a:pt x="5057" y="2672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5" name="Google Shape;1045;g2fab4239538_0_0"/>
          <p:cNvGrpSpPr/>
          <p:nvPr/>
        </p:nvGrpSpPr>
        <p:grpSpPr>
          <a:xfrm>
            <a:off x="7999466" y="2157140"/>
            <a:ext cx="2052286" cy="2396191"/>
            <a:chOff x="6050950" y="3155025"/>
            <a:chExt cx="1330925" cy="1553950"/>
          </a:xfrm>
        </p:grpSpPr>
        <p:sp>
          <p:nvSpPr>
            <p:cNvPr id="1046" name="Google Shape;1046;g2fab4239538_0_0"/>
            <p:cNvSpPr/>
            <p:nvPr/>
          </p:nvSpPr>
          <p:spPr>
            <a:xfrm>
              <a:off x="6050950" y="3841525"/>
              <a:ext cx="248750" cy="867450"/>
            </a:xfrm>
            <a:custGeom>
              <a:rect b="b" l="l" r="r" t="t"/>
              <a:pathLst>
                <a:path extrusionOk="0" h="34698" w="9950">
                  <a:moveTo>
                    <a:pt x="4810" y="1"/>
                  </a:moveTo>
                  <a:lnTo>
                    <a:pt x="1" y="34697"/>
                  </a:lnTo>
                  <a:lnTo>
                    <a:pt x="1563" y="34697"/>
                  </a:lnTo>
                  <a:lnTo>
                    <a:pt x="99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g2fab4239538_0_0"/>
            <p:cNvSpPr/>
            <p:nvPr/>
          </p:nvSpPr>
          <p:spPr>
            <a:xfrm>
              <a:off x="7133150" y="3841525"/>
              <a:ext cx="248725" cy="867450"/>
            </a:xfrm>
            <a:custGeom>
              <a:rect b="b" l="l" r="r" t="t"/>
              <a:pathLst>
                <a:path extrusionOk="0" h="34698" w="9949">
                  <a:moveTo>
                    <a:pt x="1" y="1"/>
                  </a:moveTo>
                  <a:lnTo>
                    <a:pt x="8428" y="34697"/>
                  </a:lnTo>
                  <a:lnTo>
                    <a:pt x="9949" y="34697"/>
                  </a:lnTo>
                  <a:lnTo>
                    <a:pt x="51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g2fab4239538_0_0"/>
            <p:cNvSpPr/>
            <p:nvPr/>
          </p:nvSpPr>
          <p:spPr>
            <a:xfrm>
              <a:off x="6050950" y="3764450"/>
              <a:ext cx="1330925" cy="154200"/>
            </a:xfrm>
            <a:custGeom>
              <a:rect b="b" l="l" r="r" t="t"/>
              <a:pathLst>
                <a:path extrusionOk="0" h="6168" w="53237">
                  <a:moveTo>
                    <a:pt x="1" y="1"/>
                  </a:moveTo>
                  <a:lnTo>
                    <a:pt x="1" y="6167"/>
                  </a:lnTo>
                  <a:lnTo>
                    <a:pt x="53237" y="6167"/>
                  </a:lnTo>
                  <a:lnTo>
                    <a:pt x="532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g2fab4239538_0_0"/>
            <p:cNvSpPr/>
            <p:nvPr/>
          </p:nvSpPr>
          <p:spPr>
            <a:xfrm>
              <a:off x="6551450" y="3155025"/>
              <a:ext cx="381325" cy="609450"/>
            </a:xfrm>
            <a:custGeom>
              <a:rect b="b" l="l" r="r" t="t"/>
              <a:pathLst>
                <a:path extrusionOk="0" h="24378" w="15253">
                  <a:moveTo>
                    <a:pt x="4564" y="0"/>
                  </a:moveTo>
                  <a:lnTo>
                    <a:pt x="4564" y="10360"/>
                  </a:lnTo>
                  <a:lnTo>
                    <a:pt x="4071" y="10606"/>
                  </a:lnTo>
                  <a:lnTo>
                    <a:pt x="3618" y="10853"/>
                  </a:lnTo>
                  <a:lnTo>
                    <a:pt x="3166" y="11182"/>
                  </a:lnTo>
                  <a:lnTo>
                    <a:pt x="2714" y="11511"/>
                  </a:lnTo>
                  <a:lnTo>
                    <a:pt x="2344" y="11881"/>
                  </a:lnTo>
                  <a:lnTo>
                    <a:pt x="1974" y="12251"/>
                  </a:lnTo>
                  <a:lnTo>
                    <a:pt x="1604" y="12662"/>
                  </a:lnTo>
                  <a:lnTo>
                    <a:pt x="1275" y="13114"/>
                  </a:lnTo>
                  <a:lnTo>
                    <a:pt x="987" y="13566"/>
                  </a:lnTo>
                  <a:lnTo>
                    <a:pt x="741" y="14059"/>
                  </a:lnTo>
                  <a:lnTo>
                    <a:pt x="535" y="14553"/>
                  </a:lnTo>
                  <a:lnTo>
                    <a:pt x="371" y="15087"/>
                  </a:lnTo>
                  <a:lnTo>
                    <a:pt x="206" y="15622"/>
                  </a:lnTo>
                  <a:lnTo>
                    <a:pt x="124" y="16197"/>
                  </a:lnTo>
                  <a:lnTo>
                    <a:pt x="42" y="16773"/>
                  </a:lnTo>
                  <a:lnTo>
                    <a:pt x="1" y="17348"/>
                  </a:lnTo>
                  <a:lnTo>
                    <a:pt x="42" y="17800"/>
                  </a:lnTo>
                  <a:lnTo>
                    <a:pt x="83" y="18294"/>
                  </a:lnTo>
                  <a:lnTo>
                    <a:pt x="247" y="19404"/>
                  </a:lnTo>
                  <a:lnTo>
                    <a:pt x="494" y="20596"/>
                  </a:lnTo>
                  <a:lnTo>
                    <a:pt x="741" y="21706"/>
                  </a:lnTo>
                  <a:lnTo>
                    <a:pt x="1234" y="23597"/>
                  </a:lnTo>
                  <a:lnTo>
                    <a:pt x="1481" y="24378"/>
                  </a:lnTo>
                  <a:lnTo>
                    <a:pt x="13813" y="24378"/>
                  </a:lnTo>
                  <a:lnTo>
                    <a:pt x="14019" y="23597"/>
                  </a:lnTo>
                  <a:lnTo>
                    <a:pt x="14512" y="21706"/>
                  </a:lnTo>
                  <a:lnTo>
                    <a:pt x="14800" y="20596"/>
                  </a:lnTo>
                  <a:lnTo>
                    <a:pt x="15006" y="19404"/>
                  </a:lnTo>
                  <a:lnTo>
                    <a:pt x="15170" y="18294"/>
                  </a:lnTo>
                  <a:lnTo>
                    <a:pt x="15211" y="17800"/>
                  </a:lnTo>
                  <a:lnTo>
                    <a:pt x="15252" y="17348"/>
                  </a:lnTo>
                  <a:lnTo>
                    <a:pt x="15211" y="16773"/>
                  </a:lnTo>
                  <a:lnTo>
                    <a:pt x="15170" y="16197"/>
                  </a:lnTo>
                  <a:lnTo>
                    <a:pt x="15047" y="15622"/>
                  </a:lnTo>
                  <a:lnTo>
                    <a:pt x="14923" y="15087"/>
                  </a:lnTo>
                  <a:lnTo>
                    <a:pt x="14718" y="14553"/>
                  </a:lnTo>
                  <a:lnTo>
                    <a:pt x="14512" y="14059"/>
                  </a:lnTo>
                  <a:lnTo>
                    <a:pt x="14266" y="13566"/>
                  </a:lnTo>
                  <a:lnTo>
                    <a:pt x="13978" y="13114"/>
                  </a:lnTo>
                  <a:lnTo>
                    <a:pt x="13649" y="12662"/>
                  </a:lnTo>
                  <a:lnTo>
                    <a:pt x="13320" y="12251"/>
                  </a:lnTo>
                  <a:lnTo>
                    <a:pt x="12950" y="11881"/>
                  </a:lnTo>
                  <a:lnTo>
                    <a:pt x="12539" y="11511"/>
                  </a:lnTo>
                  <a:lnTo>
                    <a:pt x="12087" y="11182"/>
                  </a:lnTo>
                  <a:lnTo>
                    <a:pt x="11635" y="10853"/>
                  </a:lnTo>
                  <a:lnTo>
                    <a:pt x="11182" y="10606"/>
                  </a:lnTo>
                  <a:lnTo>
                    <a:pt x="10689" y="10360"/>
                  </a:lnTo>
                  <a:lnTo>
                    <a:pt x="106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g2fab4239538_0_0"/>
            <p:cNvSpPr/>
            <p:nvPr/>
          </p:nvSpPr>
          <p:spPr>
            <a:xfrm>
              <a:off x="6556600" y="3634975"/>
              <a:ext cx="356650" cy="96625"/>
            </a:xfrm>
            <a:custGeom>
              <a:rect b="b" l="l" r="r" t="t"/>
              <a:pathLst>
                <a:path extrusionOk="0" h="3865" w="14266">
                  <a:moveTo>
                    <a:pt x="0" y="0"/>
                  </a:moveTo>
                  <a:lnTo>
                    <a:pt x="247" y="1233"/>
                  </a:lnTo>
                  <a:lnTo>
                    <a:pt x="13977" y="3864"/>
                  </a:lnTo>
                  <a:lnTo>
                    <a:pt x="14265" y="27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g2fab4239538_0_0"/>
            <p:cNvSpPr/>
            <p:nvPr/>
          </p:nvSpPr>
          <p:spPr>
            <a:xfrm>
              <a:off x="6572000" y="3475675"/>
              <a:ext cx="359750" cy="95600"/>
            </a:xfrm>
            <a:custGeom>
              <a:rect b="b" l="l" r="r" t="t"/>
              <a:pathLst>
                <a:path extrusionOk="0" h="3824" w="14390">
                  <a:moveTo>
                    <a:pt x="659" y="0"/>
                  </a:moveTo>
                  <a:lnTo>
                    <a:pt x="330" y="535"/>
                  </a:lnTo>
                  <a:lnTo>
                    <a:pt x="1" y="1069"/>
                  </a:lnTo>
                  <a:lnTo>
                    <a:pt x="14389" y="3823"/>
                  </a:lnTo>
                  <a:lnTo>
                    <a:pt x="14307" y="3207"/>
                  </a:lnTo>
                  <a:lnTo>
                    <a:pt x="14184" y="259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AE8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g2fab4239538_0_0"/>
            <p:cNvSpPr/>
            <p:nvPr/>
          </p:nvSpPr>
          <p:spPr>
            <a:xfrm>
              <a:off x="6595650" y="3457175"/>
              <a:ext cx="327875" cy="72975"/>
            </a:xfrm>
            <a:custGeom>
              <a:rect b="b" l="l" r="r" t="t"/>
              <a:pathLst>
                <a:path extrusionOk="0" h="2919" w="13115">
                  <a:moveTo>
                    <a:pt x="329" y="0"/>
                  </a:moveTo>
                  <a:lnTo>
                    <a:pt x="0" y="411"/>
                  </a:lnTo>
                  <a:lnTo>
                    <a:pt x="13114" y="2919"/>
                  </a:lnTo>
                  <a:lnTo>
                    <a:pt x="12950" y="2426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g2fab4239538_0_0"/>
            <p:cNvSpPr/>
            <p:nvPr/>
          </p:nvSpPr>
          <p:spPr>
            <a:xfrm>
              <a:off x="6552475" y="3593850"/>
              <a:ext cx="370025" cy="82250"/>
            </a:xfrm>
            <a:custGeom>
              <a:rect b="b" l="l" r="r" t="t"/>
              <a:pathLst>
                <a:path extrusionOk="0" h="3290" w="14801">
                  <a:moveTo>
                    <a:pt x="1" y="1"/>
                  </a:moveTo>
                  <a:lnTo>
                    <a:pt x="1" y="453"/>
                  </a:lnTo>
                  <a:lnTo>
                    <a:pt x="14677" y="3289"/>
                  </a:lnTo>
                  <a:lnTo>
                    <a:pt x="14800" y="28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E8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g2fab4239538_0_0"/>
            <p:cNvSpPr/>
            <p:nvPr/>
          </p:nvSpPr>
          <p:spPr>
            <a:xfrm>
              <a:off x="6552475" y="3528075"/>
              <a:ext cx="380300" cy="125425"/>
            </a:xfrm>
            <a:custGeom>
              <a:rect b="b" l="l" r="r" t="t"/>
              <a:pathLst>
                <a:path extrusionOk="0" h="5017" w="15212">
                  <a:moveTo>
                    <a:pt x="371" y="1"/>
                  </a:moveTo>
                  <a:lnTo>
                    <a:pt x="206" y="535"/>
                  </a:lnTo>
                  <a:lnTo>
                    <a:pt x="83" y="1070"/>
                  </a:lnTo>
                  <a:lnTo>
                    <a:pt x="1" y="1604"/>
                  </a:lnTo>
                  <a:lnTo>
                    <a:pt x="1" y="2179"/>
                  </a:lnTo>
                  <a:lnTo>
                    <a:pt x="14882" y="5016"/>
                  </a:lnTo>
                  <a:lnTo>
                    <a:pt x="15088" y="3865"/>
                  </a:lnTo>
                  <a:lnTo>
                    <a:pt x="15211" y="2837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g2fab4239538_0_0"/>
            <p:cNvSpPr/>
            <p:nvPr/>
          </p:nvSpPr>
          <p:spPr>
            <a:xfrm>
              <a:off x="6196900" y="3342050"/>
              <a:ext cx="263125" cy="422425"/>
            </a:xfrm>
            <a:custGeom>
              <a:rect b="b" l="l" r="r" t="t"/>
              <a:pathLst>
                <a:path extrusionOk="0" h="16897" w="10525">
                  <a:moveTo>
                    <a:pt x="3124" y="1"/>
                  </a:moveTo>
                  <a:lnTo>
                    <a:pt x="3124" y="782"/>
                  </a:lnTo>
                  <a:lnTo>
                    <a:pt x="3083" y="1933"/>
                  </a:lnTo>
                  <a:lnTo>
                    <a:pt x="2960" y="3043"/>
                  </a:lnTo>
                  <a:lnTo>
                    <a:pt x="2754" y="4153"/>
                  </a:lnTo>
                  <a:lnTo>
                    <a:pt x="2467" y="5222"/>
                  </a:lnTo>
                  <a:lnTo>
                    <a:pt x="2138" y="6291"/>
                  </a:lnTo>
                  <a:lnTo>
                    <a:pt x="1727" y="7359"/>
                  </a:lnTo>
                  <a:lnTo>
                    <a:pt x="1233" y="8387"/>
                  </a:lnTo>
                  <a:lnTo>
                    <a:pt x="699" y="9374"/>
                  </a:lnTo>
                  <a:lnTo>
                    <a:pt x="370" y="9990"/>
                  </a:lnTo>
                  <a:lnTo>
                    <a:pt x="165" y="10607"/>
                  </a:lnTo>
                  <a:lnTo>
                    <a:pt x="41" y="11306"/>
                  </a:lnTo>
                  <a:lnTo>
                    <a:pt x="0" y="12005"/>
                  </a:lnTo>
                  <a:lnTo>
                    <a:pt x="41" y="12704"/>
                  </a:lnTo>
                  <a:lnTo>
                    <a:pt x="123" y="13444"/>
                  </a:lnTo>
                  <a:lnTo>
                    <a:pt x="288" y="14266"/>
                  </a:lnTo>
                  <a:lnTo>
                    <a:pt x="493" y="15047"/>
                  </a:lnTo>
                  <a:lnTo>
                    <a:pt x="822" y="16362"/>
                  </a:lnTo>
                  <a:lnTo>
                    <a:pt x="987" y="16897"/>
                  </a:lnTo>
                  <a:lnTo>
                    <a:pt x="9537" y="16897"/>
                  </a:lnTo>
                  <a:lnTo>
                    <a:pt x="9702" y="16362"/>
                  </a:lnTo>
                  <a:lnTo>
                    <a:pt x="10031" y="15047"/>
                  </a:lnTo>
                  <a:lnTo>
                    <a:pt x="10195" y="14266"/>
                  </a:lnTo>
                  <a:lnTo>
                    <a:pt x="10360" y="13444"/>
                  </a:lnTo>
                  <a:lnTo>
                    <a:pt x="10483" y="12704"/>
                  </a:lnTo>
                  <a:lnTo>
                    <a:pt x="10524" y="12005"/>
                  </a:lnTo>
                  <a:lnTo>
                    <a:pt x="10483" y="11306"/>
                  </a:lnTo>
                  <a:lnTo>
                    <a:pt x="10360" y="10607"/>
                  </a:lnTo>
                  <a:lnTo>
                    <a:pt x="10113" y="9990"/>
                  </a:lnTo>
                  <a:lnTo>
                    <a:pt x="9825" y="9374"/>
                  </a:lnTo>
                  <a:lnTo>
                    <a:pt x="9291" y="8387"/>
                  </a:lnTo>
                  <a:lnTo>
                    <a:pt x="8797" y="7359"/>
                  </a:lnTo>
                  <a:lnTo>
                    <a:pt x="8386" y="6291"/>
                  </a:lnTo>
                  <a:lnTo>
                    <a:pt x="8016" y="5222"/>
                  </a:lnTo>
                  <a:lnTo>
                    <a:pt x="7770" y="4153"/>
                  </a:lnTo>
                  <a:lnTo>
                    <a:pt x="7523" y="3043"/>
                  </a:lnTo>
                  <a:lnTo>
                    <a:pt x="7400" y="1933"/>
                  </a:lnTo>
                  <a:lnTo>
                    <a:pt x="7359" y="782"/>
                  </a:lnTo>
                  <a:lnTo>
                    <a:pt x="73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g2fab4239538_0_0"/>
            <p:cNvSpPr/>
            <p:nvPr/>
          </p:nvSpPr>
          <p:spPr>
            <a:xfrm>
              <a:off x="6196900" y="3630850"/>
              <a:ext cx="263125" cy="41125"/>
            </a:xfrm>
            <a:custGeom>
              <a:rect b="b" l="l" r="r" t="t"/>
              <a:pathLst>
                <a:path extrusionOk="0" h="1645" w="10525">
                  <a:moveTo>
                    <a:pt x="3371" y="1"/>
                  </a:moveTo>
                  <a:lnTo>
                    <a:pt x="3330" y="42"/>
                  </a:lnTo>
                  <a:lnTo>
                    <a:pt x="1480" y="1481"/>
                  </a:lnTo>
                  <a:lnTo>
                    <a:pt x="0" y="288"/>
                  </a:lnTo>
                  <a:lnTo>
                    <a:pt x="0" y="453"/>
                  </a:lnTo>
                  <a:lnTo>
                    <a:pt x="1439" y="1604"/>
                  </a:lnTo>
                  <a:lnTo>
                    <a:pt x="1480" y="1645"/>
                  </a:lnTo>
                  <a:lnTo>
                    <a:pt x="1521" y="1604"/>
                  </a:lnTo>
                  <a:lnTo>
                    <a:pt x="3371" y="165"/>
                  </a:lnTo>
                  <a:lnTo>
                    <a:pt x="5221" y="1604"/>
                  </a:lnTo>
                  <a:lnTo>
                    <a:pt x="5262" y="1645"/>
                  </a:lnTo>
                  <a:lnTo>
                    <a:pt x="5303" y="1604"/>
                  </a:lnTo>
                  <a:lnTo>
                    <a:pt x="7153" y="165"/>
                  </a:lnTo>
                  <a:lnTo>
                    <a:pt x="9003" y="1604"/>
                  </a:lnTo>
                  <a:lnTo>
                    <a:pt x="9044" y="1645"/>
                  </a:lnTo>
                  <a:lnTo>
                    <a:pt x="9085" y="1604"/>
                  </a:lnTo>
                  <a:lnTo>
                    <a:pt x="10524" y="453"/>
                  </a:lnTo>
                  <a:lnTo>
                    <a:pt x="10524" y="288"/>
                  </a:lnTo>
                  <a:lnTo>
                    <a:pt x="9044" y="1481"/>
                  </a:lnTo>
                  <a:lnTo>
                    <a:pt x="7194" y="42"/>
                  </a:lnTo>
                  <a:lnTo>
                    <a:pt x="7153" y="1"/>
                  </a:lnTo>
                  <a:lnTo>
                    <a:pt x="7112" y="42"/>
                  </a:lnTo>
                  <a:lnTo>
                    <a:pt x="5262" y="1481"/>
                  </a:lnTo>
                  <a:lnTo>
                    <a:pt x="3412" y="42"/>
                  </a:lnTo>
                  <a:lnTo>
                    <a:pt x="33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g2fab4239538_0_0"/>
            <p:cNvSpPr/>
            <p:nvPr/>
          </p:nvSpPr>
          <p:spPr>
            <a:xfrm>
              <a:off x="6199975" y="3664775"/>
              <a:ext cx="256950" cy="40100"/>
            </a:xfrm>
            <a:custGeom>
              <a:rect b="b" l="l" r="r" t="t"/>
              <a:pathLst>
                <a:path extrusionOk="0" h="1604" w="10278">
                  <a:moveTo>
                    <a:pt x="3207" y="0"/>
                  </a:moveTo>
                  <a:lnTo>
                    <a:pt x="1357" y="1480"/>
                  </a:lnTo>
                  <a:lnTo>
                    <a:pt x="0" y="370"/>
                  </a:lnTo>
                  <a:lnTo>
                    <a:pt x="0" y="576"/>
                  </a:lnTo>
                  <a:lnTo>
                    <a:pt x="1316" y="1603"/>
                  </a:lnTo>
                  <a:lnTo>
                    <a:pt x="1398" y="1603"/>
                  </a:lnTo>
                  <a:lnTo>
                    <a:pt x="3248" y="124"/>
                  </a:lnTo>
                  <a:lnTo>
                    <a:pt x="5098" y="1603"/>
                  </a:lnTo>
                  <a:lnTo>
                    <a:pt x="5180" y="1603"/>
                  </a:lnTo>
                  <a:lnTo>
                    <a:pt x="7030" y="124"/>
                  </a:lnTo>
                  <a:lnTo>
                    <a:pt x="8880" y="1603"/>
                  </a:lnTo>
                  <a:lnTo>
                    <a:pt x="8962" y="1603"/>
                  </a:lnTo>
                  <a:lnTo>
                    <a:pt x="10237" y="576"/>
                  </a:lnTo>
                  <a:lnTo>
                    <a:pt x="10278" y="370"/>
                  </a:lnTo>
                  <a:lnTo>
                    <a:pt x="8921" y="1480"/>
                  </a:lnTo>
                  <a:lnTo>
                    <a:pt x="7071" y="0"/>
                  </a:lnTo>
                  <a:lnTo>
                    <a:pt x="6989" y="0"/>
                  </a:lnTo>
                  <a:lnTo>
                    <a:pt x="5139" y="1480"/>
                  </a:lnTo>
                  <a:lnTo>
                    <a:pt x="32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g2fab4239538_0_0"/>
            <p:cNvSpPr/>
            <p:nvPr/>
          </p:nvSpPr>
          <p:spPr>
            <a:xfrm>
              <a:off x="6087950" y="3797350"/>
              <a:ext cx="606375" cy="89425"/>
            </a:xfrm>
            <a:custGeom>
              <a:rect b="b" l="l" r="r" t="t"/>
              <a:pathLst>
                <a:path extrusionOk="0" h="3577" w="24255">
                  <a:moveTo>
                    <a:pt x="24132" y="124"/>
                  </a:moveTo>
                  <a:lnTo>
                    <a:pt x="24132" y="3453"/>
                  </a:lnTo>
                  <a:lnTo>
                    <a:pt x="124" y="3453"/>
                  </a:lnTo>
                  <a:lnTo>
                    <a:pt x="124" y="124"/>
                  </a:lnTo>
                  <a:close/>
                  <a:moveTo>
                    <a:pt x="1" y="0"/>
                  </a:moveTo>
                  <a:lnTo>
                    <a:pt x="1" y="41"/>
                  </a:lnTo>
                  <a:lnTo>
                    <a:pt x="1" y="3495"/>
                  </a:lnTo>
                  <a:lnTo>
                    <a:pt x="1" y="3536"/>
                  </a:lnTo>
                  <a:lnTo>
                    <a:pt x="42" y="3577"/>
                  </a:lnTo>
                  <a:lnTo>
                    <a:pt x="24173" y="3577"/>
                  </a:lnTo>
                  <a:lnTo>
                    <a:pt x="24214" y="3536"/>
                  </a:lnTo>
                  <a:lnTo>
                    <a:pt x="24255" y="3495"/>
                  </a:lnTo>
                  <a:lnTo>
                    <a:pt x="24255" y="41"/>
                  </a:lnTo>
                  <a:lnTo>
                    <a:pt x="242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g2fab4239538_0_0"/>
            <p:cNvSpPr/>
            <p:nvPr/>
          </p:nvSpPr>
          <p:spPr>
            <a:xfrm>
              <a:off x="6739525" y="3797350"/>
              <a:ext cx="605375" cy="89425"/>
            </a:xfrm>
            <a:custGeom>
              <a:rect b="b" l="l" r="r" t="t"/>
              <a:pathLst>
                <a:path extrusionOk="0" h="3577" w="24215">
                  <a:moveTo>
                    <a:pt x="24091" y="124"/>
                  </a:moveTo>
                  <a:lnTo>
                    <a:pt x="24091" y="3453"/>
                  </a:lnTo>
                  <a:lnTo>
                    <a:pt x="124" y="3453"/>
                  </a:lnTo>
                  <a:lnTo>
                    <a:pt x="124" y="124"/>
                  </a:lnTo>
                  <a:close/>
                  <a:moveTo>
                    <a:pt x="1" y="0"/>
                  </a:moveTo>
                  <a:lnTo>
                    <a:pt x="1" y="41"/>
                  </a:lnTo>
                  <a:lnTo>
                    <a:pt x="1" y="3495"/>
                  </a:lnTo>
                  <a:lnTo>
                    <a:pt x="1" y="3536"/>
                  </a:lnTo>
                  <a:lnTo>
                    <a:pt x="42" y="3577"/>
                  </a:lnTo>
                  <a:lnTo>
                    <a:pt x="24173" y="3577"/>
                  </a:lnTo>
                  <a:lnTo>
                    <a:pt x="24214" y="3536"/>
                  </a:lnTo>
                  <a:lnTo>
                    <a:pt x="24214" y="3495"/>
                  </a:lnTo>
                  <a:lnTo>
                    <a:pt x="24214" y="41"/>
                  </a:lnTo>
                  <a:lnTo>
                    <a:pt x="242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g2fab4239538_0_0"/>
            <p:cNvSpPr/>
            <p:nvPr/>
          </p:nvSpPr>
          <p:spPr>
            <a:xfrm>
              <a:off x="6375725" y="3827150"/>
              <a:ext cx="29825" cy="29825"/>
            </a:xfrm>
            <a:custGeom>
              <a:rect b="b" l="l" r="r" t="t"/>
              <a:pathLst>
                <a:path extrusionOk="0" h="1193" w="1193">
                  <a:moveTo>
                    <a:pt x="781" y="124"/>
                  </a:moveTo>
                  <a:lnTo>
                    <a:pt x="946" y="247"/>
                  </a:lnTo>
                  <a:lnTo>
                    <a:pt x="1069" y="412"/>
                  </a:lnTo>
                  <a:lnTo>
                    <a:pt x="1069" y="576"/>
                  </a:lnTo>
                  <a:lnTo>
                    <a:pt x="1069" y="782"/>
                  </a:lnTo>
                  <a:lnTo>
                    <a:pt x="946" y="905"/>
                  </a:lnTo>
                  <a:lnTo>
                    <a:pt x="781" y="1028"/>
                  </a:lnTo>
                  <a:lnTo>
                    <a:pt x="617" y="1069"/>
                  </a:lnTo>
                  <a:lnTo>
                    <a:pt x="411" y="1028"/>
                  </a:lnTo>
                  <a:lnTo>
                    <a:pt x="288" y="905"/>
                  </a:lnTo>
                  <a:lnTo>
                    <a:pt x="165" y="782"/>
                  </a:lnTo>
                  <a:lnTo>
                    <a:pt x="123" y="576"/>
                  </a:lnTo>
                  <a:lnTo>
                    <a:pt x="165" y="412"/>
                  </a:lnTo>
                  <a:lnTo>
                    <a:pt x="288" y="247"/>
                  </a:lnTo>
                  <a:lnTo>
                    <a:pt x="411" y="124"/>
                  </a:lnTo>
                  <a:close/>
                  <a:moveTo>
                    <a:pt x="617" y="0"/>
                  </a:moveTo>
                  <a:lnTo>
                    <a:pt x="370" y="42"/>
                  </a:lnTo>
                  <a:lnTo>
                    <a:pt x="206" y="165"/>
                  </a:lnTo>
                  <a:lnTo>
                    <a:pt x="41" y="329"/>
                  </a:lnTo>
                  <a:lnTo>
                    <a:pt x="41" y="453"/>
                  </a:lnTo>
                  <a:lnTo>
                    <a:pt x="0" y="576"/>
                  </a:lnTo>
                  <a:lnTo>
                    <a:pt x="41" y="699"/>
                  </a:lnTo>
                  <a:lnTo>
                    <a:pt x="41" y="823"/>
                  </a:lnTo>
                  <a:lnTo>
                    <a:pt x="206" y="987"/>
                  </a:lnTo>
                  <a:lnTo>
                    <a:pt x="370" y="1152"/>
                  </a:lnTo>
                  <a:lnTo>
                    <a:pt x="617" y="1193"/>
                  </a:lnTo>
                  <a:lnTo>
                    <a:pt x="863" y="1152"/>
                  </a:lnTo>
                  <a:lnTo>
                    <a:pt x="1028" y="987"/>
                  </a:lnTo>
                  <a:lnTo>
                    <a:pt x="1151" y="823"/>
                  </a:lnTo>
                  <a:lnTo>
                    <a:pt x="1192" y="576"/>
                  </a:lnTo>
                  <a:lnTo>
                    <a:pt x="1151" y="329"/>
                  </a:lnTo>
                  <a:lnTo>
                    <a:pt x="1028" y="165"/>
                  </a:lnTo>
                  <a:lnTo>
                    <a:pt x="863" y="42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g2fab4239538_0_0"/>
            <p:cNvSpPr/>
            <p:nvPr/>
          </p:nvSpPr>
          <p:spPr>
            <a:xfrm>
              <a:off x="7027300" y="3827150"/>
              <a:ext cx="29825" cy="29825"/>
            </a:xfrm>
            <a:custGeom>
              <a:rect b="b" l="l" r="r" t="t"/>
              <a:pathLst>
                <a:path extrusionOk="0" h="1193" w="1193">
                  <a:moveTo>
                    <a:pt x="781" y="124"/>
                  </a:moveTo>
                  <a:lnTo>
                    <a:pt x="946" y="247"/>
                  </a:lnTo>
                  <a:lnTo>
                    <a:pt x="1028" y="412"/>
                  </a:lnTo>
                  <a:lnTo>
                    <a:pt x="1069" y="576"/>
                  </a:lnTo>
                  <a:lnTo>
                    <a:pt x="1028" y="782"/>
                  </a:lnTo>
                  <a:lnTo>
                    <a:pt x="946" y="905"/>
                  </a:lnTo>
                  <a:lnTo>
                    <a:pt x="781" y="1028"/>
                  </a:lnTo>
                  <a:lnTo>
                    <a:pt x="617" y="1069"/>
                  </a:lnTo>
                  <a:lnTo>
                    <a:pt x="411" y="1028"/>
                  </a:lnTo>
                  <a:lnTo>
                    <a:pt x="247" y="905"/>
                  </a:lnTo>
                  <a:lnTo>
                    <a:pt x="165" y="782"/>
                  </a:lnTo>
                  <a:lnTo>
                    <a:pt x="124" y="576"/>
                  </a:lnTo>
                  <a:lnTo>
                    <a:pt x="165" y="412"/>
                  </a:lnTo>
                  <a:lnTo>
                    <a:pt x="247" y="247"/>
                  </a:lnTo>
                  <a:lnTo>
                    <a:pt x="411" y="124"/>
                  </a:lnTo>
                  <a:close/>
                  <a:moveTo>
                    <a:pt x="617" y="0"/>
                  </a:moveTo>
                  <a:lnTo>
                    <a:pt x="370" y="42"/>
                  </a:lnTo>
                  <a:lnTo>
                    <a:pt x="165" y="165"/>
                  </a:lnTo>
                  <a:lnTo>
                    <a:pt x="41" y="329"/>
                  </a:lnTo>
                  <a:lnTo>
                    <a:pt x="0" y="453"/>
                  </a:lnTo>
                  <a:lnTo>
                    <a:pt x="0" y="576"/>
                  </a:lnTo>
                  <a:lnTo>
                    <a:pt x="0" y="699"/>
                  </a:lnTo>
                  <a:lnTo>
                    <a:pt x="41" y="823"/>
                  </a:lnTo>
                  <a:lnTo>
                    <a:pt x="165" y="987"/>
                  </a:lnTo>
                  <a:lnTo>
                    <a:pt x="370" y="1152"/>
                  </a:lnTo>
                  <a:lnTo>
                    <a:pt x="617" y="1193"/>
                  </a:lnTo>
                  <a:lnTo>
                    <a:pt x="823" y="1152"/>
                  </a:lnTo>
                  <a:lnTo>
                    <a:pt x="1028" y="987"/>
                  </a:lnTo>
                  <a:lnTo>
                    <a:pt x="1151" y="823"/>
                  </a:lnTo>
                  <a:lnTo>
                    <a:pt x="1193" y="576"/>
                  </a:lnTo>
                  <a:lnTo>
                    <a:pt x="1151" y="329"/>
                  </a:lnTo>
                  <a:lnTo>
                    <a:pt x="1028" y="165"/>
                  </a:lnTo>
                  <a:lnTo>
                    <a:pt x="823" y="42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g2fab4239538_0_0"/>
            <p:cNvSpPr/>
            <p:nvPr/>
          </p:nvSpPr>
          <p:spPr>
            <a:xfrm>
              <a:off x="7056075" y="3475675"/>
              <a:ext cx="180900" cy="288800"/>
            </a:xfrm>
            <a:custGeom>
              <a:rect b="b" l="l" r="r" t="t"/>
              <a:pathLst>
                <a:path extrusionOk="0" h="11552" w="7236">
                  <a:moveTo>
                    <a:pt x="2179" y="0"/>
                  </a:moveTo>
                  <a:lnTo>
                    <a:pt x="2179" y="2672"/>
                  </a:lnTo>
                  <a:lnTo>
                    <a:pt x="1933" y="2960"/>
                  </a:lnTo>
                  <a:lnTo>
                    <a:pt x="1727" y="3248"/>
                  </a:lnTo>
                  <a:lnTo>
                    <a:pt x="1275" y="3906"/>
                  </a:lnTo>
                  <a:lnTo>
                    <a:pt x="905" y="4604"/>
                  </a:lnTo>
                  <a:lnTo>
                    <a:pt x="617" y="5385"/>
                  </a:lnTo>
                  <a:lnTo>
                    <a:pt x="370" y="6167"/>
                  </a:lnTo>
                  <a:lnTo>
                    <a:pt x="165" y="6906"/>
                  </a:lnTo>
                  <a:lnTo>
                    <a:pt x="42" y="7605"/>
                  </a:lnTo>
                  <a:lnTo>
                    <a:pt x="0" y="8222"/>
                  </a:lnTo>
                  <a:lnTo>
                    <a:pt x="42" y="8674"/>
                  </a:lnTo>
                  <a:lnTo>
                    <a:pt x="124" y="9209"/>
                  </a:lnTo>
                  <a:lnTo>
                    <a:pt x="370" y="10277"/>
                  </a:lnTo>
                  <a:lnTo>
                    <a:pt x="576" y="11182"/>
                  </a:lnTo>
                  <a:lnTo>
                    <a:pt x="699" y="11552"/>
                  </a:lnTo>
                  <a:lnTo>
                    <a:pt x="6537" y="11552"/>
                  </a:lnTo>
                  <a:lnTo>
                    <a:pt x="6660" y="11182"/>
                  </a:lnTo>
                  <a:lnTo>
                    <a:pt x="6866" y="10277"/>
                  </a:lnTo>
                  <a:lnTo>
                    <a:pt x="7112" y="9209"/>
                  </a:lnTo>
                  <a:lnTo>
                    <a:pt x="7195" y="8674"/>
                  </a:lnTo>
                  <a:lnTo>
                    <a:pt x="7236" y="8222"/>
                  </a:lnTo>
                  <a:lnTo>
                    <a:pt x="7195" y="7605"/>
                  </a:lnTo>
                  <a:lnTo>
                    <a:pt x="7071" y="6906"/>
                  </a:lnTo>
                  <a:lnTo>
                    <a:pt x="6866" y="6167"/>
                  </a:lnTo>
                  <a:lnTo>
                    <a:pt x="6619" y="5385"/>
                  </a:lnTo>
                  <a:lnTo>
                    <a:pt x="6290" y="4604"/>
                  </a:lnTo>
                  <a:lnTo>
                    <a:pt x="5961" y="3906"/>
                  </a:lnTo>
                  <a:lnTo>
                    <a:pt x="5509" y="3248"/>
                  </a:lnTo>
                  <a:lnTo>
                    <a:pt x="5303" y="2960"/>
                  </a:lnTo>
                  <a:lnTo>
                    <a:pt x="5057" y="2672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E67E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3" name="Google Shape;1063;g2fab4239538_0_0"/>
          <p:cNvGrpSpPr/>
          <p:nvPr/>
        </p:nvGrpSpPr>
        <p:grpSpPr>
          <a:xfrm>
            <a:off x="4157570" y="1461577"/>
            <a:ext cx="828845" cy="883481"/>
            <a:chOff x="4831400" y="1322775"/>
            <a:chExt cx="675450" cy="719975"/>
          </a:xfrm>
        </p:grpSpPr>
        <p:sp>
          <p:nvSpPr>
            <p:cNvPr id="1064" name="Google Shape;1064;g2fab4239538_0_0"/>
            <p:cNvSpPr/>
            <p:nvPr/>
          </p:nvSpPr>
          <p:spPr>
            <a:xfrm>
              <a:off x="5503725" y="2011650"/>
              <a:ext cx="1075" cy="1075"/>
            </a:xfrm>
            <a:custGeom>
              <a:rect b="b" l="l" r="r" t="t"/>
              <a:pathLst>
                <a:path extrusionOk="0" h="43" w="43">
                  <a:moveTo>
                    <a:pt x="42" y="1"/>
                  </a:moveTo>
                  <a:lnTo>
                    <a:pt x="1" y="42"/>
                  </a:lnTo>
                  <a:lnTo>
                    <a:pt x="42" y="42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FFCC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g2fab4239538_0_0"/>
            <p:cNvSpPr/>
            <p:nvPr/>
          </p:nvSpPr>
          <p:spPr>
            <a:xfrm>
              <a:off x="5243700" y="1672900"/>
              <a:ext cx="25" cy="1075"/>
            </a:xfrm>
            <a:custGeom>
              <a:rect b="b" l="l" r="r" t="t"/>
              <a:pathLst>
                <a:path extrusionOk="0" h="43" w="1">
                  <a:moveTo>
                    <a:pt x="1" y="42"/>
                  </a:moveTo>
                  <a:lnTo>
                    <a:pt x="1" y="42"/>
                  </a:lnTo>
                  <a:lnTo>
                    <a:pt x="1" y="1"/>
                  </a:lnTo>
                  <a:lnTo>
                    <a:pt x="1" y="42"/>
                  </a:lnTo>
                  <a:close/>
                </a:path>
              </a:pathLst>
            </a:custGeom>
            <a:solidFill>
              <a:srgbClr val="FFCC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g2fab4239538_0_0"/>
            <p:cNvSpPr/>
            <p:nvPr/>
          </p:nvSpPr>
          <p:spPr>
            <a:xfrm>
              <a:off x="5208500" y="1708125"/>
              <a:ext cx="25" cy="1075"/>
            </a:xfrm>
            <a:custGeom>
              <a:rect b="b" l="l" r="r" t="t"/>
              <a:pathLst>
                <a:path extrusionOk="0" h="43" w="1">
                  <a:moveTo>
                    <a:pt x="0" y="42"/>
                  </a:moveTo>
                  <a:lnTo>
                    <a:pt x="0" y="1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CC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g2fab4239538_0_0"/>
            <p:cNvSpPr/>
            <p:nvPr/>
          </p:nvSpPr>
          <p:spPr>
            <a:xfrm>
              <a:off x="5115250" y="1436725"/>
              <a:ext cx="234150" cy="271425"/>
            </a:xfrm>
            <a:custGeom>
              <a:rect b="b" l="l" r="r" t="t"/>
              <a:pathLst>
                <a:path extrusionOk="0" h="10857" w="9366">
                  <a:moveTo>
                    <a:pt x="4227" y="0"/>
                  </a:moveTo>
                  <a:lnTo>
                    <a:pt x="3854" y="42"/>
                  </a:lnTo>
                  <a:lnTo>
                    <a:pt x="3647" y="125"/>
                  </a:lnTo>
                  <a:lnTo>
                    <a:pt x="3440" y="208"/>
                  </a:lnTo>
                  <a:lnTo>
                    <a:pt x="3026" y="373"/>
                  </a:lnTo>
                  <a:lnTo>
                    <a:pt x="2736" y="415"/>
                  </a:lnTo>
                  <a:lnTo>
                    <a:pt x="2445" y="456"/>
                  </a:lnTo>
                  <a:lnTo>
                    <a:pt x="2445" y="498"/>
                  </a:lnTo>
                  <a:lnTo>
                    <a:pt x="2445" y="1078"/>
                  </a:lnTo>
                  <a:lnTo>
                    <a:pt x="2404" y="1658"/>
                  </a:lnTo>
                  <a:lnTo>
                    <a:pt x="2280" y="2196"/>
                  </a:lnTo>
                  <a:lnTo>
                    <a:pt x="2197" y="2487"/>
                  </a:lnTo>
                  <a:lnTo>
                    <a:pt x="2073" y="2735"/>
                  </a:lnTo>
                  <a:lnTo>
                    <a:pt x="1990" y="2901"/>
                  </a:lnTo>
                  <a:lnTo>
                    <a:pt x="1865" y="2984"/>
                  </a:lnTo>
                  <a:lnTo>
                    <a:pt x="1741" y="3067"/>
                  </a:lnTo>
                  <a:lnTo>
                    <a:pt x="1575" y="3067"/>
                  </a:lnTo>
                  <a:lnTo>
                    <a:pt x="1451" y="2859"/>
                  </a:lnTo>
                  <a:lnTo>
                    <a:pt x="1327" y="2652"/>
                  </a:lnTo>
                  <a:lnTo>
                    <a:pt x="1161" y="2569"/>
                  </a:lnTo>
                  <a:lnTo>
                    <a:pt x="995" y="2487"/>
                  </a:lnTo>
                  <a:lnTo>
                    <a:pt x="829" y="2487"/>
                  </a:lnTo>
                  <a:lnTo>
                    <a:pt x="664" y="2528"/>
                  </a:lnTo>
                  <a:lnTo>
                    <a:pt x="539" y="2611"/>
                  </a:lnTo>
                  <a:lnTo>
                    <a:pt x="415" y="2735"/>
                  </a:lnTo>
                  <a:lnTo>
                    <a:pt x="332" y="2901"/>
                  </a:lnTo>
                  <a:lnTo>
                    <a:pt x="291" y="3108"/>
                  </a:lnTo>
                  <a:lnTo>
                    <a:pt x="208" y="3440"/>
                  </a:lnTo>
                  <a:lnTo>
                    <a:pt x="166" y="3771"/>
                  </a:lnTo>
                  <a:lnTo>
                    <a:pt x="208" y="4103"/>
                  </a:lnTo>
                  <a:lnTo>
                    <a:pt x="291" y="4434"/>
                  </a:lnTo>
                  <a:lnTo>
                    <a:pt x="291" y="4683"/>
                  </a:lnTo>
                  <a:lnTo>
                    <a:pt x="332" y="4973"/>
                  </a:lnTo>
                  <a:lnTo>
                    <a:pt x="332" y="5304"/>
                  </a:lnTo>
                  <a:lnTo>
                    <a:pt x="249" y="5760"/>
                  </a:lnTo>
                  <a:lnTo>
                    <a:pt x="166" y="6174"/>
                  </a:lnTo>
                  <a:lnTo>
                    <a:pt x="1" y="6506"/>
                  </a:lnTo>
                  <a:lnTo>
                    <a:pt x="166" y="6796"/>
                  </a:lnTo>
                  <a:lnTo>
                    <a:pt x="374" y="7045"/>
                  </a:lnTo>
                  <a:lnTo>
                    <a:pt x="125" y="9324"/>
                  </a:lnTo>
                  <a:lnTo>
                    <a:pt x="539" y="9572"/>
                  </a:lnTo>
                  <a:lnTo>
                    <a:pt x="1410" y="10069"/>
                  </a:lnTo>
                  <a:lnTo>
                    <a:pt x="1948" y="10360"/>
                  </a:lnTo>
                  <a:lnTo>
                    <a:pt x="2528" y="10567"/>
                  </a:lnTo>
                  <a:lnTo>
                    <a:pt x="3150" y="10774"/>
                  </a:lnTo>
                  <a:lnTo>
                    <a:pt x="3730" y="10857"/>
                  </a:lnTo>
                  <a:lnTo>
                    <a:pt x="3979" y="10774"/>
                  </a:lnTo>
                  <a:lnTo>
                    <a:pt x="4227" y="10650"/>
                  </a:lnTo>
                  <a:lnTo>
                    <a:pt x="4434" y="10484"/>
                  </a:lnTo>
                  <a:lnTo>
                    <a:pt x="4600" y="10360"/>
                  </a:lnTo>
                  <a:lnTo>
                    <a:pt x="4849" y="10069"/>
                  </a:lnTo>
                  <a:lnTo>
                    <a:pt x="5015" y="9779"/>
                  </a:lnTo>
                  <a:lnTo>
                    <a:pt x="4227" y="9779"/>
                  </a:lnTo>
                  <a:lnTo>
                    <a:pt x="3813" y="9738"/>
                  </a:lnTo>
                  <a:lnTo>
                    <a:pt x="3564" y="9697"/>
                  </a:lnTo>
                  <a:lnTo>
                    <a:pt x="3233" y="9572"/>
                  </a:lnTo>
                  <a:lnTo>
                    <a:pt x="2943" y="9406"/>
                  </a:lnTo>
                  <a:lnTo>
                    <a:pt x="2694" y="9241"/>
                  </a:lnTo>
                  <a:lnTo>
                    <a:pt x="2445" y="9075"/>
                  </a:lnTo>
                  <a:lnTo>
                    <a:pt x="2238" y="8868"/>
                  </a:lnTo>
                  <a:lnTo>
                    <a:pt x="2114" y="8661"/>
                  </a:lnTo>
                  <a:lnTo>
                    <a:pt x="1948" y="8453"/>
                  </a:lnTo>
                  <a:lnTo>
                    <a:pt x="1865" y="8246"/>
                  </a:lnTo>
                  <a:lnTo>
                    <a:pt x="1783" y="7998"/>
                  </a:lnTo>
                  <a:lnTo>
                    <a:pt x="1741" y="7790"/>
                  </a:lnTo>
                  <a:lnTo>
                    <a:pt x="2404" y="8205"/>
                  </a:lnTo>
                  <a:lnTo>
                    <a:pt x="3150" y="8578"/>
                  </a:lnTo>
                  <a:lnTo>
                    <a:pt x="3606" y="8785"/>
                  </a:lnTo>
                  <a:lnTo>
                    <a:pt x="4062" y="8909"/>
                  </a:lnTo>
                  <a:lnTo>
                    <a:pt x="4559" y="9034"/>
                  </a:lnTo>
                  <a:lnTo>
                    <a:pt x="5139" y="9158"/>
                  </a:lnTo>
                  <a:lnTo>
                    <a:pt x="5595" y="9158"/>
                  </a:lnTo>
                  <a:lnTo>
                    <a:pt x="6051" y="9116"/>
                  </a:lnTo>
                  <a:lnTo>
                    <a:pt x="6506" y="9075"/>
                  </a:lnTo>
                  <a:lnTo>
                    <a:pt x="6921" y="8992"/>
                  </a:lnTo>
                  <a:lnTo>
                    <a:pt x="7335" y="8868"/>
                  </a:lnTo>
                  <a:lnTo>
                    <a:pt x="7708" y="8702"/>
                  </a:lnTo>
                  <a:lnTo>
                    <a:pt x="8040" y="8453"/>
                  </a:lnTo>
                  <a:lnTo>
                    <a:pt x="8371" y="8205"/>
                  </a:lnTo>
                  <a:lnTo>
                    <a:pt x="8620" y="7915"/>
                  </a:lnTo>
                  <a:lnTo>
                    <a:pt x="8868" y="7542"/>
                  </a:lnTo>
                  <a:lnTo>
                    <a:pt x="9034" y="7210"/>
                  </a:lnTo>
                  <a:lnTo>
                    <a:pt x="9158" y="6796"/>
                  </a:lnTo>
                  <a:lnTo>
                    <a:pt x="9283" y="5967"/>
                  </a:lnTo>
                  <a:lnTo>
                    <a:pt x="9365" y="5138"/>
                  </a:lnTo>
                  <a:lnTo>
                    <a:pt x="9365" y="4310"/>
                  </a:lnTo>
                  <a:lnTo>
                    <a:pt x="9283" y="3440"/>
                  </a:lnTo>
                  <a:lnTo>
                    <a:pt x="9117" y="2569"/>
                  </a:lnTo>
                  <a:lnTo>
                    <a:pt x="8868" y="1741"/>
                  </a:lnTo>
                  <a:lnTo>
                    <a:pt x="8578" y="953"/>
                  </a:lnTo>
                  <a:lnTo>
                    <a:pt x="8247" y="166"/>
                  </a:lnTo>
                  <a:lnTo>
                    <a:pt x="8081" y="208"/>
                  </a:lnTo>
                  <a:lnTo>
                    <a:pt x="7749" y="332"/>
                  </a:lnTo>
                  <a:lnTo>
                    <a:pt x="7335" y="373"/>
                  </a:lnTo>
                  <a:lnTo>
                    <a:pt x="6299" y="373"/>
                  </a:lnTo>
                  <a:lnTo>
                    <a:pt x="5802" y="290"/>
                  </a:lnTo>
                  <a:lnTo>
                    <a:pt x="5305" y="208"/>
                  </a:lnTo>
                  <a:lnTo>
                    <a:pt x="4559" y="42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g2fab4239538_0_0"/>
            <p:cNvSpPr/>
            <p:nvPr/>
          </p:nvSpPr>
          <p:spPr>
            <a:xfrm>
              <a:off x="5243700" y="1665650"/>
              <a:ext cx="25" cy="7275"/>
            </a:xfrm>
            <a:custGeom>
              <a:rect b="b" l="l" r="r" t="t"/>
              <a:pathLst>
                <a:path extrusionOk="0" h="291" w="1">
                  <a:moveTo>
                    <a:pt x="1" y="29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91"/>
                  </a:lnTo>
                  <a:lnTo>
                    <a:pt x="1" y="291"/>
                  </a:lnTo>
                  <a:close/>
                </a:path>
              </a:pathLst>
            </a:custGeom>
            <a:solidFill>
              <a:srgbClr val="E8A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g2fab4239538_0_0"/>
            <p:cNvSpPr/>
            <p:nvPr/>
          </p:nvSpPr>
          <p:spPr>
            <a:xfrm>
              <a:off x="5161875" y="1642875"/>
              <a:ext cx="81850" cy="38350"/>
            </a:xfrm>
            <a:custGeom>
              <a:rect b="b" l="l" r="r" t="t"/>
              <a:pathLst>
                <a:path extrusionOk="0" h="1534" w="3274">
                  <a:moveTo>
                    <a:pt x="0" y="0"/>
                  </a:moveTo>
                  <a:lnTo>
                    <a:pt x="83" y="207"/>
                  </a:lnTo>
                  <a:lnTo>
                    <a:pt x="249" y="415"/>
                  </a:lnTo>
                  <a:lnTo>
                    <a:pt x="373" y="622"/>
                  </a:lnTo>
                  <a:lnTo>
                    <a:pt x="580" y="829"/>
                  </a:lnTo>
                  <a:lnTo>
                    <a:pt x="829" y="995"/>
                  </a:lnTo>
                  <a:lnTo>
                    <a:pt x="1078" y="1160"/>
                  </a:lnTo>
                  <a:lnTo>
                    <a:pt x="1368" y="1326"/>
                  </a:lnTo>
                  <a:lnTo>
                    <a:pt x="1699" y="1451"/>
                  </a:lnTo>
                  <a:lnTo>
                    <a:pt x="1948" y="1492"/>
                  </a:lnTo>
                  <a:lnTo>
                    <a:pt x="2362" y="1533"/>
                  </a:lnTo>
                  <a:lnTo>
                    <a:pt x="3150" y="1533"/>
                  </a:lnTo>
                  <a:lnTo>
                    <a:pt x="3274" y="1243"/>
                  </a:lnTo>
                  <a:lnTo>
                    <a:pt x="3274" y="1202"/>
                  </a:lnTo>
                  <a:lnTo>
                    <a:pt x="3274" y="912"/>
                  </a:lnTo>
                  <a:lnTo>
                    <a:pt x="2404" y="788"/>
                  </a:lnTo>
                  <a:lnTo>
                    <a:pt x="1575" y="622"/>
                  </a:lnTo>
                  <a:lnTo>
                    <a:pt x="746" y="332"/>
                  </a:lnTo>
                  <a:lnTo>
                    <a:pt x="373" y="1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53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g2fab4239538_0_0"/>
            <p:cNvSpPr/>
            <p:nvPr/>
          </p:nvSpPr>
          <p:spPr>
            <a:xfrm>
              <a:off x="5243700" y="16656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AC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g2fab4239538_0_0"/>
            <p:cNvSpPr/>
            <p:nvPr/>
          </p:nvSpPr>
          <p:spPr>
            <a:xfrm>
              <a:off x="5158775" y="1631475"/>
              <a:ext cx="84950" cy="34200"/>
            </a:xfrm>
            <a:custGeom>
              <a:rect b="b" l="l" r="r" t="t"/>
              <a:pathLst>
                <a:path extrusionOk="0" h="1368" w="3398">
                  <a:moveTo>
                    <a:pt x="0" y="0"/>
                  </a:moveTo>
                  <a:lnTo>
                    <a:pt x="42" y="208"/>
                  </a:lnTo>
                  <a:lnTo>
                    <a:pt x="124" y="456"/>
                  </a:lnTo>
                  <a:lnTo>
                    <a:pt x="497" y="622"/>
                  </a:lnTo>
                  <a:lnTo>
                    <a:pt x="870" y="788"/>
                  </a:lnTo>
                  <a:lnTo>
                    <a:pt x="1699" y="1078"/>
                  </a:lnTo>
                  <a:lnTo>
                    <a:pt x="2528" y="1244"/>
                  </a:lnTo>
                  <a:lnTo>
                    <a:pt x="3398" y="1368"/>
                  </a:lnTo>
                  <a:lnTo>
                    <a:pt x="3398" y="1368"/>
                  </a:lnTo>
                  <a:lnTo>
                    <a:pt x="2818" y="1244"/>
                  </a:lnTo>
                  <a:lnTo>
                    <a:pt x="2321" y="1119"/>
                  </a:lnTo>
                  <a:lnTo>
                    <a:pt x="1865" y="995"/>
                  </a:lnTo>
                  <a:lnTo>
                    <a:pt x="1409" y="788"/>
                  </a:lnTo>
                  <a:lnTo>
                    <a:pt x="663" y="4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53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g2fab4239538_0_0"/>
            <p:cNvSpPr/>
            <p:nvPr/>
          </p:nvSpPr>
          <p:spPr>
            <a:xfrm>
              <a:off x="5048950" y="1951575"/>
              <a:ext cx="15575" cy="61150"/>
            </a:xfrm>
            <a:custGeom>
              <a:rect b="b" l="l" r="r" t="t"/>
              <a:pathLst>
                <a:path extrusionOk="0" h="2446" w="623">
                  <a:moveTo>
                    <a:pt x="581" y="0"/>
                  </a:moveTo>
                  <a:lnTo>
                    <a:pt x="291" y="1244"/>
                  </a:lnTo>
                  <a:lnTo>
                    <a:pt x="1" y="2445"/>
                  </a:lnTo>
                  <a:lnTo>
                    <a:pt x="125" y="2445"/>
                  </a:lnTo>
                  <a:lnTo>
                    <a:pt x="415" y="1244"/>
                  </a:lnTo>
                  <a:lnTo>
                    <a:pt x="622" y="42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rgbClr val="F997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g2fab4239538_0_0"/>
            <p:cNvSpPr/>
            <p:nvPr/>
          </p:nvSpPr>
          <p:spPr>
            <a:xfrm>
              <a:off x="5401175" y="1871800"/>
              <a:ext cx="21775" cy="106725"/>
            </a:xfrm>
            <a:custGeom>
              <a:rect b="b" l="l" r="r" t="t"/>
              <a:pathLst>
                <a:path extrusionOk="0" h="4269" w="871">
                  <a:moveTo>
                    <a:pt x="0" y="1"/>
                  </a:moveTo>
                  <a:lnTo>
                    <a:pt x="249" y="1078"/>
                  </a:lnTo>
                  <a:lnTo>
                    <a:pt x="456" y="2156"/>
                  </a:lnTo>
                  <a:lnTo>
                    <a:pt x="788" y="4269"/>
                  </a:lnTo>
                  <a:lnTo>
                    <a:pt x="871" y="4227"/>
                  </a:lnTo>
                  <a:lnTo>
                    <a:pt x="829" y="4144"/>
                  </a:lnTo>
                  <a:lnTo>
                    <a:pt x="705" y="3109"/>
                  </a:lnTo>
                  <a:lnTo>
                    <a:pt x="539" y="2073"/>
                  </a:lnTo>
                  <a:lnTo>
                    <a:pt x="290" y="1037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F997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g2fab4239538_0_0"/>
            <p:cNvSpPr/>
            <p:nvPr/>
          </p:nvSpPr>
          <p:spPr>
            <a:xfrm>
              <a:off x="5420850" y="1977475"/>
              <a:ext cx="6250" cy="35250"/>
            </a:xfrm>
            <a:custGeom>
              <a:rect b="b" l="l" r="r" t="t"/>
              <a:pathLst>
                <a:path extrusionOk="0" h="1410" w="250">
                  <a:moveTo>
                    <a:pt x="84" y="0"/>
                  </a:moveTo>
                  <a:lnTo>
                    <a:pt x="1" y="42"/>
                  </a:lnTo>
                  <a:lnTo>
                    <a:pt x="166" y="1409"/>
                  </a:lnTo>
                  <a:lnTo>
                    <a:pt x="249" y="1409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997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g2fab4239538_0_0"/>
            <p:cNvSpPr/>
            <p:nvPr/>
          </p:nvSpPr>
          <p:spPr>
            <a:xfrm>
              <a:off x="4831400" y="1705025"/>
              <a:ext cx="370900" cy="307700"/>
            </a:xfrm>
            <a:custGeom>
              <a:rect b="b" l="l" r="r" t="t"/>
              <a:pathLst>
                <a:path extrusionOk="0" h="12308" w="14836">
                  <a:moveTo>
                    <a:pt x="10692" y="0"/>
                  </a:moveTo>
                  <a:lnTo>
                    <a:pt x="9614" y="208"/>
                  </a:lnTo>
                  <a:lnTo>
                    <a:pt x="8496" y="415"/>
                  </a:lnTo>
                  <a:lnTo>
                    <a:pt x="7377" y="622"/>
                  </a:lnTo>
                  <a:lnTo>
                    <a:pt x="6299" y="871"/>
                  </a:lnTo>
                  <a:lnTo>
                    <a:pt x="5761" y="1036"/>
                  </a:lnTo>
                  <a:lnTo>
                    <a:pt x="5222" y="1244"/>
                  </a:lnTo>
                  <a:lnTo>
                    <a:pt x="4725" y="1451"/>
                  </a:lnTo>
                  <a:lnTo>
                    <a:pt x="4269" y="1658"/>
                  </a:lnTo>
                  <a:lnTo>
                    <a:pt x="3772" y="1948"/>
                  </a:lnTo>
                  <a:lnTo>
                    <a:pt x="3357" y="2238"/>
                  </a:lnTo>
                  <a:lnTo>
                    <a:pt x="2943" y="2611"/>
                  </a:lnTo>
                  <a:lnTo>
                    <a:pt x="2570" y="3025"/>
                  </a:lnTo>
                  <a:lnTo>
                    <a:pt x="2280" y="3398"/>
                  </a:lnTo>
                  <a:lnTo>
                    <a:pt x="1990" y="3896"/>
                  </a:lnTo>
                  <a:lnTo>
                    <a:pt x="1741" y="4393"/>
                  </a:lnTo>
                  <a:lnTo>
                    <a:pt x="1493" y="4931"/>
                  </a:lnTo>
                  <a:lnTo>
                    <a:pt x="1286" y="5512"/>
                  </a:lnTo>
                  <a:lnTo>
                    <a:pt x="1078" y="6092"/>
                  </a:lnTo>
                  <a:lnTo>
                    <a:pt x="747" y="7376"/>
                  </a:lnTo>
                  <a:lnTo>
                    <a:pt x="457" y="8661"/>
                  </a:lnTo>
                  <a:lnTo>
                    <a:pt x="250" y="9945"/>
                  </a:lnTo>
                  <a:lnTo>
                    <a:pt x="84" y="11188"/>
                  </a:lnTo>
                  <a:lnTo>
                    <a:pt x="1" y="12307"/>
                  </a:lnTo>
                  <a:lnTo>
                    <a:pt x="8703" y="12307"/>
                  </a:lnTo>
                  <a:lnTo>
                    <a:pt x="8993" y="11106"/>
                  </a:lnTo>
                  <a:lnTo>
                    <a:pt x="9283" y="9862"/>
                  </a:lnTo>
                  <a:lnTo>
                    <a:pt x="9324" y="9862"/>
                  </a:lnTo>
                  <a:lnTo>
                    <a:pt x="9324" y="9904"/>
                  </a:lnTo>
                  <a:lnTo>
                    <a:pt x="9117" y="11106"/>
                  </a:lnTo>
                  <a:lnTo>
                    <a:pt x="8827" y="12307"/>
                  </a:lnTo>
                  <a:lnTo>
                    <a:pt x="14090" y="12307"/>
                  </a:lnTo>
                  <a:lnTo>
                    <a:pt x="14421" y="7293"/>
                  </a:lnTo>
                  <a:lnTo>
                    <a:pt x="14711" y="3357"/>
                  </a:lnTo>
                  <a:lnTo>
                    <a:pt x="14835" y="2197"/>
                  </a:lnTo>
                  <a:lnTo>
                    <a:pt x="14753" y="2197"/>
                  </a:lnTo>
                  <a:lnTo>
                    <a:pt x="14380" y="1741"/>
                  </a:lnTo>
                  <a:lnTo>
                    <a:pt x="14338" y="1782"/>
                  </a:lnTo>
                  <a:lnTo>
                    <a:pt x="14090" y="1741"/>
                  </a:lnTo>
                  <a:lnTo>
                    <a:pt x="13468" y="1575"/>
                  </a:lnTo>
                  <a:lnTo>
                    <a:pt x="13054" y="1451"/>
                  </a:lnTo>
                  <a:lnTo>
                    <a:pt x="12639" y="1244"/>
                  </a:lnTo>
                  <a:lnTo>
                    <a:pt x="12142" y="1036"/>
                  </a:lnTo>
                  <a:lnTo>
                    <a:pt x="11686" y="746"/>
                  </a:lnTo>
                  <a:lnTo>
                    <a:pt x="11438" y="581"/>
                  </a:lnTo>
                  <a:lnTo>
                    <a:pt x="11313" y="498"/>
                  </a:lnTo>
                  <a:lnTo>
                    <a:pt x="11148" y="373"/>
                  </a:lnTo>
                  <a:lnTo>
                    <a:pt x="11023" y="291"/>
                  </a:lnTo>
                  <a:lnTo>
                    <a:pt x="10692" y="0"/>
                  </a:lnTo>
                  <a:close/>
                </a:path>
              </a:pathLst>
            </a:custGeom>
            <a:solidFill>
              <a:srgbClr val="FFB9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g2fab4239538_0_0"/>
            <p:cNvSpPr/>
            <p:nvPr/>
          </p:nvSpPr>
          <p:spPr>
            <a:xfrm>
              <a:off x="5224025" y="1699850"/>
              <a:ext cx="282825" cy="312875"/>
            </a:xfrm>
            <a:custGeom>
              <a:rect b="b" l="l" r="r" t="t"/>
              <a:pathLst>
                <a:path extrusionOk="0" h="12515" w="11313">
                  <a:moveTo>
                    <a:pt x="1492" y="0"/>
                  </a:moveTo>
                  <a:lnTo>
                    <a:pt x="1492" y="42"/>
                  </a:lnTo>
                  <a:lnTo>
                    <a:pt x="1451" y="125"/>
                  </a:lnTo>
                  <a:lnTo>
                    <a:pt x="1285" y="622"/>
                  </a:lnTo>
                  <a:lnTo>
                    <a:pt x="1119" y="912"/>
                  </a:lnTo>
                  <a:lnTo>
                    <a:pt x="954" y="1161"/>
                  </a:lnTo>
                  <a:lnTo>
                    <a:pt x="622" y="1616"/>
                  </a:lnTo>
                  <a:lnTo>
                    <a:pt x="415" y="1824"/>
                  </a:lnTo>
                  <a:lnTo>
                    <a:pt x="291" y="1906"/>
                  </a:lnTo>
                  <a:lnTo>
                    <a:pt x="208" y="1824"/>
                  </a:lnTo>
                  <a:lnTo>
                    <a:pt x="83" y="2196"/>
                  </a:lnTo>
                  <a:lnTo>
                    <a:pt x="1" y="2362"/>
                  </a:lnTo>
                  <a:lnTo>
                    <a:pt x="291" y="3357"/>
                  </a:lnTo>
                  <a:lnTo>
                    <a:pt x="705" y="4890"/>
                  </a:lnTo>
                  <a:lnTo>
                    <a:pt x="1202" y="6962"/>
                  </a:lnTo>
                  <a:lnTo>
                    <a:pt x="1451" y="8205"/>
                  </a:lnTo>
                  <a:lnTo>
                    <a:pt x="1658" y="9531"/>
                  </a:lnTo>
                  <a:lnTo>
                    <a:pt x="1907" y="10981"/>
                  </a:lnTo>
                  <a:lnTo>
                    <a:pt x="2114" y="12514"/>
                  </a:lnTo>
                  <a:lnTo>
                    <a:pt x="8039" y="12514"/>
                  </a:lnTo>
                  <a:lnTo>
                    <a:pt x="7874" y="11147"/>
                  </a:lnTo>
                  <a:lnTo>
                    <a:pt x="7542" y="9034"/>
                  </a:lnTo>
                  <a:lnTo>
                    <a:pt x="7335" y="7956"/>
                  </a:lnTo>
                  <a:lnTo>
                    <a:pt x="7086" y="6879"/>
                  </a:lnTo>
                  <a:lnTo>
                    <a:pt x="7128" y="6879"/>
                  </a:lnTo>
                  <a:lnTo>
                    <a:pt x="7376" y="7915"/>
                  </a:lnTo>
                  <a:lnTo>
                    <a:pt x="7625" y="8951"/>
                  </a:lnTo>
                  <a:lnTo>
                    <a:pt x="7791" y="9987"/>
                  </a:lnTo>
                  <a:lnTo>
                    <a:pt x="7915" y="11022"/>
                  </a:lnTo>
                  <a:lnTo>
                    <a:pt x="7957" y="11105"/>
                  </a:lnTo>
                  <a:lnTo>
                    <a:pt x="8122" y="12514"/>
                  </a:lnTo>
                  <a:lnTo>
                    <a:pt x="11189" y="12514"/>
                  </a:lnTo>
                  <a:lnTo>
                    <a:pt x="11230" y="12473"/>
                  </a:lnTo>
                  <a:lnTo>
                    <a:pt x="11313" y="12390"/>
                  </a:lnTo>
                  <a:lnTo>
                    <a:pt x="10608" y="9075"/>
                  </a:lnTo>
                  <a:lnTo>
                    <a:pt x="10277" y="7500"/>
                  </a:lnTo>
                  <a:lnTo>
                    <a:pt x="9945" y="6092"/>
                  </a:lnTo>
                  <a:lnTo>
                    <a:pt x="9531" y="4766"/>
                  </a:lnTo>
                  <a:lnTo>
                    <a:pt x="9324" y="4185"/>
                  </a:lnTo>
                  <a:lnTo>
                    <a:pt x="9075" y="3647"/>
                  </a:lnTo>
                  <a:lnTo>
                    <a:pt x="8827" y="3149"/>
                  </a:lnTo>
                  <a:lnTo>
                    <a:pt x="8578" y="2694"/>
                  </a:lnTo>
                  <a:lnTo>
                    <a:pt x="8247" y="2321"/>
                  </a:lnTo>
                  <a:lnTo>
                    <a:pt x="7957" y="1989"/>
                  </a:lnTo>
                  <a:lnTo>
                    <a:pt x="7749" y="1865"/>
                  </a:lnTo>
                  <a:lnTo>
                    <a:pt x="7542" y="1741"/>
                  </a:lnTo>
                  <a:lnTo>
                    <a:pt x="6921" y="1451"/>
                  </a:lnTo>
                  <a:lnTo>
                    <a:pt x="6175" y="1161"/>
                  </a:lnTo>
                  <a:lnTo>
                    <a:pt x="5263" y="912"/>
                  </a:lnTo>
                  <a:lnTo>
                    <a:pt x="4310" y="663"/>
                  </a:lnTo>
                  <a:lnTo>
                    <a:pt x="3357" y="415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FFB9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g2fab4239538_0_0"/>
            <p:cNvSpPr/>
            <p:nvPr/>
          </p:nvSpPr>
          <p:spPr>
            <a:xfrm>
              <a:off x="5183625" y="1783750"/>
              <a:ext cx="93250" cy="228975"/>
            </a:xfrm>
            <a:custGeom>
              <a:rect b="b" l="l" r="r" t="t"/>
              <a:pathLst>
                <a:path extrusionOk="0" h="9159" w="3730">
                  <a:moveTo>
                    <a:pt x="1907" y="1"/>
                  </a:moveTo>
                  <a:lnTo>
                    <a:pt x="1658" y="84"/>
                  </a:lnTo>
                  <a:lnTo>
                    <a:pt x="1368" y="166"/>
                  </a:lnTo>
                  <a:lnTo>
                    <a:pt x="622" y="208"/>
                  </a:lnTo>
                  <a:lnTo>
                    <a:pt x="332" y="4144"/>
                  </a:lnTo>
                  <a:lnTo>
                    <a:pt x="1" y="9158"/>
                  </a:lnTo>
                  <a:lnTo>
                    <a:pt x="3730" y="9158"/>
                  </a:lnTo>
                  <a:lnTo>
                    <a:pt x="3523" y="7625"/>
                  </a:lnTo>
                  <a:lnTo>
                    <a:pt x="3274" y="6175"/>
                  </a:lnTo>
                  <a:lnTo>
                    <a:pt x="3067" y="4849"/>
                  </a:lnTo>
                  <a:lnTo>
                    <a:pt x="2818" y="3606"/>
                  </a:lnTo>
                  <a:lnTo>
                    <a:pt x="2321" y="1534"/>
                  </a:lnTo>
                  <a:lnTo>
                    <a:pt x="1907" y="1"/>
                  </a:lnTo>
                  <a:close/>
                </a:path>
              </a:pathLst>
            </a:custGeom>
            <a:solidFill>
              <a:srgbClr val="F3F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g2fab4239538_0_0"/>
            <p:cNvSpPr/>
            <p:nvPr/>
          </p:nvSpPr>
          <p:spPr>
            <a:xfrm>
              <a:off x="5199175" y="1758900"/>
              <a:ext cx="32125" cy="30050"/>
            </a:xfrm>
            <a:custGeom>
              <a:rect b="b" l="l" r="r" t="t"/>
              <a:pathLst>
                <a:path extrusionOk="0" h="1202" w="1285">
                  <a:moveTo>
                    <a:pt x="995" y="0"/>
                  </a:moveTo>
                  <a:lnTo>
                    <a:pt x="663" y="42"/>
                  </a:lnTo>
                  <a:lnTo>
                    <a:pt x="124" y="42"/>
                  </a:lnTo>
                  <a:lnTo>
                    <a:pt x="0" y="1202"/>
                  </a:lnTo>
                  <a:lnTo>
                    <a:pt x="0" y="1202"/>
                  </a:lnTo>
                  <a:lnTo>
                    <a:pt x="746" y="1160"/>
                  </a:lnTo>
                  <a:lnTo>
                    <a:pt x="1036" y="1078"/>
                  </a:lnTo>
                  <a:lnTo>
                    <a:pt x="1285" y="995"/>
                  </a:lnTo>
                  <a:lnTo>
                    <a:pt x="995" y="0"/>
                  </a:lnTo>
                  <a:close/>
                </a:path>
              </a:pathLst>
            </a:custGeom>
            <a:solidFill>
              <a:srgbClr val="F3F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g2fab4239538_0_0"/>
            <p:cNvSpPr/>
            <p:nvPr/>
          </p:nvSpPr>
          <p:spPr>
            <a:xfrm>
              <a:off x="5196050" y="1709175"/>
              <a:ext cx="25925" cy="29025"/>
            </a:xfrm>
            <a:custGeom>
              <a:rect b="b" l="l" r="r" t="t"/>
              <a:pathLst>
                <a:path extrusionOk="0" h="1161" w="1037">
                  <a:moveTo>
                    <a:pt x="498" y="0"/>
                  </a:moveTo>
                  <a:lnTo>
                    <a:pt x="1" y="1160"/>
                  </a:lnTo>
                  <a:lnTo>
                    <a:pt x="498" y="1160"/>
                  </a:lnTo>
                  <a:lnTo>
                    <a:pt x="705" y="1119"/>
                  </a:lnTo>
                  <a:lnTo>
                    <a:pt x="1037" y="995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rgbClr val="F3F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g2fab4239538_0_0"/>
            <p:cNvSpPr/>
            <p:nvPr/>
          </p:nvSpPr>
          <p:spPr>
            <a:xfrm>
              <a:off x="5190875" y="1734025"/>
              <a:ext cx="38350" cy="25925"/>
            </a:xfrm>
            <a:custGeom>
              <a:rect b="b" l="l" r="r" t="t"/>
              <a:pathLst>
                <a:path extrusionOk="0" h="1037" w="1534">
                  <a:moveTo>
                    <a:pt x="1244" y="1"/>
                  </a:moveTo>
                  <a:lnTo>
                    <a:pt x="912" y="125"/>
                  </a:lnTo>
                  <a:lnTo>
                    <a:pt x="705" y="166"/>
                  </a:lnTo>
                  <a:lnTo>
                    <a:pt x="208" y="166"/>
                  </a:lnTo>
                  <a:lnTo>
                    <a:pt x="1" y="581"/>
                  </a:lnTo>
                  <a:lnTo>
                    <a:pt x="374" y="1037"/>
                  </a:lnTo>
                  <a:lnTo>
                    <a:pt x="456" y="1037"/>
                  </a:lnTo>
                  <a:lnTo>
                    <a:pt x="456" y="995"/>
                  </a:lnTo>
                  <a:lnTo>
                    <a:pt x="1327" y="995"/>
                  </a:lnTo>
                  <a:lnTo>
                    <a:pt x="1409" y="829"/>
                  </a:lnTo>
                  <a:lnTo>
                    <a:pt x="1534" y="457"/>
                  </a:lnTo>
                  <a:lnTo>
                    <a:pt x="1244" y="1"/>
                  </a:lnTo>
                  <a:close/>
                </a:path>
              </a:pathLst>
            </a:custGeom>
            <a:solidFill>
              <a:srgbClr val="F3F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g2fab4239538_0_0"/>
            <p:cNvSpPr/>
            <p:nvPr/>
          </p:nvSpPr>
          <p:spPr>
            <a:xfrm>
              <a:off x="5202275" y="1758900"/>
              <a:ext cx="21775" cy="1050"/>
            </a:xfrm>
            <a:custGeom>
              <a:rect b="b" l="l" r="r" t="t"/>
              <a:pathLst>
                <a:path extrusionOk="0" h="42" w="871">
                  <a:moveTo>
                    <a:pt x="0" y="0"/>
                  </a:moveTo>
                  <a:lnTo>
                    <a:pt x="0" y="42"/>
                  </a:lnTo>
                  <a:lnTo>
                    <a:pt x="539" y="42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rgbClr val="F3F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g2fab4239538_0_0"/>
            <p:cNvSpPr/>
            <p:nvPr/>
          </p:nvSpPr>
          <p:spPr>
            <a:xfrm>
              <a:off x="5098675" y="1669800"/>
              <a:ext cx="109850" cy="79800"/>
            </a:xfrm>
            <a:custGeom>
              <a:rect b="b" l="l" r="r" t="t"/>
              <a:pathLst>
                <a:path extrusionOk="0" h="3192" w="4394">
                  <a:moveTo>
                    <a:pt x="747" y="1"/>
                  </a:moveTo>
                  <a:lnTo>
                    <a:pt x="705" y="42"/>
                  </a:lnTo>
                  <a:lnTo>
                    <a:pt x="581" y="208"/>
                  </a:lnTo>
                  <a:lnTo>
                    <a:pt x="332" y="664"/>
                  </a:lnTo>
                  <a:lnTo>
                    <a:pt x="1" y="1409"/>
                  </a:lnTo>
                  <a:lnTo>
                    <a:pt x="332" y="1700"/>
                  </a:lnTo>
                  <a:lnTo>
                    <a:pt x="457" y="1782"/>
                  </a:lnTo>
                  <a:lnTo>
                    <a:pt x="622" y="1907"/>
                  </a:lnTo>
                  <a:lnTo>
                    <a:pt x="747" y="1990"/>
                  </a:lnTo>
                  <a:lnTo>
                    <a:pt x="995" y="2155"/>
                  </a:lnTo>
                  <a:lnTo>
                    <a:pt x="1451" y="2445"/>
                  </a:lnTo>
                  <a:lnTo>
                    <a:pt x="1948" y="2653"/>
                  </a:lnTo>
                  <a:lnTo>
                    <a:pt x="2363" y="2860"/>
                  </a:lnTo>
                  <a:lnTo>
                    <a:pt x="2777" y="2984"/>
                  </a:lnTo>
                  <a:lnTo>
                    <a:pt x="3399" y="3150"/>
                  </a:lnTo>
                  <a:lnTo>
                    <a:pt x="3647" y="3191"/>
                  </a:lnTo>
                  <a:lnTo>
                    <a:pt x="3689" y="3150"/>
                  </a:lnTo>
                  <a:lnTo>
                    <a:pt x="3896" y="2735"/>
                  </a:lnTo>
                  <a:lnTo>
                    <a:pt x="4393" y="1575"/>
                  </a:lnTo>
                  <a:lnTo>
                    <a:pt x="4393" y="1534"/>
                  </a:lnTo>
                  <a:lnTo>
                    <a:pt x="3813" y="1451"/>
                  </a:lnTo>
                  <a:lnTo>
                    <a:pt x="3191" y="1244"/>
                  </a:lnTo>
                  <a:lnTo>
                    <a:pt x="2611" y="1037"/>
                  </a:lnTo>
                  <a:lnTo>
                    <a:pt x="2073" y="746"/>
                  </a:lnTo>
                  <a:lnTo>
                    <a:pt x="1202" y="249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rgbClr val="FF8F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g2fab4239538_0_0"/>
            <p:cNvSpPr/>
            <p:nvPr/>
          </p:nvSpPr>
          <p:spPr>
            <a:xfrm>
              <a:off x="5208500" y="1672900"/>
              <a:ext cx="52850" cy="74625"/>
            </a:xfrm>
            <a:custGeom>
              <a:rect b="b" l="l" r="r" t="t"/>
              <a:pathLst>
                <a:path extrusionOk="0" h="2985" w="2114">
                  <a:moveTo>
                    <a:pt x="1409" y="1"/>
                  </a:moveTo>
                  <a:lnTo>
                    <a:pt x="1409" y="42"/>
                  </a:lnTo>
                  <a:lnTo>
                    <a:pt x="1285" y="332"/>
                  </a:lnTo>
                  <a:lnTo>
                    <a:pt x="1119" y="622"/>
                  </a:lnTo>
                  <a:lnTo>
                    <a:pt x="870" y="913"/>
                  </a:lnTo>
                  <a:lnTo>
                    <a:pt x="704" y="1037"/>
                  </a:lnTo>
                  <a:lnTo>
                    <a:pt x="497" y="1203"/>
                  </a:lnTo>
                  <a:lnTo>
                    <a:pt x="249" y="1327"/>
                  </a:lnTo>
                  <a:lnTo>
                    <a:pt x="0" y="1410"/>
                  </a:lnTo>
                  <a:lnTo>
                    <a:pt x="0" y="1451"/>
                  </a:lnTo>
                  <a:lnTo>
                    <a:pt x="539" y="2446"/>
                  </a:lnTo>
                  <a:lnTo>
                    <a:pt x="829" y="2902"/>
                  </a:lnTo>
                  <a:lnTo>
                    <a:pt x="912" y="2984"/>
                  </a:lnTo>
                  <a:lnTo>
                    <a:pt x="1036" y="2902"/>
                  </a:lnTo>
                  <a:lnTo>
                    <a:pt x="1243" y="2694"/>
                  </a:lnTo>
                  <a:lnTo>
                    <a:pt x="1575" y="2239"/>
                  </a:lnTo>
                  <a:lnTo>
                    <a:pt x="1740" y="1990"/>
                  </a:lnTo>
                  <a:lnTo>
                    <a:pt x="1906" y="1700"/>
                  </a:lnTo>
                  <a:lnTo>
                    <a:pt x="2072" y="1203"/>
                  </a:lnTo>
                  <a:lnTo>
                    <a:pt x="2113" y="1120"/>
                  </a:lnTo>
                  <a:lnTo>
                    <a:pt x="2113" y="1078"/>
                  </a:lnTo>
                  <a:lnTo>
                    <a:pt x="1409" y="1"/>
                  </a:lnTo>
                  <a:close/>
                </a:path>
              </a:pathLst>
            </a:custGeom>
            <a:solidFill>
              <a:srgbClr val="FF8F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g2fab4239538_0_0"/>
            <p:cNvSpPr/>
            <p:nvPr/>
          </p:nvSpPr>
          <p:spPr>
            <a:xfrm>
              <a:off x="5063450" y="1322775"/>
              <a:ext cx="293200" cy="278675"/>
            </a:xfrm>
            <a:custGeom>
              <a:rect b="b" l="l" r="r" t="t"/>
              <a:pathLst>
                <a:path extrusionOk="0" h="11147" w="11728">
                  <a:moveTo>
                    <a:pt x="7252" y="0"/>
                  </a:moveTo>
                  <a:lnTo>
                    <a:pt x="6424" y="42"/>
                  </a:lnTo>
                  <a:lnTo>
                    <a:pt x="5512" y="125"/>
                  </a:lnTo>
                  <a:lnTo>
                    <a:pt x="4973" y="166"/>
                  </a:lnTo>
                  <a:lnTo>
                    <a:pt x="4435" y="249"/>
                  </a:lnTo>
                  <a:lnTo>
                    <a:pt x="3896" y="373"/>
                  </a:lnTo>
                  <a:lnTo>
                    <a:pt x="3647" y="456"/>
                  </a:lnTo>
                  <a:lnTo>
                    <a:pt x="3399" y="580"/>
                  </a:lnTo>
                  <a:lnTo>
                    <a:pt x="3192" y="705"/>
                  </a:lnTo>
                  <a:lnTo>
                    <a:pt x="2984" y="870"/>
                  </a:lnTo>
                  <a:lnTo>
                    <a:pt x="2819" y="1036"/>
                  </a:lnTo>
                  <a:lnTo>
                    <a:pt x="2653" y="1243"/>
                  </a:lnTo>
                  <a:lnTo>
                    <a:pt x="2529" y="1451"/>
                  </a:lnTo>
                  <a:lnTo>
                    <a:pt x="2446" y="1658"/>
                  </a:lnTo>
                  <a:lnTo>
                    <a:pt x="2363" y="1906"/>
                  </a:lnTo>
                  <a:lnTo>
                    <a:pt x="2321" y="2155"/>
                  </a:lnTo>
                  <a:lnTo>
                    <a:pt x="2114" y="2196"/>
                  </a:lnTo>
                  <a:lnTo>
                    <a:pt x="1907" y="2238"/>
                  </a:lnTo>
                  <a:lnTo>
                    <a:pt x="1658" y="2362"/>
                  </a:lnTo>
                  <a:lnTo>
                    <a:pt x="1410" y="2569"/>
                  </a:lnTo>
                  <a:lnTo>
                    <a:pt x="954" y="2942"/>
                  </a:lnTo>
                  <a:lnTo>
                    <a:pt x="830" y="3067"/>
                  </a:lnTo>
                  <a:lnTo>
                    <a:pt x="747" y="3274"/>
                  </a:lnTo>
                  <a:lnTo>
                    <a:pt x="540" y="3688"/>
                  </a:lnTo>
                  <a:lnTo>
                    <a:pt x="332" y="4144"/>
                  </a:lnTo>
                  <a:lnTo>
                    <a:pt x="249" y="4517"/>
                  </a:lnTo>
                  <a:lnTo>
                    <a:pt x="84" y="5221"/>
                  </a:lnTo>
                  <a:lnTo>
                    <a:pt x="42" y="5926"/>
                  </a:lnTo>
                  <a:lnTo>
                    <a:pt x="1" y="6589"/>
                  </a:lnTo>
                  <a:lnTo>
                    <a:pt x="84" y="7252"/>
                  </a:lnTo>
                  <a:lnTo>
                    <a:pt x="167" y="7832"/>
                  </a:lnTo>
                  <a:lnTo>
                    <a:pt x="332" y="8412"/>
                  </a:lnTo>
                  <a:lnTo>
                    <a:pt x="498" y="8909"/>
                  </a:lnTo>
                  <a:lnTo>
                    <a:pt x="664" y="9406"/>
                  </a:lnTo>
                  <a:lnTo>
                    <a:pt x="871" y="9821"/>
                  </a:lnTo>
                  <a:lnTo>
                    <a:pt x="1120" y="10194"/>
                  </a:lnTo>
                  <a:lnTo>
                    <a:pt x="1327" y="10525"/>
                  </a:lnTo>
                  <a:lnTo>
                    <a:pt x="1534" y="10774"/>
                  </a:lnTo>
                  <a:lnTo>
                    <a:pt x="1700" y="10981"/>
                  </a:lnTo>
                  <a:lnTo>
                    <a:pt x="1866" y="11105"/>
                  </a:lnTo>
                  <a:lnTo>
                    <a:pt x="1948" y="11147"/>
                  </a:lnTo>
                  <a:lnTo>
                    <a:pt x="2031" y="11147"/>
                  </a:lnTo>
                  <a:lnTo>
                    <a:pt x="2073" y="11064"/>
                  </a:lnTo>
                  <a:lnTo>
                    <a:pt x="2238" y="10732"/>
                  </a:lnTo>
                  <a:lnTo>
                    <a:pt x="2321" y="10318"/>
                  </a:lnTo>
                  <a:lnTo>
                    <a:pt x="2404" y="9862"/>
                  </a:lnTo>
                  <a:lnTo>
                    <a:pt x="2404" y="9531"/>
                  </a:lnTo>
                  <a:lnTo>
                    <a:pt x="2363" y="9241"/>
                  </a:lnTo>
                  <a:lnTo>
                    <a:pt x="2363" y="8992"/>
                  </a:lnTo>
                  <a:lnTo>
                    <a:pt x="2280" y="8661"/>
                  </a:lnTo>
                  <a:lnTo>
                    <a:pt x="2238" y="8329"/>
                  </a:lnTo>
                  <a:lnTo>
                    <a:pt x="2280" y="7998"/>
                  </a:lnTo>
                  <a:lnTo>
                    <a:pt x="2363" y="7666"/>
                  </a:lnTo>
                  <a:lnTo>
                    <a:pt x="2404" y="7459"/>
                  </a:lnTo>
                  <a:lnTo>
                    <a:pt x="2487" y="7293"/>
                  </a:lnTo>
                  <a:lnTo>
                    <a:pt x="2611" y="7169"/>
                  </a:lnTo>
                  <a:lnTo>
                    <a:pt x="2736" y="7086"/>
                  </a:lnTo>
                  <a:lnTo>
                    <a:pt x="2901" y="7045"/>
                  </a:lnTo>
                  <a:lnTo>
                    <a:pt x="3067" y="7045"/>
                  </a:lnTo>
                  <a:lnTo>
                    <a:pt x="3233" y="7127"/>
                  </a:lnTo>
                  <a:lnTo>
                    <a:pt x="3399" y="7210"/>
                  </a:lnTo>
                  <a:lnTo>
                    <a:pt x="3523" y="7417"/>
                  </a:lnTo>
                  <a:lnTo>
                    <a:pt x="3647" y="7625"/>
                  </a:lnTo>
                  <a:lnTo>
                    <a:pt x="3813" y="7625"/>
                  </a:lnTo>
                  <a:lnTo>
                    <a:pt x="3937" y="7542"/>
                  </a:lnTo>
                  <a:lnTo>
                    <a:pt x="4062" y="7459"/>
                  </a:lnTo>
                  <a:lnTo>
                    <a:pt x="4145" y="7293"/>
                  </a:lnTo>
                  <a:lnTo>
                    <a:pt x="4269" y="7045"/>
                  </a:lnTo>
                  <a:lnTo>
                    <a:pt x="4352" y="6754"/>
                  </a:lnTo>
                  <a:lnTo>
                    <a:pt x="4476" y="6216"/>
                  </a:lnTo>
                  <a:lnTo>
                    <a:pt x="4517" y="5636"/>
                  </a:lnTo>
                  <a:lnTo>
                    <a:pt x="4517" y="5056"/>
                  </a:lnTo>
                  <a:lnTo>
                    <a:pt x="4517" y="5014"/>
                  </a:lnTo>
                  <a:lnTo>
                    <a:pt x="4808" y="4973"/>
                  </a:lnTo>
                  <a:lnTo>
                    <a:pt x="5098" y="4931"/>
                  </a:lnTo>
                  <a:lnTo>
                    <a:pt x="5512" y="4766"/>
                  </a:lnTo>
                  <a:lnTo>
                    <a:pt x="5719" y="4683"/>
                  </a:lnTo>
                  <a:lnTo>
                    <a:pt x="5926" y="4600"/>
                  </a:lnTo>
                  <a:lnTo>
                    <a:pt x="6299" y="4558"/>
                  </a:lnTo>
                  <a:lnTo>
                    <a:pt x="6631" y="4600"/>
                  </a:lnTo>
                  <a:lnTo>
                    <a:pt x="7377" y="4766"/>
                  </a:lnTo>
                  <a:lnTo>
                    <a:pt x="7874" y="4848"/>
                  </a:lnTo>
                  <a:lnTo>
                    <a:pt x="8371" y="4931"/>
                  </a:lnTo>
                  <a:lnTo>
                    <a:pt x="9407" y="4931"/>
                  </a:lnTo>
                  <a:lnTo>
                    <a:pt x="9821" y="4890"/>
                  </a:lnTo>
                  <a:lnTo>
                    <a:pt x="10153" y="4766"/>
                  </a:lnTo>
                  <a:lnTo>
                    <a:pt x="10319" y="4724"/>
                  </a:lnTo>
                  <a:lnTo>
                    <a:pt x="10650" y="5511"/>
                  </a:lnTo>
                  <a:lnTo>
                    <a:pt x="10940" y="6299"/>
                  </a:lnTo>
                  <a:lnTo>
                    <a:pt x="11189" y="7127"/>
                  </a:lnTo>
                  <a:lnTo>
                    <a:pt x="11355" y="7998"/>
                  </a:lnTo>
                  <a:lnTo>
                    <a:pt x="11437" y="7252"/>
                  </a:lnTo>
                  <a:lnTo>
                    <a:pt x="11520" y="6464"/>
                  </a:lnTo>
                  <a:lnTo>
                    <a:pt x="11520" y="5719"/>
                  </a:lnTo>
                  <a:lnTo>
                    <a:pt x="11520" y="5014"/>
                  </a:lnTo>
                  <a:lnTo>
                    <a:pt x="11520" y="4766"/>
                  </a:lnTo>
                  <a:lnTo>
                    <a:pt x="11437" y="4475"/>
                  </a:lnTo>
                  <a:lnTo>
                    <a:pt x="11313" y="4185"/>
                  </a:lnTo>
                  <a:lnTo>
                    <a:pt x="11147" y="3937"/>
                  </a:lnTo>
                  <a:lnTo>
                    <a:pt x="11313" y="3688"/>
                  </a:lnTo>
                  <a:lnTo>
                    <a:pt x="11479" y="3398"/>
                  </a:lnTo>
                  <a:lnTo>
                    <a:pt x="11603" y="3067"/>
                  </a:lnTo>
                  <a:lnTo>
                    <a:pt x="11686" y="2694"/>
                  </a:lnTo>
                  <a:lnTo>
                    <a:pt x="11728" y="2321"/>
                  </a:lnTo>
                  <a:lnTo>
                    <a:pt x="11686" y="1906"/>
                  </a:lnTo>
                  <a:lnTo>
                    <a:pt x="11562" y="1451"/>
                  </a:lnTo>
                  <a:lnTo>
                    <a:pt x="11355" y="995"/>
                  </a:lnTo>
                  <a:lnTo>
                    <a:pt x="11272" y="870"/>
                  </a:lnTo>
                  <a:lnTo>
                    <a:pt x="11147" y="746"/>
                  </a:lnTo>
                  <a:lnTo>
                    <a:pt x="10857" y="539"/>
                  </a:lnTo>
                  <a:lnTo>
                    <a:pt x="10526" y="373"/>
                  </a:lnTo>
                  <a:lnTo>
                    <a:pt x="10112" y="207"/>
                  </a:lnTo>
                  <a:lnTo>
                    <a:pt x="9656" y="125"/>
                  </a:lnTo>
                  <a:lnTo>
                    <a:pt x="9200" y="42"/>
                  </a:lnTo>
                  <a:lnTo>
                    <a:pt x="8205" y="0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g2fab4239538_0_0"/>
            <p:cNvSpPr/>
            <p:nvPr/>
          </p:nvSpPr>
          <p:spPr>
            <a:xfrm>
              <a:off x="5427075" y="2012700"/>
              <a:ext cx="3125" cy="30050"/>
            </a:xfrm>
            <a:custGeom>
              <a:rect b="b" l="l" r="r" t="t"/>
              <a:pathLst>
                <a:path extrusionOk="0" h="1202" w="125">
                  <a:moveTo>
                    <a:pt x="0" y="0"/>
                  </a:moveTo>
                  <a:lnTo>
                    <a:pt x="125" y="120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6" name="Google Shape;1086;g2fab4239538_0_0"/>
          <p:cNvGrpSpPr/>
          <p:nvPr/>
        </p:nvGrpSpPr>
        <p:grpSpPr>
          <a:xfrm>
            <a:off x="2032889" y="1318019"/>
            <a:ext cx="817402" cy="986466"/>
            <a:chOff x="3620425" y="1208825"/>
            <a:chExt cx="666125" cy="803900"/>
          </a:xfrm>
        </p:grpSpPr>
        <p:sp>
          <p:nvSpPr>
            <p:cNvPr id="1087" name="Google Shape;1087;g2fab4239538_0_0"/>
            <p:cNvSpPr/>
            <p:nvPr/>
          </p:nvSpPr>
          <p:spPr>
            <a:xfrm>
              <a:off x="3981950" y="1767175"/>
              <a:ext cx="92225" cy="245550"/>
            </a:xfrm>
            <a:custGeom>
              <a:rect b="b" l="l" r="r" t="t"/>
              <a:pathLst>
                <a:path extrusionOk="0" h="9822" w="3689">
                  <a:moveTo>
                    <a:pt x="2487" y="1"/>
                  </a:moveTo>
                  <a:lnTo>
                    <a:pt x="2072" y="84"/>
                  </a:lnTo>
                  <a:lnTo>
                    <a:pt x="1699" y="125"/>
                  </a:lnTo>
                  <a:lnTo>
                    <a:pt x="1368" y="84"/>
                  </a:lnTo>
                  <a:lnTo>
                    <a:pt x="871" y="3440"/>
                  </a:lnTo>
                  <a:lnTo>
                    <a:pt x="1" y="9821"/>
                  </a:lnTo>
                  <a:lnTo>
                    <a:pt x="3688" y="9821"/>
                  </a:lnTo>
                  <a:lnTo>
                    <a:pt x="1658" y="5139"/>
                  </a:lnTo>
                  <a:lnTo>
                    <a:pt x="3150" y="3523"/>
                  </a:lnTo>
                  <a:lnTo>
                    <a:pt x="2694" y="954"/>
                  </a:lnTo>
                  <a:lnTo>
                    <a:pt x="2487" y="1"/>
                  </a:lnTo>
                  <a:close/>
                </a:path>
              </a:pathLst>
            </a:custGeom>
            <a:solidFill>
              <a:srgbClr val="F3F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g2fab4239538_0_0"/>
            <p:cNvSpPr/>
            <p:nvPr/>
          </p:nvSpPr>
          <p:spPr>
            <a:xfrm>
              <a:off x="4023400" y="1855225"/>
              <a:ext cx="61125" cy="157500"/>
            </a:xfrm>
            <a:custGeom>
              <a:rect b="b" l="l" r="r" t="t"/>
              <a:pathLst>
                <a:path extrusionOk="0" h="6300" w="2445">
                  <a:moveTo>
                    <a:pt x="1492" y="1"/>
                  </a:moveTo>
                  <a:lnTo>
                    <a:pt x="0" y="1617"/>
                  </a:lnTo>
                  <a:lnTo>
                    <a:pt x="2030" y="6299"/>
                  </a:lnTo>
                  <a:lnTo>
                    <a:pt x="2445" y="6299"/>
                  </a:lnTo>
                  <a:lnTo>
                    <a:pt x="2196" y="4517"/>
                  </a:lnTo>
                  <a:lnTo>
                    <a:pt x="1989" y="2860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rgbClr val="F3F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g2fab4239538_0_0"/>
            <p:cNvSpPr/>
            <p:nvPr/>
          </p:nvSpPr>
          <p:spPr>
            <a:xfrm>
              <a:off x="4001625" y="1705025"/>
              <a:ext cx="51825" cy="64250"/>
            </a:xfrm>
            <a:custGeom>
              <a:rect b="b" l="l" r="r" t="t"/>
              <a:pathLst>
                <a:path extrusionOk="0" h="2570" w="2073">
                  <a:moveTo>
                    <a:pt x="788" y="0"/>
                  </a:moveTo>
                  <a:lnTo>
                    <a:pt x="1" y="1948"/>
                  </a:lnTo>
                  <a:lnTo>
                    <a:pt x="498" y="2570"/>
                  </a:lnTo>
                  <a:lnTo>
                    <a:pt x="581" y="2570"/>
                  </a:lnTo>
                  <a:lnTo>
                    <a:pt x="581" y="2487"/>
                  </a:lnTo>
                  <a:lnTo>
                    <a:pt x="1700" y="2487"/>
                  </a:lnTo>
                  <a:lnTo>
                    <a:pt x="1824" y="2155"/>
                  </a:lnTo>
                  <a:lnTo>
                    <a:pt x="1948" y="1782"/>
                  </a:lnTo>
                  <a:lnTo>
                    <a:pt x="2073" y="1326"/>
                  </a:lnTo>
                  <a:lnTo>
                    <a:pt x="1451" y="622"/>
                  </a:lnTo>
                  <a:lnTo>
                    <a:pt x="1120" y="291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F3F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g2fab4239538_0_0"/>
            <p:cNvSpPr/>
            <p:nvPr/>
          </p:nvSpPr>
          <p:spPr>
            <a:xfrm>
              <a:off x="4016125" y="1767175"/>
              <a:ext cx="28000" cy="3125"/>
            </a:xfrm>
            <a:custGeom>
              <a:rect b="b" l="l" r="r" t="t"/>
              <a:pathLst>
                <a:path extrusionOk="0" h="125" w="1120">
                  <a:moveTo>
                    <a:pt x="1" y="1"/>
                  </a:moveTo>
                  <a:lnTo>
                    <a:pt x="1" y="84"/>
                  </a:lnTo>
                  <a:lnTo>
                    <a:pt x="332" y="125"/>
                  </a:lnTo>
                  <a:lnTo>
                    <a:pt x="705" y="84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F3F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g2fab4239538_0_0"/>
            <p:cNvSpPr/>
            <p:nvPr/>
          </p:nvSpPr>
          <p:spPr>
            <a:xfrm>
              <a:off x="4021325" y="1625250"/>
              <a:ext cx="5200" cy="1075"/>
            </a:xfrm>
            <a:custGeom>
              <a:rect b="b" l="l" r="r" t="t"/>
              <a:pathLst>
                <a:path extrusionOk="0" h="43" w="208">
                  <a:moveTo>
                    <a:pt x="207" y="1"/>
                  </a:moveTo>
                  <a:lnTo>
                    <a:pt x="207" y="1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207" y="1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FCB3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g2fab4239538_0_0"/>
            <p:cNvSpPr/>
            <p:nvPr/>
          </p:nvSpPr>
          <p:spPr>
            <a:xfrm>
              <a:off x="4032700" y="1623175"/>
              <a:ext cx="5225" cy="1075"/>
            </a:xfrm>
            <a:custGeom>
              <a:rect b="b" l="l" r="r" t="t"/>
              <a:pathLst>
                <a:path extrusionOk="0" h="43" w="209">
                  <a:moveTo>
                    <a:pt x="208" y="1"/>
                  </a:moveTo>
                  <a:lnTo>
                    <a:pt x="208" y="1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208" y="1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CB3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g2fab4239538_0_0"/>
            <p:cNvSpPr/>
            <p:nvPr/>
          </p:nvSpPr>
          <p:spPr>
            <a:xfrm>
              <a:off x="4063800" y="1611800"/>
              <a:ext cx="1050" cy="25"/>
            </a:xfrm>
            <a:custGeom>
              <a:rect b="b" l="l" r="r" t="t"/>
              <a:pathLst>
                <a:path extrusionOk="0" h="1" w="42">
                  <a:moveTo>
                    <a:pt x="42" y="0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CB3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g2fab4239538_0_0"/>
            <p:cNvSpPr/>
            <p:nvPr/>
          </p:nvSpPr>
          <p:spPr>
            <a:xfrm>
              <a:off x="4054475" y="1614900"/>
              <a:ext cx="4150" cy="2100"/>
            </a:xfrm>
            <a:custGeom>
              <a:rect b="b" l="l" r="r" t="t"/>
              <a:pathLst>
                <a:path extrusionOk="0" h="84" w="166">
                  <a:moveTo>
                    <a:pt x="166" y="0"/>
                  </a:moveTo>
                  <a:lnTo>
                    <a:pt x="166" y="0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166" y="0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CB3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g2fab4239538_0_0"/>
            <p:cNvSpPr/>
            <p:nvPr/>
          </p:nvSpPr>
          <p:spPr>
            <a:xfrm>
              <a:off x="4044100" y="1620075"/>
              <a:ext cx="4175" cy="1075"/>
            </a:xfrm>
            <a:custGeom>
              <a:rect b="b" l="l" r="r" t="t"/>
              <a:pathLst>
                <a:path extrusionOk="0" h="43" w="167">
                  <a:moveTo>
                    <a:pt x="167" y="1"/>
                  </a:moveTo>
                  <a:lnTo>
                    <a:pt x="167" y="1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167" y="1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FCB3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g2fab4239538_0_0"/>
            <p:cNvSpPr/>
            <p:nvPr/>
          </p:nvSpPr>
          <p:spPr>
            <a:xfrm>
              <a:off x="3891825" y="1568275"/>
              <a:ext cx="20750" cy="22825"/>
            </a:xfrm>
            <a:custGeom>
              <a:rect b="b" l="l" r="r" t="t"/>
              <a:pathLst>
                <a:path extrusionOk="0" h="913" w="830">
                  <a:moveTo>
                    <a:pt x="1" y="1"/>
                  </a:moveTo>
                  <a:lnTo>
                    <a:pt x="373" y="498"/>
                  </a:lnTo>
                  <a:lnTo>
                    <a:pt x="829" y="912"/>
                  </a:lnTo>
                  <a:lnTo>
                    <a:pt x="415" y="4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B3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g2fab4239538_0_0"/>
            <p:cNvSpPr/>
            <p:nvPr/>
          </p:nvSpPr>
          <p:spPr>
            <a:xfrm>
              <a:off x="4009925" y="1627325"/>
              <a:ext cx="5200" cy="25"/>
            </a:xfrm>
            <a:custGeom>
              <a:rect b="b" l="l" r="r" t="t"/>
              <a:pathLst>
                <a:path extrusionOk="0" h="1" w="208">
                  <a:moveTo>
                    <a:pt x="208" y="1"/>
                  </a:moveTo>
                  <a:lnTo>
                    <a:pt x="208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08" y="1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CB3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g2fab4239538_0_0"/>
            <p:cNvSpPr/>
            <p:nvPr/>
          </p:nvSpPr>
          <p:spPr>
            <a:xfrm>
              <a:off x="3997500" y="1627325"/>
              <a:ext cx="7275" cy="25"/>
            </a:xfrm>
            <a:custGeom>
              <a:rect b="b" l="l" r="r" t="t"/>
              <a:pathLst>
                <a:path extrusionOk="0" h="1" w="291">
                  <a:moveTo>
                    <a:pt x="290" y="1"/>
                  </a:moveTo>
                  <a:lnTo>
                    <a:pt x="29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90" y="1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FCB3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g2fab4239538_0_0"/>
            <p:cNvSpPr/>
            <p:nvPr/>
          </p:nvSpPr>
          <p:spPr>
            <a:xfrm>
              <a:off x="3876275" y="1503025"/>
              <a:ext cx="49750" cy="64250"/>
            </a:xfrm>
            <a:custGeom>
              <a:rect b="b" l="l" r="r" t="t"/>
              <a:pathLst>
                <a:path extrusionOk="0" h="2570" w="1990">
                  <a:moveTo>
                    <a:pt x="374" y="0"/>
                  </a:moveTo>
                  <a:lnTo>
                    <a:pt x="1" y="166"/>
                  </a:lnTo>
                  <a:lnTo>
                    <a:pt x="125" y="1036"/>
                  </a:lnTo>
                  <a:lnTo>
                    <a:pt x="208" y="1824"/>
                  </a:lnTo>
                  <a:lnTo>
                    <a:pt x="1990" y="2569"/>
                  </a:lnTo>
                  <a:lnTo>
                    <a:pt x="1990" y="2569"/>
                  </a:lnTo>
                  <a:lnTo>
                    <a:pt x="1576" y="2072"/>
                  </a:lnTo>
                  <a:lnTo>
                    <a:pt x="1203" y="1492"/>
                  </a:lnTo>
                  <a:lnTo>
                    <a:pt x="913" y="870"/>
                  </a:lnTo>
                  <a:lnTo>
                    <a:pt x="705" y="207"/>
                  </a:lnTo>
                  <a:lnTo>
                    <a:pt x="540" y="125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rgbClr val="FCB3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g2fab4239538_0_0"/>
            <p:cNvSpPr/>
            <p:nvPr/>
          </p:nvSpPr>
          <p:spPr>
            <a:xfrm>
              <a:off x="4019250" y="1611800"/>
              <a:ext cx="45600" cy="14525"/>
            </a:xfrm>
            <a:custGeom>
              <a:rect b="b" l="l" r="r" t="t"/>
              <a:pathLst>
                <a:path extrusionOk="0" h="581" w="1824">
                  <a:moveTo>
                    <a:pt x="1782" y="0"/>
                  </a:moveTo>
                  <a:lnTo>
                    <a:pt x="1770" y="7"/>
                  </a:lnTo>
                  <a:lnTo>
                    <a:pt x="1770" y="7"/>
                  </a:lnTo>
                  <a:lnTo>
                    <a:pt x="1824" y="0"/>
                  </a:lnTo>
                  <a:close/>
                  <a:moveTo>
                    <a:pt x="1770" y="7"/>
                  </a:moveTo>
                  <a:lnTo>
                    <a:pt x="912" y="124"/>
                  </a:lnTo>
                  <a:lnTo>
                    <a:pt x="0" y="124"/>
                  </a:lnTo>
                  <a:lnTo>
                    <a:pt x="42" y="580"/>
                  </a:lnTo>
                  <a:lnTo>
                    <a:pt x="83" y="580"/>
                  </a:lnTo>
                  <a:lnTo>
                    <a:pt x="290" y="539"/>
                  </a:lnTo>
                  <a:lnTo>
                    <a:pt x="539" y="497"/>
                  </a:lnTo>
                  <a:lnTo>
                    <a:pt x="746" y="456"/>
                  </a:lnTo>
                  <a:lnTo>
                    <a:pt x="995" y="373"/>
                  </a:lnTo>
                  <a:lnTo>
                    <a:pt x="1161" y="332"/>
                  </a:lnTo>
                  <a:lnTo>
                    <a:pt x="1409" y="207"/>
                  </a:lnTo>
                  <a:lnTo>
                    <a:pt x="1575" y="124"/>
                  </a:lnTo>
                  <a:lnTo>
                    <a:pt x="1770" y="7"/>
                  </a:lnTo>
                  <a:close/>
                </a:path>
              </a:pathLst>
            </a:custGeom>
            <a:solidFill>
              <a:srgbClr val="FCB3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g2fab4239538_0_0"/>
            <p:cNvSpPr/>
            <p:nvPr/>
          </p:nvSpPr>
          <p:spPr>
            <a:xfrm>
              <a:off x="3881475" y="1548600"/>
              <a:ext cx="138825" cy="78750"/>
            </a:xfrm>
            <a:custGeom>
              <a:rect b="b" l="l" r="r" t="t"/>
              <a:pathLst>
                <a:path extrusionOk="0" h="3150" w="5553">
                  <a:moveTo>
                    <a:pt x="0" y="1"/>
                  </a:moveTo>
                  <a:lnTo>
                    <a:pt x="83" y="291"/>
                  </a:lnTo>
                  <a:lnTo>
                    <a:pt x="415" y="788"/>
                  </a:lnTo>
                  <a:lnTo>
                    <a:pt x="829" y="1285"/>
                  </a:lnTo>
                  <a:lnTo>
                    <a:pt x="1243" y="1699"/>
                  </a:lnTo>
                  <a:lnTo>
                    <a:pt x="1741" y="2114"/>
                  </a:lnTo>
                  <a:lnTo>
                    <a:pt x="2279" y="2445"/>
                  </a:lnTo>
                  <a:lnTo>
                    <a:pt x="2818" y="2694"/>
                  </a:lnTo>
                  <a:lnTo>
                    <a:pt x="3398" y="2943"/>
                  </a:lnTo>
                  <a:lnTo>
                    <a:pt x="4020" y="3067"/>
                  </a:lnTo>
                  <a:lnTo>
                    <a:pt x="4475" y="3150"/>
                  </a:lnTo>
                  <a:lnTo>
                    <a:pt x="5346" y="3150"/>
                  </a:lnTo>
                  <a:lnTo>
                    <a:pt x="5553" y="3108"/>
                  </a:lnTo>
                  <a:lnTo>
                    <a:pt x="5511" y="2652"/>
                  </a:lnTo>
                  <a:lnTo>
                    <a:pt x="5138" y="2652"/>
                  </a:lnTo>
                  <a:lnTo>
                    <a:pt x="4683" y="2528"/>
                  </a:lnTo>
                  <a:lnTo>
                    <a:pt x="4227" y="2362"/>
                  </a:lnTo>
                  <a:lnTo>
                    <a:pt x="3771" y="2197"/>
                  </a:lnTo>
                  <a:lnTo>
                    <a:pt x="3315" y="1989"/>
                  </a:lnTo>
                  <a:lnTo>
                    <a:pt x="2901" y="1699"/>
                  </a:lnTo>
                  <a:lnTo>
                    <a:pt x="2528" y="1409"/>
                  </a:lnTo>
                  <a:lnTo>
                    <a:pt x="2155" y="1119"/>
                  </a:lnTo>
                  <a:lnTo>
                    <a:pt x="1782" y="7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B3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g2fab4239538_0_0"/>
            <p:cNvSpPr/>
            <p:nvPr/>
          </p:nvSpPr>
          <p:spPr>
            <a:xfrm>
              <a:off x="3883550" y="1555850"/>
              <a:ext cx="139875" cy="149200"/>
            </a:xfrm>
            <a:custGeom>
              <a:rect b="b" l="l" r="r" t="t"/>
              <a:pathLst>
                <a:path extrusionOk="0" h="5968" w="5595">
                  <a:moveTo>
                    <a:pt x="0" y="1"/>
                  </a:moveTo>
                  <a:lnTo>
                    <a:pt x="41" y="456"/>
                  </a:lnTo>
                  <a:lnTo>
                    <a:pt x="207" y="1699"/>
                  </a:lnTo>
                  <a:lnTo>
                    <a:pt x="290" y="2404"/>
                  </a:lnTo>
                  <a:lnTo>
                    <a:pt x="332" y="3108"/>
                  </a:lnTo>
                  <a:lnTo>
                    <a:pt x="2528" y="4351"/>
                  </a:lnTo>
                  <a:lnTo>
                    <a:pt x="5511" y="5967"/>
                  </a:lnTo>
                  <a:lnTo>
                    <a:pt x="5553" y="5636"/>
                  </a:lnTo>
                  <a:lnTo>
                    <a:pt x="5594" y="5263"/>
                  </a:lnTo>
                  <a:lnTo>
                    <a:pt x="5594" y="4393"/>
                  </a:lnTo>
                  <a:lnTo>
                    <a:pt x="5553" y="3606"/>
                  </a:lnTo>
                  <a:lnTo>
                    <a:pt x="5511" y="3274"/>
                  </a:lnTo>
                  <a:lnTo>
                    <a:pt x="5470" y="2818"/>
                  </a:lnTo>
                  <a:lnTo>
                    <a:pt x="5263" y="2860"/>
                  </a:lnTo>
                  <a:lnTo>
                    <a:pt x="4392" y="2860"/>
                  </a:lnTo>
                  <a:lnTo>
                    <a:pt x="3937" y="2777"/>
                  </a:lnTo>
                  <a:lnTo>
                    <a:pt x="3315" y="2653"/>
                  </a:lnTo>
                  <a:lnTo>
                    <a:pt x="2735" y="2404"/>
                  </a:lnTo>
                  <a:lnTo>
                    <a:pt x="2196" y="2155"/>
                  </a:lnTo>
                  <a:lnTo>
                    <a:pt x="1658" y="1824"/>
                  </a:lnTo>
                  <a:lnTo>
                    <a:pt x="1160" y="1409"/>
                  </a:lnTo>
                  <a:lnTo>
                    <a:pt x="704" y="995"/>
                  </a:lnTo>
                  <a:lnTo>
                    <a:pt x="332" y="4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g2fab4239538_0_0"/>
            <p:cNvSpPr/>
            <p:nvPr/>
          </p:nvSpPr>
          <p:spPr>
            <a:xfrm>
              <a:off x="3877325" y="1389075"/>
              <a:ext cx="261075" cy="225850"/>
            </a:xfrm>
            <a:custGeom>
              <a:rect b="b" l="l" r="r" t="t"/>
              <a:pathLst>
                <a:path extrusionOk="0" h="9034" w="10443">
                  <a:moveTo>
                    <a:pt x="4020" y="0"/>
                  </a:moveTo>
                  <a:lnTo>
                    <a:pt x="3978" y="373"/>
                  </a:lnTo>
                  <a:lnTo>
                    <a:pt x="3854" y="746"/>
                  </a:lnTo>
                  <a:lnTo>
                    <a:pt x="3647" y="1119"/>
                  </a:lnTo>
                  <a:lnTo>
                    <a:pt x="3398" y="1533"/>
                  </a:lnTo>
                  <a:lnTo>
                    <a:pt x="3108" y="1989"/>
                  </a:lnTo>
                  <a:lnTo>
                    <a:pt x="2777" y="2404"/>
                  </a:lnTo>
                  <a:lnTo>
                    <a:pt x="2445" y="2818"/>
                  </a:lnTo>
                  <a:lnTo>
                    <a:pt x="2031" y="3232"/>
                  </a:lnTo>
                  <a:lnTo>
                    <a:pt x="2114" y="2901"/>
                  </a:lnTo>
                  <a:lnTo>
                    <a:pt x="2114" y="2569"/>
                  </a:lnTo>
                  <a:lnTo>
                    <a:pt x="2114" y="2114"/>
                  </a:lnTo>
                  <a:lnTo>
                    <a:pt x="2072" y="1865"/>
                  </a:lnTo>
                  <a:lnTo>
                    <a:pt x="1907" y="1699"/>
                  </a:lnTo>
                  <a:lnTo>
                    <a:pt x="1782" y="1575"/>
                  </a:lnTo>
                  <a:lnTo>
                    <a:pt x="1575" y="1492"/>
                  </a:lnTo>
                  <a:lnTo>
                    <a:pt x="1326" y="1409"/>
                  </a:lnTo>
                  <a:lnTo>
                    <a:pt x="829" y="1409"/>
                  </a:lnTo>
                  <a:lnTo>
                    <a:pt x="663" y="1492"/>
                  </a:lnTo>
                  <a:lnTo>
                    <a:pt x="456" y="1658"/>
                  </a:lnTo>
                  <a:lnTo>
                    <a:pt x="249" y="1865"/>
                  </a:lnTo>
                  <a:lnTo>
                    <a:pt x="166" y="2114"/>
                  </a:lnTo>
                  <a:lnTo>
                    <a:pt x="83" y="2404"/>
                  </a:lnTo>
                  <a:lnTo>
                    <a:pt x="42" y="2776"/>
                  </a:lnTo>
                  <a:lnTo>
                    <a:pt x="0" y="3191"/>
                  </a:lnTo>
                  <a:lnTo>
                    <a:pt x="42" y="3564"/>
                  </a:lnTo>
                  <a:lnTo>
                    <a:pt x="83" y="3937"/>
                  </a:lnTo>
                  <a:lnTo>
                    <a:pt x="208" y="4268"/>
                  </a:lnTo>
                  <a:lnTo>
                    <a:pt x="332" y="4558"/>
                  </a:lnTo>
                  <a:lnTo>
                    <a:pt x="498" y="4683"/>
                  </a:lnTo>
                  <a:lnTo>
                    <a:pt x="663" y="4765"/>
                  </a:lnTo>
                  <a:lnTo>
                    <a:pt x="871" y="5428"/>
                  </a:lnTo>
                  <a:lnTo>
                    <a:pt x="1161" y="6050"/>
                  </a:lnTo>
                  <a:lnTo>
                    <a:pt x="1534" y="6630"/>
                  </a:lnTo>
                  <a:lnTo>
                    <a:pt x="1948" y="7127"/>
                  </a:lnTo>
                  <a:lnTo>
                    <a:pt x="2321" y="7500"/>
                  </a:lnTo>
                  <a:lnTo>
                    <a:pt x="2694" y="7790"/>
                  </a:lnTo>
                  <a:lnTo>
                    <a:pt x="3067" y="8080"/>
                  </a:lnTo>
                  <a:lnTo>
                    <a:pt x="3481" y="8370"/>
                  </a:lnTo>
                  <a:lnTo>
                    <a:pt x="3937" y="8578"/>
                  </a:lnTo>
                  <a:lnTo>
                    <a:pt x="4393" y="8743"/>
                  </a:lnTo>
                  <a:lnTo>
                    <a:pt x="4849" y="8909"/>
                  </a:lnTo>
                  <a:lnTo>
                    <a:pt x="5304" y="9033"/>
                  </a:lnTo>
                  <a:lnTo>
                    <a:pt x="6589" y="9033"/>
                  </a:lnTo>
                  <a:lnTo>
                    <a:pt x="7501" y="8909"/>
                  </a:lnTo>
                  <a:lnTo>
                    <a:pt x="7832" y="8661"/>
                  </a:lnTo>
                  <a:lnTo>
                    <a:pt x="8164" y="8370"/>
                  </a:lnTo>
                  <a:lnTo>
                    <a:pt x="8454" y="8039"/>
                  </a:lnTo>
                  <a:lnTo>
                    <a:pt x="8744" y="7707"/>
                  </a:lnTo>
                  <a:lnTo>
                    <a:pt x="8951" y="7293"/>
                  </a:lnTo>
                  <a:lnTo>
                    <a:pt x="9158" y="6920"/>
                  </a:lnTo>
                  <a:lnTo>
                    <a:pt x="9324" y="6506"/>
                  </a:lnTo>
                  <a:lnTo>
                    <a:pt x="9490" y="6050"/>
                  </a:lnTo>
                  <a:lnTo>
                    <a:pt x="9614" y="5636"/>
                  </a:lnTo>
                  <a:lnTo>
                    <a:pt x="9904" y="4393"/>
                  </a:lnTo>
                  <a:lnTo>
                    <a:pt x="10111" y="3481"/>
                  </a:lnTo>
                  <a:lnTo>
                    <a:pt x="10318" y="2528"/>
                  </a:lnTo>
                  <a:lnTo>
                    <a:pt x="10401" y="1533"/>
                  </a:lnTo>
                  <a:lnTo>
                    <a:pt x="10443" y="1036"/>
                  </a:lnTo>
                  <a:lnTo>
                    <a:pt x="10443" y="580"/>
                  </a:lnTo>
                  <a:lnTo>
                    <a:pt x="9904" y="788"/>
                  </a:lnTo>
                  <a:lnTo>
                    <a:pt x="9614" y="870"/>
                  </a:lnTo>
                  <a:lnTo>
                    <a:pt x="9324" y="953"/>
                  </a:lnTo>
                  <a:lnTo>
                    <a:pt x="9158" y="953"/>
                  </a:lnTo>
                  <a:lnTo>
                    <a:pt x="8536" y="995"/>
                  </a:lnTo>
                  <a:lnTo>
                    <a:pt x="7832" y="1036"/>
                  </a:lnTo>
                  <a:lnTo>
                    <a:pt x="7128" y="1036"/>
                  </a:lnTo>
                  <a:lnTo>
                    <a:pt x="6382" y="953"/>
                  </a:lnTo>
                  <a:lnTo>
                    <a:pt x="5677" y="829"/>
                  </a:lnTo>
                  <a:lnTo>
                    <a:pt x="5014" y="622"/>
                  </a:lnTo>
                  <a:lnTo>
                    <a:pt x="4724" y="497"/>
                  </a:lnTo>
                  <a:lnTo>
                    <a:pt x="4434" y="373"/>
                  </a:lnTo>
                  <a:lnTo>
                    <a:pt x="4227" y="207"/>
                  </a:lnTo>
                  <a:lnTo>
                    <a:pt x="4020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g2fab4239538_0_0"/>
            <p:cNvSpPr/>
            <p:nvPr/>
          </p:nvSpPr>
          <p:spPr>
            <a:xfrm>
              <a:off x="3794450" y="1208825"/>
              <a:ext cx="391600" cy="360525"/>
            </a:xfrm>
            <a:custGeom>
              <a:rect b="b" l="l" r="r" t="t"/>
              <a:pathLst>
                <a:path extrusionOk="0" h="14421" w="15664">
                  <a:moveTo>
                    <a:pt x="6423" y="0"/>
                  </a:moveTo>
                  <a:lnTo>
                    <a:pt x="5885" y="83"/>
                  </a:lnTo>
                  <a:lnTo>
                    <a:pt x="5304" y="290"/>
                  </a:lnTo>
                  <a:lnTo>
                    <a:pt x="4807" y="539"/>
                  </a:lnTo>
                  <a:lnTo>
                    <a:pt x="4351" y="912"/>
                  </a:lnTo>
                  <a:lnTo>
                    <a:pt x="3937" y="1326"/>
                  </a:lnTo>
                  <a:lnTo>
                    <a:pt x="3605" y="1782"/>
                  </a:lnTo>
                  <a:lnTo>
                    <a:pt x="3357" y="2279"/>
                  </a:lnTo>
                  <a:lnTo>
                    <a:pt x="3150" y="2818"/>
                  </a:lnTo>
                  <a:lnTo>
                    <a:pt x="3067" y="3398"/>
                  </a:lnTo>
                  <a:lnTo>
                    <a:pt x="2735" y="3398"/>
                  </a:lnTo>
                  <a:lnTo>
                    <a:pt x="2404" y="3439"/>
                  </a:lnTo>
                  <a:lnTo>
                    <a:pt x="2155" y="3522"/>
                  </a:lnTo>
                  <a:lnTo>
                    <a:pt x="1865" y="3605"/>
                  </a:lnTo>
                  <a:lnTo>
                    <a:pt x="1616" y="3730"/>
                  </a:lnTo>
                  <a:lnTo>
                    <a:pt x="1409" y="3895"/>
                  </a:lnTo>
                  <a:lnTo>
                    <a:pt x="1202" y="4102"/>
                  </a:lnTo>
                  <a:lnTo>
                    <a:pt x="1036" y="4310"/>
                  </a:lnTo>
                  <a:lnTo>
                    <a:pt x="829" y="4558"/>
                  </a:lnTo>
                  <a:lnTo>
                    <a:pt x="705" y="4807"/>
                  </a:lnTo>
                  <a:lnTo>
                    <a:pt x="456" y="5346"/>
                  </a:lnTo>
                  <a:lnTo>
                    <a:pt x="249" y="5967"/>
                  </a:lnTo>
                  <a:lnTo>
                    <a:pt x="83" y="6630"/>
                  </a:lnTo>
                  <a:lnTo>
                    <a:pt x="0" y="7003"/>
                  </a:lnTo>
                  <a:lnTo>
                    <a:pt x="0" y="7417"/>
                  </a:lnTo>
                  <a:lnTo>
                    <a:pt x="42" y="7832"/>
                  </a:lnTo>
                  <a:lnTo>
                    <a:pt x="83" y="8329"/>
                  </a:lnTo>
                  <a:lnTo>
                    <a:pt x="249" y="9282"/>
                  </a:lnTo>
                  <a:lnTo>
                    <a:pt x="498" y="10318"/>
                  </a:lnTo>
                  <a:lnTo>
                    <a:pt x="788" y="11230"/>
                  </a:lnTo>
                  <a:lnTo>
                    <a:pt x="1078" y="12058"/>
                  </a:lnTo>
                  <a:lnTo>
                    <a:pt x="1326" y="12721"/>
                  </a:lnTo>
                  <a:lnTo>
                    <a:pt x="1534" y="13094"/>
                  </a:lnTo>
                  <a:lnTo>
                    <a:pt x="1699" y="13343"/>
                  </a:lnTo>
                  <a:lnTo>
                    <a:pt x="1948" y="13633"/>
                  </a:lnTo>
                  <a:lnTo>
                    <a:pt x="2197" y="13882"/>
                  </a:lnTo>
                  <a:lnTo>
                    <a:pt x="2487" y="14089"/>
                  </a:lnTo>
                  <a:lnTo>
                    <a:pt x="2777" y="14254"/>
                  </a:lnTo>
                  <a:lnTo>
                    <a:pt x="3067" y="14379"/>
                  </a:lnTo>
                  <a:lnTo>
                    <a:pt x="3357" y="14420"/>
                  </a:lnTo>
                  <a:lnTo>
                    <a:pt x="3481" y="14379"/>
                  </a:lnTo>
                  <a:lnTo>
                    <a:pt x="3605" y="14337"/>
                  </a:lnTo>
                  <a:lnTo>
                    <a:pt x="3564" y="13882"/>
                  </a:lnTo>
                  <a:lnTo>
                    <a:pt x="3481" y="13592"/>
                  </a:lnTo>
                  <a:lnTo>
                    <a:pt x="3398" y="12804"/>
                  </a:lnTo>
                  <a:lnTo>
                    <a:pt x="3274" y="11934"/>
                  </a:lnTo>
                  <a:lnTo>
                    <a:pt x="3647" y="11768"/>
                  </a:lnTo>
                  <a:lnTo>
                    <a:pt x="3523" y="11478"/>
                  </a:lnTo>
                  <a:lnTo>
                    <a:pt x="3398" y="11147"/>
                  </a:lnTo>
                  <a:lnTo>
                    <a:pt x="3357" y="10774"/>
                  </a:lnTo>
                  <a:lnTo>
                    <a:pt x="3315" y="10401"/>
                  </a:lnTo>
                  <a:lnTo>
                    <a:pt x="3357" y="9986"/>
                  </a:lnTo>
                  <a:lnTo>
                    <a:pt x="3398" y="9614"/>
                  </a:lnTo>
                  <a:lnTo>
                    <a:pt x="3481" y="9324"/>
                  </a:lnTo>
                  <a:lnTo>
                    <a:pt x="3564" y="9075"/>
                  </a:lnTo>
                  <a:lnTo>
                    <a:pt x="3771" y="8868"/>
                  </a:lnTo>
                  <a:lnTo>
                    <a:pt x="3978" y="8702"/>
                  </a:lnTo>
                  <a:lnTo>
                    <a:pt x="4144" y="8619"/>
                  </a:lnTo>
                  <a:lnTo>
                    <a:pt x="4641" y="8619"/>
                  </a:lnTo>
                  <a:lnTo>
                    <a:pt x="4890" y="8702"/>
                  </a:lnTo>
                  <a:lnTo>
                    <a:pt x="5097" y="8785"/>
                  </a:lnTo>
                  <a:lnTo>
                    <a:pt x="5222" y="8909"/>
                  </a:lnTo>
                  <a:lnTo>
                    <a:pt x="5387" y="9075"/>
                  </a:lnTo>
                  <a:lnTo>
                    <a:pt x="5429" y="9324"/>
                  </a:lnTo>
                  <a:lnTo>
                    <a:pt x="5429" y="9779"/>
                  </a:lnTo>
                  <a:lnTo>
                    <a:pt x="5429" y="10111"/>
                  </a:lnTo>
                  <a:lnTo>
                    <a:pt x="5346" y="10442"/>
                  </a:lnTo>
                  <a:lnTo>
                    <a:pt x="5760" y="10028"/>
                  </a:lnTo>
                  <a:lnTo>
                    <a:pt x="6092" y="9614"/>
                  </a:lnTo>
                  <a:lnTo>
                    <a:pt x="6423" y="9199"/>
                  </a:lnTo>
                  <a:lnTo>
                    <a:pt x="6713" y="8743"/>
                  </a:lnTo>
                  <a:lnTo>
                    <a:pt x="6962" y="8329"/>
                  </a:lnTo>
                  <a:lnTo>
                    <a:pt x="7169" y="7956"/>
                  </a:lnTo>
                  <a:lnTo>
                    <a:pt x="7293" y="7583"/>
                  </a:lnTo>
                  <a:lnTo>
                    <a:pt x="7335" y="7210"/>
                  </a:lnTo>
                  <a:lnTo>
                    <a:pt x="7542" y="7417"/>
                  </a:lnTo>
                  <a:lnTo>
                    <a:pt x="7749" y="7583"/>
                  </a:lnTo>
                  <a:lnTo>
                    <a:pt x="8039" y="7707"/>
                  </a:lnTo>
                  <a:lnTo>
                    <a:pt x="8329" y="7832"/>
                  </a:lnTo>
                  <a:lnTo>
                    <a:pt x="8992" y="8039"/>
                  </a:lnTo>
                  <a:lnTo>
                    <a:pt x="9697" y="8163"/>
                  </a:lnTo>
                  <a:lnTo>
                    <a:pt x="10443" y="8246"/>
                  </a:lnTo>
                  <a:lnTo>
                    <a:pt x="11147" y="8246"/>
                  </a:lnTo>
                  <a:lnTo>
                    <a:pt x="11851" y="8205"/>
                  </a:lnTo>
                  <a:lnTo>
                    <a:pt x="12473" y="8163"/>
                  </a:lnTo>
                  <a:lnTo>
                    <a:pt x="12639" y="8163"/>
                  </a:lnTo>
                  <a:lnTo>
                    <a:pt x="12929" y="8080"/>
                  </a:lnTo>
                  <a:lnTo>
                    <a:pt x="13219" y="7998"/>
                  </a:lnTo>
                  <a:lnTo>
                    <a:pt x="13758" y="7790"/>
                  </a:lnTo>
                  <a:lnTo>
                    <a:pt x="13758" y="8246"/>
                  </a:lnTo>
                  <a:lnTo>
                    <a:pt x="13716" y="8743"/>
                  </a:lnTo>
                  <a:lnTo>
                    <a:pt x="13633" y="9738"/>
                  </a:lnTo>
                  <a:lnTo>
                    <a:pt x="13426" y="10691"/>
                  </a:lnTo>
                  <a:lnTo>
                    <a:pt x="13219" y="11603"/>
                  </a:lnTo>
                  <a:lnTo>
                    <a:pt x="13426" y="11520"/>
                  </a:lnTo>
                  <a:lnTo>
                    <a:pt x="13592" y="11437"/>
                  </a:lnTo>
                  <a:lnTo>
                    <a:pt x="13716" y="11354"/>
                  </a:lnTo>
                  <a:lnTo>
                    <a:pt x="13840" y="11230"/>
                  </a:lnTo>
                  <a:lnTo>
                    <a:pt x="13965" y="10981"/>
                  </a:lnTo>
                  <a:lnTo>
                    <a:pt x="14048" y="10732"/>
                  </a:lnTo>
                  <a:lnTo>
                    <a:pt x="14048" y="10484"/>
                  </a:lnTo>
                  <a:lnTo>
                    <a:pt x="14048" y="10318"/>
                  </a:lnTo>
                  <a:lnTo>
                    <a:pt x="14006" y="10152"/>
                  </a:lnTo>
                  <a:lnTo>
                    <a:pt x="14213" y="9986"/>
                  </a:lnTo>
                  <a:lnTo>
                    <a:pt x="14379" y="9862"/>
                  </a:lnTo>
                  <a:lnTo>
                    <a:pt x="14503" y="9655"/>
                  </a:lnTo>
                  <a:lnTo>
                    <a:pt x="14628" y="9489"/>
                  </a:lnTo>
                  <a:lnTo>
                    <a:pt x="14793" y="9075"/>
                  </a:lnTo>
                  <a:lnTo>
                    <a:pt x="14876" y="8661"/>
                  </a:lnTo>
                  <a:lnTo>
                    <a:pt x="14876" y="8205"/>
                  </a:lnTo>
                  <a:lnTo>
                    <a:pt x="14876" y="7790"/>
                  </a:lnTo>
                  <a:lnTo>
                    <a:pt x="14793" y="7417"/>
                  </a:lnTo>
                  <a:lnTo>
                    <a:pt x="14752" y="7086"/>
                  </a:lnTo>
                  <a:lnTo>
                    <a:pt x="15084" y="6713"/>
                  </a:lnTo>
                  <a:lnTo>
                    <a:pt x="15332" y="6299"/>
                  </a:lnTo>
                  <a:lnTo>
                    <a:pt x="15539" y="5801"/>
                  </a:lnTo>
                  <a:lnTo>
                    <a:pt x="15664" y="5304"/>
                  </a:lnTo>
                  <a:lnTo>
                    <a:pt x="15664" y="5014"/>
                  </a:lnTo>
                  <a:lnTo>
                    <a:pt x="15664" y="4724"/>
                  </a:lnTo>
                  <a:lnTo>
                    <a:pt x="15622" y="4434"/>
                  </a:lnTo>
                  <a:lnTo>
                    <a:pt x="15539" y="4144"/>
                  </a:lnTo>
                  <a:lnTo>
                    <a:pt x="15456" y="3854"/>
                  </a:lnTo>
                  <a:lnTo>
                    <a:pt x="15332" y="3605"/>
                  </a:lnTo>
                  <a:lnTo>
                    <a:pt x="15042" y="3067"/>
                  </a:lnTo>
                  <a:lnTo>
                    <a:pt x="14669" y="2611"/>
                  </a:lnTo>
                  <a:lnTo>
                    <a:pt x="14172" y="2155"/>
                  </a:lnTo>
                  <a:lnTo>
                    <a:pt x="13633" y="1782"/>
                  </a:lnTo>
                  <a:lnTo>
                    <a:pt x="13343" y="1616"/>
                  </a:lnTo>
                  <a:lnTo>
                    <a:pt x="13053" y="1492"/>
                  </a:lnTo>
                  <a:lnTo>
                    <a:pt x="12763" y="1368"/>
                  </a:lnTo>
                  <a:lnTo>
                    <a:pt x="12432" y="1285"/>
                  </a:lnTo>
                  <a:lnTo>
                    <a:pt x="12100" y="1202"/>
                  </a:lnTo>
                  <a:lnTo>
                    <a:pt x="11396" y="1202"/>
                  </a:lnTo>
                  <a:lnTo>
                    <a:pt x="11064" y="1285"/>
                  </a:lnTo>
                  <a:lnTo>
                    <a:pt x="10443" y="1409"/>
                  </a:lnTo>
                  <a:lnTo>
                    <a:pt x="10070" y="1492"/>
                  </a:lnTo>
                  <a:lnTo>
                    <a:pt x="9945" y="1575"/>
                  </a:lnTo>
                  <a:lnTo>
                    <a:pt x="9945" y="1616"/>
                  </a:lnTo>
                  <a:lnTo>
                    <a:pt x="9572" y="1160"/>
                  </a:lnTo>
                  <a:lnTo>
                    <a:pt x="9158" y="788"/>
                  </a:lnTo>
                  <a:lnTo>
                    <a:pt x="8661" y="456"/>
                  </a:lnTo>
                  <a:lnTo>
                    <a:pt x="8122" y="207"/>
                  </a:lnTo>
                  <a:lnTo>
                    <a:pt x="7583" y="83"/>
                  </a:lnTo>
                  <a:lnTo>
                    <a:pt x="7003" y="0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g2fab4239538_0_0"/>
            <p:cNvSpPr/>
            <p:nvPr/>
          </p:nvSpPr>
          <p:spPr>
            <a:xfrm>
              <a:off x="4044100" y="1669800"/>
              <a:ext cx="242450" cy="342925"/>
            </a:xfrm>
            <a:custGeom>
              <a:rect b="b" l="l" r="r" t="t"/>
              <a:pathLst>
                <a:path extrusionOk="0" h="13717" w="9698">
                  <a:moveTo>
                    <a:pt x="415" y="1"/>
                  </a:moveTo>
                  <a:lnTo>
                    <a:pt x="581" y="249"/>
                  </a:lnTo>
                  <a:lnTo>
                    <a:pt x="705" y="788"/>
                  </a:lnTo>
                  <a:lnTo>
                    <a:pt x="788" y="1285"/>
                  </a:lnTo>
                  <a:lnTo>
                    <a:pt x="788" y="1782"/>
                  </a:lnTo>
                  <a:lnTo>
                    <a:pt x="788" y="2197"/>
                  </a:lnTo>
                  <a:lnTo>
                    <a:pt x="705" y="2860"/>
                  </a:lnTo>
                  <a:lnTo>
                    <a:pt x="622" y="3067"/>
                  </a:lnTo>
                  <a:lnTo>
                    <a:pt x="374" y="2735"/>
                  </a:lnTo>
                  <a:lnTo>
                    <a:pt x="249" y="3191"/>
                  </a:lnTo>
                  <a:lnTo>
                    <a:pt x="125" y="3564"/>
                  </a:lnTo>
                  <a:lnTo>
                    <a:pt x="1" y="3896"/>
                  </a:lnTo>
                  <a:lnTo>
                    <a:pt x="208" y="4849"/>
                  </a:lnTo>
                  <a:lnTo>
                    <a:pt x="664" y="7418"/>
                  </a:lnTo>
                  <a:lnTo>
                    <a:pt x="1161" y="10277"/>
                  </a:lnTo>
                  <a:lnTo>
                    <a:pt x="1368" y="11934"/>
                  </a:lnTo>
                  <a:lnTo>
                    <a:pt x="1617" y="13716"/>
                  </a:lnTo>
                  <a:lnTo>
                    <a:pt x="6341" y="13716"/>
                  </a:lnTo>
                  <a:lnTo>
                    <a:pt x="6424" y="10899"/>
                  </a:lnTo>
                  <a:lnTo>
                    <a:pt x="6506" y="8081"/>
                  </a:lnTo>
                  <a:lnTo>
                    <a:pt x="6589" y="9365"/>
                  </a:lnTo>
                  <a:lnTo>
                    <a:pt x="6631" y="9490"/>
                  </a:lnTo>
                  <a:lnTo>
                    <a:pt x="6672" y="10899"/>
                  </a:lnTo>
                  <a:lnTo>
                    <a:pt x="6672" y="12307"/>
                  </a:lnTo>
                  <a:lnTo>
                    <a:pt x="6631" y="13716"/>
                  </a:lnTo>
                  <a:lnTo>
                    <a:pt x="9697" y="13716"/>
                  </a:lnTo>
                  <a:lnTo>
                    <a:pt x="8040" y="6921"/>
                  </a:lnTo>
                  <a:lnTo>
                    <a:pt x="7750" y="5843"/>
                  </a:lnTo>
                  <a:lnTo>
                    <a:pt x="7418" y="4890"/>
                  </a:lnTo>
                  <a:lnTo>
                    <a:pt x="7087" y="4103"/>
                  </a:lnTo>
                  <a:lnTo>
                    <a:pt x="6714" y="3440"/>
                  </a:lnTo>
                  <a:lnTo>
                    <a:pt x="6382" y="2943"/>
                  </a:lnTo>
                  <a:lnTo>
                    <a:pt x="6092" y="2528"/>
                  </a:lnTo>
                  <a:lnTo>
                    <a:pt x="5719" y="2114"/>
                  </a:lnTo>
                  <a:lnTo>
                    <a:pt x="5678" y="2072"/>
                  </a:lnTo>
                  <a:lnTo>
                    <a:pt x="5180" y="1700"/>
                  </a:lnTo>
                  <a:lnTo>
                    <a:pt x="4642" y="1368"/>
                  </a:lnTo>
                  <a:lnTo>
                    <a:pt x="4020" y="1078"/>
                  </a:lnTo>
                  <a:lnTo>
                    <a:pt x="3399" y="788"/>
                  </a:lnTo>
                  <a:lnTo>
                    <a:pt x="2694" y="539"/>
                  </a:lnTo>
                  <a:lnTo>
                    <a:pt x="1990" y="332"/>
                  </a:lnTo>
                  <a:lnTo>
                    <a:pt x="1202" y="166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g2fab4239538_0_0"/>
            <p:cNvSpPr/>
            <p:nvPr/>
          </p:nvSpPr>
          <p:spPr>
            <a:xfrm>
              <a:off x="3620425" y="1676025"/>
              <a:ext cx="395725" cy="336700"/>
            </a:xfrm>
            <a:custGeom>
              <a:rect b="b" l="l" r="r" t="t"/>
              <a:pathLst>
                <a:path extrusionOk="0" h="13468" w="15829">
                  <a:moveTo>
                    <a:pt x="9655" y="0"/>
                  </a:moveTo>
                  <a:lnTo>
                    <a:pt x="8619" y="249"/>
                  </a:lnTo>
                  <a:lnTo>
                    <a:pt x="7542" y="539"/>
                  </a:lnTo>
                  <a:lnTo>
                    <a:pt x="6547" y="870"/>
                  </a:lnTo>
                  <a:lnTo>
                    <a:pt x="5677" y="1202"/>
                  </a:lnTo>
                  <a:lnTo>
                    <a:pt x="4890" y="1533"/>
                  </a:lnTo>
                  <a:lnTo>
                    <a:pt x="4185" y="1865"/>
                  </a:lnTo>
                  <a:lnTo>
                    <a:pt x="3854" y="1948"/>
                  </a:lnTo>
                  <a:lnTo>
                    <a:pt x="3522" y="2072"/>
                  </a:lnTo>
                  <a:lnTo>
                    <a:pt x="3232" y="2196"/>
                  </a:lnTo>
                  <a:lnTo>
                    <a:pt x="2983" y="2362"/>
                  </a:lnTo>
                  <a:lnTo>
                    <a:pt x="2693" y="2611"/>
                  </a:lnTo>
                  <a:lnTo>
                    <a:pt x="2445" y="2818"/>
                  </a:lnTo>
                  <a:lnTo>
                    <a:pt x="2238" y="3108"/>
                  </a:lnTo>
                  <a:lnTo>
                    <a:pt x="1989" y="3398"/>
                  </a:lnTo>
                  <a:lnTo>
                    <a:pt x="1616" y="4061"/>
                  </a:lnTo>
                  <a:lnTo>
                    <a:pt x="1285" y="4807"/>
                  </a:lnTo>
                  <a:lnTo>
                    <a:pt x="995" y="5594"/>
                  </a:lnTo>
                  <a:lnTo>
                    <a:pt x="746" y="6464"/>
                  </a:lnTo>
                  <a:lnTo>
                    <a:pt x="539" y="7376"/>
                  </a:lnTo>
                  <a:lnTo>
                    <a:pt x="373" y="8288"/>
                  </a:lnTo>
                  <a:lnTo>
                    <a:pt x="249" y="9199"/>
                  </a:lnTo>
                  <a:lnTo>
                    <a:pt x="166" y="10111"/>
                  </a:lnTo>
                  <a:lnTo>
                    <a:pt x="41" y="11893"/>
                  </a:lnTo>
                  <a:lnTo>
                    <a:pt x="0" y="13467"/>
                  </a:lnTo>
                  <a:lnTo>
                    <a:pt x="8702" y="13467"/>
                  </a:lnTo>
                  <a:lnTo>
                    <a:pt x="8743" y="12390"/>
                  </a:lnTo>
                  <a:lnTo>
                    <a:pt x="8909" y="8661"/>
                  </a:lnTo>
                  <a:lnTo>
                    <a:pt x="8950" y="10525"/>
                  </a:lnTo>
                  <a:lnTo>
                    <a:pt x="8992" y="12390"/>
                  </a:lnTo>
                  <a:lnTo>
                    <a:pt x="8950" y="13467"/>
                  </a:lnTo>
                  <a:lnTo>
                    <a:pt x="14462" y="13467"/>
                  </a:lnTo>
                  <a:lnTo>
                    <a:pt x="15332" y="7086"/>
                  </a:lnTo>
                  <a:lnTo>
                    <a:pt x="15829" y="3730"/>
                  </a:lnTo>
                  <a:lnTo>
                    <a:pt x="15746" y="3730"/>
                  </a:lnTo>
                  <a:lnTo>
                    <a:pt x="15249" y="3108"/>
                  </a:lnTo>
                  <a:lnTo>
                    <a:pt x="15166" y="3232"/>
                  </a:lnTo>
                  <a:lnTo>
                    <a:pt x="14006" y="2694"/>
                  </a:lnTo>
                  <a:lnTo>
                    <a:pt x="12804" y="2072"/>
                  </a:lnTo>
                  <a:lnTo>
                    <a:pt x="11520" y="1368"/>
                  </a:lnTo>
                  <a:lnTo>
                    <a:pt x="10898" y="953"/>
                  </a:lnTo>
                  <a:lnTo>
                    <a:pt x="10318" y="497"/>
                  </a:lnTo>
                  <a:lnTo>
                    <a:pt x="96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g2fab4239538_0_0"/>
            <p:cNvSpPr/>
            <p:nvPr/>
          </p:nvSpPr>
          <p:spPr>
            <a:xfrm>
              <a:off x="4021325" y="17050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g2fab4239538_0_0"/>
            <p:cNvSpPr/>
            <p:nvPr/>
          </p:nvSpPr>
          <p:spPr>
            <a:xfrm>
              <a:off x="3861775" y="1633550"/>
              <a:ext cx="159575" cy="123300"/>
            </a:xfrm>
            <a:custGeom>
              <a:rect b="b" l="l" r="r" t="t"/>
              <a:pathLst>
                <a:path extrusionOk="0" h="4932" w="6383">
                  <a:moveTo>
                    <a:pt x="1203" y="0"/>
                  </a:moveTo>
                  <a:lnTo>
                    <a:pt x="830" y="456"/>
                  </a:lnTo>
                  <a:lnTo>
                    <a:pt x="457" y="995"/>
                  </a:lnTo>
                  <a:lnTo>
                    <a:pt x="1" y="1658"/>
                  </a:lnTo>
                  <a:lnTo>
                    <a:pt x="1" y="1699"/>
                  </a:lnTo>
                  <a:lnTo>
                    <a:pt x="664" y="2196"/>
                  </a:lnTo>
                  <a:lnTo>
                    <a:pt x="1244" y="2652"/>
                  </a:lnTo>
                  <a:lnTo>
                    <a:pt x="1866" y="3067"/>
                  </a:lnTo>
                  <a:lnTo>
                    <a:pt x="3150" y="3771"/>
                  </a:lnTo>
                  <a:lnTo>
                    <a:pt x="4352" y="4393"/>
                  </a:lnTo>
                  <a:lnTo>
                    <a:pt x="5512" y="4931"/>
                  </a:lnTo>
                  <a:lnTo>
                    <a:pt x="5595" y="4807"/>
                  </a:lnTo>
                  <a:lnTo>
                    <a:pt x="6382" y="2859"/>
                  </a:lnTo>
                  <a:lnTo>
                    <a:pt x="3399" y="1243"/>
                  </a:lnTo>
                  <a:lnTo>
                    <a:pt x="1203" y="0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g2fab4239538_0_0"/>
            <p:cNvSpPr/>
            <p:nvPr/>
          </p:nvSpPr>
          <p:spPr>
            <a:xfrm>
              <a:off x="4021325" y="1637700"/>
              <a:ext cx="42500" cy="108775"/>
            </a:xfrm>
            <a:custGeom>
              <a:rect b="b" l="l" r="r" t="t"/>
              <a:pathLst>
                <a:path extrusionOk="0" h="4351" w="1700">
                  <a:moveTo>
                    <a:pt x="0" y="0"/>
                  </a:moveTo>
                  <a:lnTo>
                    <a:pt x="42" y="332"/>
                  </a:lnTo>
                  <a:lnTo>
                    <a:pt x="83" y="1119"/>
                  </a:lnTo>
                  <a:lnTo>
                    <a:pt x="83" y="1989"/>
                  </a:lnTo>
                  <a:lnTo>
                    <a:pt x="42" y="2362"/>
                  </a:lnTo>
                  <a:lnTo>
                    <a:pt x="0" y="2693"/>
                  </a:lnTo>
                  <a:lnTo>
                    <a:pt x="332" y="2984"/>
                  </a:lnTo>
                  <a:lnTo>
                    <a:pt x="663" y="3315"/>
                  </a:lnTo>
                  <a:lnTo>
                    <a:pt x="1285" y="4019"/>
                  </a:lnTo>
                  <a:lnTo>
                    <a:pt x="1533" y="4351"/>
                  </a:lnTo>
                  <a:lnTo>
                    <a:pt x="1616" y="4144"/>
                  </a:lnTo>
                  <a:lnTo>
                    <a:pt x="1699" y="3481"/>
                  </a:lnTo>
                  <a:lnTo>
                    <a:pt x="1699" y="3066"/>
                  </a:lnTo>
                  <a:lnTo>
                    <a:pt x="1699" y="2569"/>
                  </a:lnTo>
                  <a:lnTo>
                    <a:pt x="1616" y="2072"/>
                  </a:lnTo>
                  <a:lnTo>
                    <a:pt x="1492" y="1533"/>
                  </a:lnTo>
                  <a:lnTo>
                    <a:pt x="1326" y="1285"/>
                  </a:lnTo>
                  <a:lnTo>
                    <a:pt x="1078" y="953"/>
                  </a:lnTo>
                  <a:lnTo>
                    <a:pt x="705" y="539"/>
                  </a:lnTo>
                  <a:lnTo>
                    <a:pt x="373" y="207"/>
                  </a:lnTo>
                  <a:lnTo>
                    <a:pt x="166" y="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g2fab4239538_0_0"/>
            <p:cNvSpPr/>
            <p:nvPr/>
          </p:nvSpPr>
          <p:spPr>
            <a:xfrm>
              <a:off x="3837950" y="1892525"/>
              <a:ext cx="7275" cy="120200"/>
            </a:xfrm>
            <a:custGeom>
              <a:rect b="b" l="l" r="r" t="t"/>
              <a:pathLst>
                <a:path extrusionOk="0" h="4808" w="291">
                  <a:moveTo>
                    <a:pt x="208" y="1"/>
                  </a:moveTo>
                  <a:lnTo>
                    <a:pt x="42" y="3730"/>
                  </a:lnTo>
                  <a:lnTo>
                    <a:pt x="1" y="4807"/>
                  </a:lnTo>
                  <a:lnTo>
                    <a:pt x="249" y="4807"/>
                  </a:lnTo>
                  <a:lnTo>
                    <a:pt x="291" y="3730"/>
                  </a:lnTo>
                  <a:lnTo>
                    <a:pt x="249" y="1865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g2fab4239538_0_0"/>
            <p:cNvSpPr/>
            <p:nvPr/>
          </p:nvSpPr>
          <p:spPr>
            <a:xfrm>
              <a:off x="4202600" y="1871800"/>
              <a:ext cx="8325" cy="140925"/>
            </a:xfrm>
            <a:custGeom>
              <a:rect b="b" l="l" r="r" t="t"/>
              <a:pathLst>
                <a:path extrusionOk="0" h="5637" w="333">
                  <a:moveTo>
                    <a:pt x="166" y="1"/>
                  </a:moveTo>
                  <a:lnTo>
                    <a:pt x="84" y="2819"/>
                  </a:lnTo>
                  <a:lnTo>
                    <a:pt x="1" y="5636"/>
                  </a:lnTo>
                  <a:lnTo>
                    <a:pt x="291" y="5636"/>
                  </a:lnTo>
                  <a:lnTo>
                    <a:pt x="332" y="4227"/>
                  </a:lnTo>
                  <a:lnTo>
                    <a:pt x="332" y="2819"/>
                  </a:lnTo>
                  <a:lnTo>
                    <a:pt x="291" y="1410"/>
                  </a:lnTo>
                  <a:lnTo>
                    <a:pt x="249" y="128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2" name="Google Shape;1112;g2fab4239538_0_0"/>
          <p:cNvGrpSpPr/>
          <p:nvPr/>
        </p:nvGrpSpPr>
        <p:grpSpPr>
          <a:xfrm>
            <a:off x="6293706" y="1420971"/>
            <a:ext cx="852988" cy="883512"/>
            <a:chOff x="6081775" y="1294800"/>
            <a:chExt cx="695125" cy="720000"/>
          </a:xfrm>
        </p:grpSpPr>
        <p:sp>
          <p:nvSpPr>
            <p:cNvPr id="1113" name="Google Shape;1113;g2fab4239538_0_0"/>
            <p:cNvSpPr/>
            <p:nvPr/>
          </p:nvSpPr>
          <p:spPr>
            <a:xfrm>
              <a:off x="6387375" y="1770275"/>
              <a:ext cx="94300" cy="242450"/>
            </a:xfrm>
            <a:custGeom>
              <a:rect b="b" l="l" r="r" t="t"/>
              <a:pathLst>
                <a:path extrusionOk="0" h="9698" w="3772">
                  <a:moveTo>
                    <a:pt x="3025" y="1"/>
                  </a:moveTo>
                  <a:lnTo>
                    <a:pt x="1865" y="3565"/>
                  </a:lnTo>
                  <a:lnTo>
                    <a:pt x="953" y="6548"/>
                  </a:lnTo>
                  <a:lnTo>
                    <a:pt x="0" y="9697"/>
                  </a:lnTo>
                  <a:lnTo>
                    <a:pt x="3315" y="9697"/>
                  </a:lnTo>
                  <a:lnTo>
                    <a:pt x="3481" y="6548"/>
                  </a:lnTo>
                  <a:lnTo>
                    <a:pt x="3647" y="3606"/>
                  </a:lnTo>
                  <a:lnTo>
                    <a:pt x="3771" y="125"/>
                  </a:lnTo>
                  <a:lnTo>
                    <a:pt x="3523" y="125"/>
                  </a:lnTo>
                  <a:lnTo>
                    <a:pt x="3274" y="84"/>
                  </a:lnTo>
                  <a:lnTo>
                    <a:pt x="3025" y="1"/>
                  </a:lnTo>
                  <a:close/>
                </a:path>
              </a:pathLst>
            </a:custGeom>
            <a:solidFill>
              <a:srgbClr val="F3F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g2fab4239538_0_0"/>
            <p:cNvSpPr/>
            <p:nvPr/>
          </p:nvSpPr>
          <p:spPr>
            <a:xfrm>
              <a:off x="6432950" y="1597300"/>
              <a:ext cx="110875" cy="62175"/>
            </a:xfrm>
            <a:custGeom>
              <a:rect b="b" l="l" r="r" t="t"/>
              <a:pathLst>
                <a:path extrusionOk="0" h="2487" w="4435">
                  <a:moveTo>
                    <a:pt x="4434" y="0"/>
                  </a:moveTo>
                  <a:lnTo>
                    <a:pt x="3771" y="414"/>
                  </a:lnTo>
                  <a:lnTo>
                    <a:pt x="3026" y="870"/>
                  </a:lnTo>
                  <a:lnTo>
                    <a:pt x="2114" y="1326"/>
                  </a:lnTo>
                  <a:lnTo>
                    <a:pt x="1617" y="1533"/>
                  </a:lnTo>
                  <a:lnTo>
                    <a:pt x="1078" y="1699"/>
                  </a:lnTo>
                  <a:lnTo>
                    <a:pt x="581" y="1865"/>
                  </a:lnTo>
                  <a:lnTo>
                    <a:pt x="42" y="1989"/>
                  </a:lnTo>
                  <a:lnTo>
                    <a:pt x="1" y="2486"/>
                  </a:lnTo>
                  <a:lnTo>
                    <a:pt x="829" y="2196"/>
                  </a:lnTo>
                  <a:lnTo>
                    <a:pt x="1410" y="1989"/>
                  </a:lnTo>
                  <a:lnTo>
                    <a:pt x="2031" y="1699"/>
                  </a:lnTo>
                  <a:lnTo>
                    <a:pt x="2694" y="1367"/>
                  </a:lnTo>
                  <a:lnTo>
                    <a:pt x="3316" y="953"/>
                  </a:lnTo>
                  <a:lnTo>
                    <a:pt x="3896" y="497"/>
                  </a:lnTo>
                  <a:lnTo>
                    <a:pt x="4186" y="249"/>
                  </a:lnTo>
                  <a:lnTo>
                    <a:pt x="4434" y="0"/>
                  </a:lnTo>
                  <a:close/>
                </a:path>
              </a:pathLst>
            </a:custGeom>
            <a:solidFill>
              <a:srgbClr val="E083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g2fab4239538_0_0"/>
            <p:cNvSpPr/>
            <p:nvPr/>
          </p:nvSpPr>
          <p:spPr>
            <a:xfrm>
              <a:off x="6477500" y="17216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A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g2fab4239538_0_0"/>
            <p:cNvSpPr/>
            <p:nvPr/>
          </p:nvSpPr>
          <p:spPr>
            <a:xfrm>
              <a:off x="6338675" y="1401500"/>
              <a:ext cx="243475" cy="320125"/>
            </a:xfrm>
            <a:custGeom>
              <a:rect b="b" l="l" r="r" t="t"/>
              <a:pathLst>
                <a:path extrusionOk="0" h="12805" w="9739">
                  <a:moveTo>
                    <a:pt x="6382" y="0"/>
                  </a:moveTo>
                  <a:lnTo>
                    <a:pt x="5553" y="291"/>
                  </a:lnTo>
                  <a:lnTo>
                    <a:pt x="4725" y="498"/>
                  </a:lnTo>
                  <a:lnTo>
                    <a:pt x="3979" y="581"/>
                  </a:lnTo>
                  <a:lnTo>
                    <a:pt x="3233" y="622"/>
                  </a:lnTo>
                  <a:lnTo>
                    <a:pt x="2570" y="581"/>
                  </a:lnTo>
                  <a:lnTo>
                    <a:pt x="1948" y="498"/>
                  </a:lnTo>
                  <a:lnTo>
                    <a:pt x="1368" y="332"/>
                  </a:lnTo>
                  <a:lnTo>
                    <a:pt x="830" y="125"/>
                  </a:lnTo>
                  <a:lnTo>
                    <a:pt x="830" y="166"/>
                  </a:lnTo>
                  <a:lnTo>
                    <a:pt x="622" y="1119"/>
                  </a:lnTo>
                  <a:lnTo>
                    <a:pt x="415" y="2362"/>
                  </a:lnTo>
                  <a:lnTo>
                    <a:pt x="208" y="3813"/>
                  </a:lnTo>
                  <a:lnTo>
                    <a:pt x="42" y="5346"/>
                  </a:lnTo>
                  <a:lnTo>
                    <a:pt x="1" y="6092"/>
                  </a:lnTo>
                  <a:lnTo>
                    <a:pt x="1" y="6838"/>
                  </a:lnTo>
                  <a:lnTo>
                    <a:pt x="1" y="7501"/>
                  </a:lnTo>
                  <a:lnTo>
                    <a:pt x="84" y="8122"/>
                  </a:lnTo>
                  <a:lnTo>
                    <a:pt x="167" y="8661"/>
                  </a:lnTo>
                  <a:lnTo>
                    <a:pt x="332" y="9117"/>
                  </a:lnTo>
                  <a:lnTo>
                    <a:pt x="457" y="9282"/>
                  </a:lnTo>
                  <a:lnTo>
                    <a:pt x="540" y="9448"/>
                  </a:lnTo>
                  <a:lnTo>
                    <a:pt x="705" y="9572"/>
                  </a:lnTo>
                  <a:lnTo>
                    <a:pt x="830" y="9655"/>
                  </a:lnTo>
                  <a:lnTo>
                    <a:pt x="1161" y="9780"/>
                  </a:lnTo>
                  <a:lnTo>
                    <a:pt x="1493" y="9862"/>
                  </a:lnTo>
                  <a:lnTo>
                    <a:pt x="1866" y="9945"/>
                  </a:lnTo>
                  <a:lnTo>
                    <a:pt x="3026" y="9945"/>
                  </a:lnTo>
                  <a:lnTo>
                    <a:pt x="3813" y="9821"/>
                  </a:lnTo>
                  <a:lnTo>
                    <a:pt x="4352" y="9697"/>
                  </a:lnTo>
                  <a:lnTo>
                    <a:pt x="4849" y="9531"/>
                  </a:lnTo>
                  <a:lnTo>
                    <a:pt x="5388" y="9365"/>
                  </a:lnTo>
                  <a:lnTo>
                    <a:pt x="5885" y="9158"/>
                  </a:lnTo>
                  <a:lnTo>
                    <a:pt x="6797" y="8702"/>
                  </a:lnTo>
                  <a:lnTo>
                    <a:pt x="7542" y="8246"/>
                  </a:lnTo>
                  <a:lnTo>
                    <a:pt x="8205" y="7832"/>
                  </a:lnTo>
                  <a:lnTo>
                    <a:pt x="7957" y="8081"/>
                  </a:lnTo>
                  <a:lnTo>
                    <a:pt x="7667" y="8329"/>
                  </a:lnTo>
                  <a:lnTo>
                    <a:pt x="7087" y="8785"/>
                  </a:lnTo>
                  <a:lnTo>
                    <a:pt x="6465" y="9199"/>
                  </a:lnTo>
                  <a:lnTo>
                    <a:pt x="5802" y="9531"/>
                  </a:lnTo>
                  <a:lnTo>
                    <a:pt x="5181" y="9821"/>
                  </a:lnTo>
                  <a:lnTo>
                    <a:pt x="4600" y="10028"/>
                  </a:lnTo>
                  <a:lnTo>
                    <a:pt x="3772" y="10318"/>
                  </a:lnTo>
                  <a:lnTo>
                    <a:pt x="3772" y="10567"/>
                  </a:lnTo>
                  <a:lnTo>
                    <a:pt x="3689" y="11106"/>
                  </a:lnTo>
                  <a:lnTo>
                    <a:pt x="3730" y="11230"/>
                  </a:lnTo>
                  <a:lnTo>
                    <a:pt x="3813" y="11396"/>
                  </a:lnTo>
                  <a:lnTo>
                    <a:pt x="3937" y="11520"/>
                  </a:lnTo>
                  <a:lnTo>
                    <a:pt x="4103" y="11686"/>
                  </a:lnTo>
                  <a:lnTo>
                    <a:pt x="4518" y="12017"/>
                  </a:lnTo>
                  <a:lnTo>
                    <a:pt x="4973" y="12349"/>
                  </a:lnTo>
                  <a:lnTo>
                    <a:pt x="5305" y="12597"/>
                  </a:lnTo>
                  <a:lnTo>
                    <a:pt x="5553" y="12804"/>
                  </a:lnTo>
                  <a:lnTo>
                    <a:pt x="5844" y="12639"/>
                  </a:lnTo>
                  <a:lnTo>
                    <a:pt x="6507" y="12349"/>
                  </a:lnTo>
                  <a:lnTo>
                    <a:pt x="7998" y="11727"/>
                  </a:lnTo>
                  <a:lnTo>
                    <a:pt x="8537" y="11478"/>
                  </a:lnTo>
                  <a:lnTo>
                    <a:pt x="8661" y="11396"/>
                  </a:lnTo>
                  <a:lnTo>
                    <a:pt x="8744" y="11313"/>
                  </a:lnTo>
                  <a:lnTo>
                    <a:pt x="8827" y="10567"/>
                  </a:lnTo>
                  <a:lnTo>
                    <a:pt x="8951" y="9572"/>
                  </a:lnTo>
                  <a:lnTo>
                    <a:pt x="9200" y="8495"/>
                  </a:lnTo>
                  <a:lnTo>
                    <a:pt x="9324" y="7956"/>
                  </a:lnTo>
                  <a:lnTo>
                    <a:pt x="9531" y="7418"/>
                  </a:lnTo>
                  <a:lnTo>
                    <a:pt x="9490" y="7376"/>
                  </a:lnTo>
                  <a:lnTo>
                    <a:pt x="9449" y="7252"/>
                  </a:lnTo>
                  <a:lnTo>
                    <a:pt x="9490" y="6879"/>
                  </a:lnTo>
                  <a:lnTo>
                    <a:pt x="9614" y="6133"/>
                  </a:lnTo>
                  <a:lnTo>
                    <a:pt x="9739" y="5304"/>
                  </a:lnTo>
                  <a:lnTo>
                    <a:pt x="9739" y="4890"/>
                  </a:lnTo>
                  <a:lnTo>
                    <a:pt x="9697" y="4517"/>
                  </a:lnTo>
                  <a:lnTo>
                    <a:pt x="9656" y="4144"/>
                  </a:lnTo>
                  <a:lnTo>
                    <a:pt x="9531" y="3854"/>
                  </a:lnTo>
                  <a:lnTo>
                    <a:pt x="9449" y="3730"/>
                  </a:lnTo>
                  <a:lnTo>
                    <a:pt x="9324" y="3605"/>
                  </a:lnTo>
                  <a:lnTo>
                    <a:pt x="9241" y="3523"/>
                  </a:lnTo>
                  <a:lnTo>
                    <a:pt x="9076" y="3440"/>
                  </a:lnTo>
                  <a:lnTo>
                    <a:pt x="8827" y="3398"/>
                  </a:lnTo>
                  <a:lnTo>
                    <a:pt x="8620" y="3357"/>
                  </a:lnTo>
                  <a:lnTo>
                    <a:pt x="8413" y="3357"/>
                  </a:lnTo>
                  <a:lnTo>
                    <a:pt x="8247" y="3398"/>
                  </a:lnTo>
                  <a:lnTo>
                    <a:pt x="8081" y="3481"/>
                  </a:lnTo>
                  <a:lnTo>
                    <a:pt x="7915" y="3605"/>
                  </a:lnTo>
                  <a:lnTo>
                    <a:pt x="7708" y="3813"/>
                  </a:lnTo>
                  <a:lnTo>
                    <a:pt x="7542" y="4061"/>
                  </a:lnTo>
                  <a:lnTo>
                    <a:pt x="7418" y="4310"/>
                  </a:lnTo>
                  <a:lnTo>
                    <a:pt x="7335" y="4559"/>
                  </a:lnTo>
                  <a:lnTo>
                    <a:pt x="6797" y="4724"/>
                  </a:lnTo>
                  <a:lnTo>
                    <a:pt x="6797" y="4476"/>
                  </a:lnTo>
                  <a:lnTo>
                    <a:pt x="6714" y="4186"/>
                  </a:lnTo>
                  <a:lnTo>
                    <a:pt x="6548" y="3647"/>
                  </a:lnTo>
                  <a:lnTo>
                    <a:pt x="6299" y="3067"/>
                  </a:lnTo>
                  <a:lnTo>
                    <a:pt x="6051" y="2321"/>
                  </a:lnTo>
                  <a:lnTo>
                    <a:pt x="5968" y="1907"/>
                  </a:lnTo>
                  <a:lnTo>
                    <a:pt x="5968" y="1492"/>
                  </a:lnTo>
                  <a:lnTo>
                    <a:pt x="6009" y="1119"/>
                  </a:lnTo>
                  <a:lnTo>
                    <a:pt x="6092" y="746"/>
                  </a:lnTo>
                  <a:lnTo>
                    <a:pt x="6299" y="208"/>
                  </a:lnTo>
                  <a:lnTo>
                    <a:pt x="6382" y="0"/>
                  </a:lnTo>
                  <a:close/>
                </a:path>
              </a:pathLst>
            </a:custGeom>
            <a:solidFill>
              <a:srgbClr val="FBA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g2fab4239538_0_0"/>
            <p:cNvSpPr/>
            <p:nvPr/>
          </p:nvSpPr>
          <p:spPr>
            <a:xfrm>
              <a:off x="6294150" y="1294800"/>
              <a:ext cx="357400" cy="292150"/>
            </a:xfrm>
            <a:custGeom>
              <a:rect b="b" l="l" r="r" t="t"/>
              <a:pathLst>
                <a:path extrusionOk="0" h="11686" w="14296">
                  <a:moveTo>
                    <a:pt x="8702" y="0"/>
                  </a:moveTo>
                  <a:lnTo>
                    <a:pt x="8163" y="42"/>
                  </a:lnTo>
                  <a:lnTo>
                    <a:pt x="7500" y="125"/>
                  </a:lnTo>
                  <a:lnTo>
                    <a:pt x="6796" y="249"/>
                  </a:lnTo>
                  <a:lnTo>
                    <a:pt x="6050" y="456"/>
                  </a:lnTo>
                  <a:lnTo>
                    <a:pt x="5263" y="663"/>
                  </a:lnTo>
                  <a:lnTo>
                    <a:pt x="3729" y="1161"/>
                  </a:lnTo>
                  <a:lnTo>
                    <a:pt x="2321" y="1658"/>
                  </a:lnTo>
                  <a:lnTo>
                    <a:pt x="1119" y="2114"/>
                  </a:lnTo>
                  <a:lnTo>
                    <a:pt x="0" y="2570"/>
                  </a:lnTo>
                  <a:lnTo>
                    <a:pt x="207" y="2777"/>
                  </a:lnTo>
                  <a:lnTo>
                    <a:pt x="705" y="3233"/>
                  </a:lnTo>
                  <a:lnTo>
                    <a:pt x="1036" y="3523"/>
                  </a:lnTo>
                  <a:lnTo>
                    <a:pt x="1492" y="3813"/>
                  </a:lnTo>
                  <a:lnTo>
                    <a:pt x="2031" y="4144"/>
                  </a:lnTo>
                  <a:lnTo>
                    <a:pt x="2611" y="4393"/>
                  </a:lnTo>
                  <a:lnTo>
                    <a:pt x="3149" y="4600"/>
                  </a:lnTo>
                  <a:lnTo>
                    <a:pt x="3729" y="4766"/>
                  </a:lnTo>
                  <a:lnTo>
                    <a:pt x="4351" y="4849"/>
                  </a:lnTo>
                  <a:lnTo>
                    <a:pt x="5014" y="4890"/>
                  </a:lnTo>
                  <a:lnTo>
                    <a:pt x="5760" y="4849"/>
                  </a:lnTo>
                  <a:lnTo>
                    <a:pt x="6506" y="4766"/>
                  </a:lnTo>
                  <a:lnTo>
                    <a:pt x="7334" y="4559"/>
                  </a:lnTo>
                  <a:lnTo>
                    <a:pt x="8163" y="4268"/>
                  </a:lnTo>
                  <a:lnTo>
                    <a:pt x="8163" y="4268"/>
                  </a:lnTo>
                  <a:lnTo>
                    <a:pt x="8080" y="4476"/>
                  </a:lnTo>
                  <a:lnTo>
                    <a:pt x="7873" y="5014"/>
                  </a:lnTo>
                  <a:lnTo>
                    <a:pt x="7790" y="5387"/>
                  </a:lnTo>
                  <a:lnTo>
                    <a:pt x="7749" y="5760"/>
                  </a:lnTo>
                  <a:lnTo>
                    <a:pt x="7749" y="6175"/>
                  </a:lnTo>
                  <a:lnTo>
                    <a:pt x="7832" y="6589"/>
                  </a:lnTo>
                  <a:lnTo>
                    <a:pt x="8080" y="7335"/>
                  </a:lnTo>
                  <a:lnTo>
                    <a:pt x="8329" y="7915"/>
                  </a:lnTo>
                  <a:lnTo>
                    <a:pt x="8495" y="8454"/>
                  </a:lnTo>
                  <a:lnTo>
                    <a:pt x="8578" y="8744"/>
                  </a:lnTo>
                  <a:lnTo>
                    <a:pt x="8578" y="8992"/>
                  </a:lnTo>
                  <a:lnTo>
                    <a:pt x="9116" y="8827"/>
                  </a:lnTo>
                  <a:lnTo>
                    <a:pt x="9199" y="8578"/>
                  </a:lnTo>
                  <a:lnTo>
                    <a:pt x="9323" y="8329"/>
                  </a:lnTo>
                  <a:lnTo>
                    <a:pt x="9489" y="8081"/>
                  </a:lnTo>
                  <a:lnTo>
                    <a:pt x="9696" y="7873"/>
                  </a:lnTo>
                  <a:lnTo>
                    <a:pt x="9862" y="7749"/>
                  </a:lnTo>
                  <a:lnTo>
                    <a:pt x="10028" y="7666"/>
                  </a:lnTo>
                  <a:lnTo>
                    <a:pt x="10194" y="7625"/>
                  </a:lnTo>
                  <a:lnTo>
                    <a:pt x="10401" y="7625"/>
                  </a:lnTo>
                  <a:lnTo>
                    <a:pt x="10608" y="7666"/>
                  </a:lnTo>
                  <a:lnTo>
                    <a:pt x="10857" y="7708"/>
                  </a:lnTo>
                  <a:lnTo>
                    <a:pt x="11022" y="7791"/>
                  </a:lnTo>
                  <a:lnTo>
                    <a:pt x="11105" y="7873"/>
                  </a:lnTo>
                  <a:lnTo>
                    <a:pt x="11230" y="7998"/>
                  </a:lnTo>
                  <a:lnTo>
                    <a:pt x="11312" y="8122"/>
                  </a:lnTo>
                  <a:lnTo>
                    <a:pt x="11437" y="8412"/>
                  </a:lnTo>
                  <a:lnTo>
                    <a:pt x="11478" y="8785"/>
                  </a:lnTo>
                  <a:lnTo>
                    <a:pt x="11520" y="9158"/>
                  </a:lnTo>
                  <a:lnTo>
                    <a:pt x="11520" y="9572"/>
                  </a:lnTo>
                  <a:lnTo>
                    <a:pt x="11395" y="10401"/>
                  </a:lnTo>
                  <a:lnTo>
                    <a:pt x="11271" y="11147"/>
                  </a:lnTo>
                  <a:lnTo>
                    <a:pt x="11230" y="11520"/>
                  </a:lnTo>
                  <a:lnTo>
                    <a:pt x="11271" y="11644"/>
                  </a:lnTo>
                  <a:lnTo>
                    <a:pt x="11312" y="11686"/>
                  </a:lnTo>
                  <a:lnTo>
                    <a:pt x="11354" y="11686"/>
                  </a:lnTo>
                  <a:lnTo>
                    <a:pt x="11478" y="11603"/>
                  </a:lnTo>
                  <a:lnTo>
                    <a:pt x="11727" y="11396"/>
                  </a:lnTo>
                  <a:lnTo>
                    <a:pt x="12058" y="10981"/>
                  </a:lnTo>
                  <a:lnTo>
                    <a:pt x="12431" y="10484"/>
                  </a:lnTo>
                  <a:lnTo>
                    <a:pt x="12846" y="9862"/>
                  </a:lnTo>
                  <a:lnTo>
                    <a:pt x="13219" y="9117"/>
                  </a:lnTo>
                  <a:lnTo>
                    <a:pt x="13591" y="8288"/>
                  </a:lnTo>
                  <a:lnTo>
                    <a:pt x="13882" y="7418"/>
                  </a:lnTo>
                  <a:lnTo>
                    <a:pt x="14130" y="6506"/>
                  </a:lnTo>
                  <a:lnTo>
                    <a:pt x="14254" y="5677"/>
                  </a:lnTo>
                  <a:lnTo>
                    <a:pt x="14296" y="5304"/>
                  </a:lnTo>
                  <a:lnTo>
                    <a:pt x="14296" y="4931"/>
                  </a:lnTo>
                  <a:lnTo>
                    <a:pt x="14296" y="4600"/>
                  </a:lnTo>
                  <a:lnTo>
                    <a:pt x="14213" y="4268"/>
                  </a:lnTo>
                  <a:lnTo>
                    <a:pt x="14130" y="3978"/>
                  </a:lnTo>
                  <a:lnTo>
                    <a:pt x="14006" y="3730"/>
                  </a:lnTo>
                  <a:lnTo>
                    <a:pt x="13840" y="3481"/>
                  </a:lnTo>
                  <a:lnTo>
                    <a:pt x="13591" y="3233"/>
                  </a:lnTo>
                  <a:lnTo>
                    <a:pt x="13343" y="3025"/>
                  </a:lnTo>
                  <a:lnTo>
                    <a:pt x="13011" y="2860"/>
                  </a:lnTo>
                  <a:lnTo>
                    <a:pt x="12680" y="2735"/>
                  </a:lnTo>
                  <a:lnTo>
                    <a:pt x="12265" y="2611"/>
                  </a:lnTo>
                  <a:lnTo>
                    <a:pt x="12100" y="2279"/>
                  </a:lnTo>
                  <a:lnTo>
                    <a:pt x="11893" y="1907"/>
                  </a:lnTo>
                  <a:lnTo>
                    <a:pt x="11602" y="1492"/>
                  </a:lnTo>
                  <a:lnTo>
                    <a:pt x="11188" y="1078"/>
                  </a:lnTo>
                  <a:lnTo>
                    <a:pt x="10939" y="871"/>
                  </a:lnTo>
                  <a:lnTo>
                    <a:pt x="10691" y="663"/>
                  </a:lnTo>
                  <a:lnTo>
                    <a:pt x="10359" y="456"/>
                  </a:lnTo>
                  <a:lnTo>
                    <a:pt x="10028" y="291"/>
                  </a:lnTo>
                  <a:lnTo>
                    <a:pt x="9613" y="166"/>
                  </a:lnTo>
                  <a:lnTo>
                    <a:pt x="9199" y="42"/>
                  </a:lnTo>
                  <a:lnTo>
                    <a:pt x="8702" y="0"/>
                  </a:lnTo>
                  <a:close/>
                </a:path>
              </a:pathLst>
            </a:custGeom>
            <a:solidFill>
              <a:srgbClr val="813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g2fab4239538_0_0"/>
            <p:cNvSpPr/>
            <p:nvPr/>
          </p:nvSpPr>
          <p:spPr>
            <a:xfrm>
              <a:off x="6470250" y="1722625"/>
              <a:ext cx="306650" cy="290100"/>
            </a:xfrm>
            <a:custGeom>
              <a:rect b="b" l="l" r="r" t="t"/>
              <a:pathLst>
                <a:path extrusionOk="0" h="11604" w="12266">
                  <a:moveTo>
                    <a:pt x="4434" y="1"/>
                  </a:moveTo>
                  <a:lnTo>
                    <a:pt x="4061" y="84"/>
                  </a:lnTo>
                  <a:lnTo>
                    <a:pt x="3398" y="374"/>
                  </a:lnTo>
                  <a:lnTo>
                    <a:pt x="2694" y="747"/>
                  </a:lnTo>
                  <a:lnTo>
                    <a:pt x="2031" y="1078"/>
                  </a:lnTo>
                  <a:lnTo>
                    <a:pt x="1368" y="1410"/>
                  </a:lnTo>
                  <a:lnTo>
                    <a:pt x="953" y="1576"/>
                  </a:lnTo>
                  <a:lnTo>
                    <a:pt x="953" y="1534"/>
                  </a:lnTo>
                  <a:lnTo>
                    <a:pt x="829" y="1658"/>
                  </a:lnTo>
                  <a:lnTo>
                    <a:pt x="456" y="2031"/>
                  </a:lnTo>
                  <a:lnTo>
                    <a:pt x="332" y="5512"/>
                  </a:lnTo>
                  <a:lnTo>
                    <a:pt x="166" y="8454"/>
                  </a:lnTo>
                  <a:lnTo>
                    <a:pt x="0" y="11603"/>
                  </a:lnTo>
                  <a:lnTo>
                    <a:pt x="5719" y="11603"/>
                  </a:lnTo>
                  <a:lnTo>
                    <a:pt x="5884" y="10733"/>
                  </a:lnTo>
                  <a:lnTo>
                    <a:pt x="6423" y="8205"/>
                  </a:lnTo>
                  <a:lnTo>
                    <a:pt x="6092" y="10774"/>
                  </a:lnTo>
                  <a:lnTo>
                    <a:pt x="5967" y="11603"/>
                  </a:lnTo>
                  <a:lnTo>
                    <a:pt x="12266" y="11603"/>
                  </a:lnTo>
                  <a:lnTo>
                    <a:pt x="12224" y="10236"/>
                  </a:lnTo>
                  <a:lnTo>
                    <a:pt x="12100" y="8951"/>
                  </a:lnTo>
                  <a:lnTo>
                    <a:pt x="11934" y="7874"/>
                  </a:lnTo>
                  <a:lnTo>
                    <a:pt x="11810" y="7377"/>
                  </a:lnTo>
                  <a:lnTo>
                    <a:pt x="11686" y="7004"/>
                  </a:lnTo>
                  <a:lnTo>
                    <a:pt x="11396" y="6299"/>
                  </a:lnTo>
                  <a:lnTo>
                    <a:pt x="11023" y="5636"/>
                  </a:lnTo>
                  <a:lnTo>
                    <a:pt x="10650" y="5015"/>
                  </a:lnTo>
                  <a:lnTo>
                    <a:pt x="10235" y="4435"/>
                  </a:lnTo>
                  <a:lnTo>
                    <a:pt x="9780" y="3855"/>
                  </a:lnTo>
                  <a:lnTo>
                    <a:pt x="9282" y="3357"/>
                  </a:lnTo>
                  <a:lnTo>
                    <a:pt x="8785" y="2901"/>
                  </a:lnTo>
                  <a:lnTo>
                    <a:pt x="8288" y="2446"/>
                  </a:lnTo>
                  <a:lnTo>
                    <a:pt x="7791" y="2031"/>
                  </a:lnTo>
                  <a:lnTo>
                    <a:pt x="7252" y="1658"/>
                  </a:lnTo>
                  <a:lnTo>
                    <a:pt x="6257" y="995"/>
                  </a:lnTo>
                  <a:lnTo>
                    <a:pt x="5304" y="415"/>
                  </a:lnTo>
                  <a:lnTo>
                    <a:pt x="4434" y="1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g2fab4239538_0_0"/>
            <p:cNvSpPr/>
            <p:nvPr/>
          </p:nvSpPr>
          <p:spPr>
            <a:xfrm>
              <a:off x="6081775" y="1709175"/>
              <a:ext cx="381250" cy="303550"/>
            </a:xfrm>
            <a:custGeom>
              <a:rect b="b" l="l" r="r" t="t"/>
              <a:pathLst>
                <a:path extrusionOk="0" h="12142" w="15250">
                  <a:moveTo>
                    <a:pt x="12763" y="0"/>
                  </a:moveTo>
                  <a:lnTo>
                    <a:pt x="12639" y="42"/>
                  </a:lnTo>
                  <a:lnTo>
                    <a:pt x="11727" y="125"/>
                  </a:lnTo>
                  <a:lnTo>
                    <a:pt x="10650" y="332"/>
                  </a:lnTo>
                  <a:lnTo>
                    <a:pt x="9490" y="539"/>
                  </a:lnTo>
                  <a:lnTo>
                    <a:pt x="8329" y="829"/>
                  </a:lnTo>
                  <a:lnTo>
                    <a:pt x="7211" y="1160"/>
                  </a:lnTo>
                  <a:lnTo>
                    <a:pt x="6216" y="1492"/>
                  </a:lnTo>
                  <a:lnTo>
                    <a:pt x="5387" y="1823"/>
                  </a:lnTo>
                  <a:lnTo>
                    <a:pt x="5097" y="1989"/>
                  </a:lnTo>
                  <a:lnTo>
                    <a:pt x="4849" y="2114"/>
                  </a:lnTo>
                  <a:lnTo>
                    <a:pt x="4559" y="2362"/>
                  </a:lnTo>
                  <a:lnTo>
                    <a:pt x="4310" y="2569"/>
                  </a:lnTo>
                  <a:lnTo>
                    <a:pt x="3771" y="3149"/>
                  </a:lnTo>
                  <a:lnTo>
                    <a:pt x="3274" y="3812"/>
                  </a:lnTo>
                  <a:lnTo>
                    <a:pt x="2818" y="4517"/>
                  </a:lnTo>
                  <a:lnTo>
                    <a:pt x="2404" y="5304"/>
                  </a:lnTo>
                  <a:lnTo>
                    <a:pt x="1989" y="6091"/>
                  </a:lnTo>
                  <a:lnTo>
                    <a:pt x="1617" y="6920"/>
                  </a:lnTo>
                  <a:lnTo>
                    <a:pt x="1285" y="7749"/>
                  </a:lnTo>
                  <a:lnTo>
                    <a:pt x="746" y="9324"/>
                  </a:lnTo>
                  <a:lnTo>
                    <a:pt x="332" y="10608"/>
                  </a:lnTo>
                  <a:lnTo>
                    <a:pt x="0" y="11851"/>
                  </a:lnTo>
                  <a:lnTo>
                    <a:pt x="663" y="12141"/>
                  </a:lnTo>
                  <a:lnTo>
                    <a:pt x="4186" y="12141"/>
                  </a:lnTo>
                  <a:lnTo>
                    <a:pt x="4227" y="11230"/>
                  </a:lnTo>
                  <a:lnTo>
                    <a:pt x="4434" y="9489"/>
                  </a:lnTo>
                  <a:lnTo>
                    <a:pt x="4600" y="7956"/>
                  </a:lnTo>
                  <a:lnTo>
                    <a:pt x="4849" y="6506"/>
                  </a:lnTo>
                  <a:lnTo>
                    <a:pt x="4807" y="7998"/>
                  </a:lnTo>
                  <a:lnTo>
                    <a:pt x="4683" y="9531"/>
                  </a:lnTo>
                  <a:lnTo>
                    <a:pt x="4559" y="11271"/>
                  </a:lnTo>
                  <a:lnTo>
                    <a:pt x="4559" y="11354"/>
                  </a:lnTo>
                  <a:lnTo>
                    <a:pt x="4476" y="12141"/>
                  </a:lnTo>
                  <a:lnTo>
                    <a:pt x="12224" y="12141"/>
                  </a:lnTo>
                  <a:lnTo>
                    <a:pt x="13177" y="8992"/>
                  </a:lnTo>
                  <a:lnTo>
                    <a:pt x="14089" y="6009"/>
                  </a:lnTo>
                  <a:lnTo>
                    <a:pt x="15249" y="2445"/>
                  </a:lnTo>
                  <a:lnTo>
                    <a:pt x="15084" y="2155"/>
                  </a:lnTo>
                  <a:lnTo>
                    <a:pt x="15001" y="1906"/>
                  </a:lnTo>
                  <a:lnTo>
                    <a:pt x="14959" y="1782"/>
                  </a:lnTo>
                  <a:lnTo>
                    <a:pt x="14918" y="1823"/>
                  </a:lnTo>
                  <a:lnTo>
                    <a:pt x="14503" y="1492"/>
                  </a:lnTo>
                  <a:lnTo>
                    <a:pt x="13840" y="953"/>
                  </a:lnTo>
                  <a:lnTo>
                    <a:pt x="13177" y="415"/>
                  </a:lnTo>
                  <a:lnTo>
                    <a:pt x="12805" y="42"/>
                  </a:lnTo>
                  <a:lnTo>
                    <a:pt x="12763" y="0"/>
                  </a:lnTo>
                  <a:close/>
                </a:path>
              </a:pathLst>
            </a:custGeom>
            <a:solidFill>
              <a:srgbClr val="3C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g2fab4239538_0_0"/>
            <p:cNvSpPr/>
            <p:nvPr/>
          </p:nvSpPr>
          <p:spPr>
            <a:xfrm>
              <a:off x="6458850" y="1763025"/>
              <a:ext cx="32150" cy="10400"/>
            </a:xfrm>
            <a:custGeom>
              <a:rect b="b" l="l" r="r" t="t"/>
              <a:pathLst>
                <a:path extrusionOk="0" h="416" w="1286">
                  <a:moveTo>
                    <a:pt x="1" y="1"/>
                  </a:moveTo>
                  <a:lnTo>
                    <a:pt x="166" y="291"/>
                  </a:lnTo>
                  <a:lnTo>
                    <a:pt x="166" y="208"/>
                  </a:lnTo>
                  <a:lnTo>
                    <a:pt x="912" y="332"/>
                  </a:lnTo>
                  <a:lnTo>
                    <a:pt x="912" y="415"/>
                  </a:lnTo>
                  <a:lnTo>
                    <a:pt x="1285" y="42"/>
                  </a:lnTo>
                  <a:lnTo>
                    <a:pt x="622" y="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g2fab4239538_0_0"/>
            <p:cNvSpPr/>
            <p:nvPr/>
          </p:nvSpPr>
          <p:spPr>
            <a:xfrm>
              <a:off x="6463000" y="1768225"/>
              <a:ext cx="18675" cy="5200"/>
            </a:xfrm>
            <a:custGeom>
              <a:rect b="b" l="l" r="r" t="t"/>
              <a:pathLst>
                <a:path extrusionOk="0" h="208" w="747">
                  <a:moveTo>
                    <a:pt x="0" y="0"/>
                  </a:moveTo>
                  <a:lnTo>
                    <a:pt x="0" y="83"/>
                  </a:lnTo>
                  <a:lnTo>
                    <a:pt x="249" y="166"/>
                  </a:lnTo>
                  <a:lnTo>
                    <a:pt x="498" y="207"/>
                  </a:lnTo>
                  <a:lnTo>
                    <a:pt x="746" y="207"/>
                  </a:lnTo>
                  <a:lnTo>
                    <a:pt x="746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g2fab4239538_0_0"/>
            <p:cNvSpPr/>
            <p:nvPr/>
          </p:nvSpPr>
          <p:spPr>
            <a:xfrm>
              <a:off x="6474400" y="1721600"/>
              <a:ext cx="8300" cy="31100"/>
            </a:xfrm>
            <a:custGeom>
              <a:rect b="b" l="l" r="r" t="t"/>
              <a:pathLst>
                <a:path extrusionOk="0" h="1244" w="332">
                  <a:moveTo>
                    <a:pt x="124" y="0"/>
                  </a:moveTo>
                  <a:lnTo>
                    <a:pt x="0" y="208"/>
                  </a:lnTo>
                  <a:lnTo>
                    <a:pt x="42" y="456"/>
                  </a:lnTo>
                  <a:lnTo>
                    <a:pt x="166" y="1244"/>
                  </a:lnTo>
                  <a:lnTo>
                    <a:pt x="290" y="622"/>
                  </a:lnTo>
                  <a:lnTo>
                    <a:pt x="332" y="581"/>
                  </a:lnTo>
                  <a:lnTo>
                    <a:pt x="166" y="208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3F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g2fab4239538_0_0"/>
            <p:cNvSpPr/>
            <p:nvPr/>
          </p:nvSpPr>
          <p:spPr>
            <a:xfrm>
              <a:off x="6456775" y="1756825"/>
              <a:ext cx="37325" cy="7275"/>
            </a:xfrm>
            <a:custGeom>
              <a:rect b="b" l="l" r="r" t="t"/>
              <a:pathLst>
                <a:path extrusionOk="0" h="291" w="1493">
                  <a:moveTo>
                    <a:pt x="1" y="0"/>
                  </a:moveTo>
                  <a:lnTo>
                    <a:pt x="84" y="249"/>
                  </a:lnTo>
                  <a:lnTo>
                    <a:pt x="705" y="290"/>
                  </a:lnTo>
                  <a:lnTo>
                    <a:pt x="1368" y="290"/>
                  </a:lnTo>
                  <a:lnTo>
                    <a:pt x="1492" y="166"/>
                  </a:lnTo>
                  <a:lnTo>
                    <a:pt x="1410" y="83"/>
                  </a:lnTo>
                  <a:lnTo>
                    <a:pt x="995" y="83"/>
                  </a:lnTo>
                  <a:lnTo>
                    <a:pt x="457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g2fab4239538_0_0"/>
            <p:cNvSpPr/>
            <p:nvPr/>
          </p:nvSpPr>
          <p:spPr>
            <a:xfrm>
              <a:off x="6455750" y="1726775"/>
              <a:ext cx="36275" cy="32150"/>
            </a:xfrm>
            <a:custGeom>
              <a:rect b="b" l="l" r="r" t="t"/>
              <a:pathLst>
                <a:path extrusionOk="0" h="1286" w="1451">
                  <a:moveTo>
                    <a:pt x="746" y="1"/>
                  </a:moveTo>
                  <a:lnTo>
                    <a:pt x="332" y="581"/>
                  </a:lnTo>
                  <a:lnTo>
                    <a:pt x="0" y="1078"/>
                  </a:lnTo>
                  <a:lnTo>
                    <a:pt x="42" y="1202"/>
                  </a:lnTo>
                  <a:lnTo>
                    <a:pt x="498" y="1244"/>
                  </a:lnTo>
                  <a:lnTo>
                    <a:pt x="1036" y="1285"/>
                  </a:lnTo>
                  <a:lnTo>
                    <a:pt x="1451" y="1285"/>
                  </a:lnTo>
                  <a:lnTo>
                    <a:pt x="1285" y="871"/>
                  </a:lnTo>
                  <a:lnTo>
                    <a:pt x="1078" y="374"/>
                  </a:lnTo>
                  <a:lnTo>
                    <a:pt x="1036" y="415"/>
                  </a:lnTo>
                  <a:lnTo>
                    <a:pt x="912" y="1037"/>
                  </a:lnTo>
                  <a:lnTo>
                    <a:pt x="788" y="249"/>
                  </a:lnTo>
                  <a:lnTo>
                    <a:pt x="746" y="1"/>
                  </a:lnTo>
                  <a:close/>
                </a:path>
              </a:pathLst>
            </a:custGeom>
            <a:solidFill>
              <a:srgbClr val="F3F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g2fab4239538_0_0"/>
            <p:cNvSpPr/>
            <p:nvPr/>
          </p:nvSpPr>
          <p:spPr>
            <a:xfrm>
              <a:off x="6613200" y="1927750"/>
              <a:ext cx="17650" cy="84975"/>
            </a:xfrm>
            <a:custGeom>
              <a:rect b="b" l="l" r="r" t="t"/>
              <a:pathLst>
                <a:path extrusionOk="0" h="3399" w="706">
                  <a:moveTo>
                    <a:pt x="705" y="0"/>
                  </a:moveTo>
                  <a:lnTo>
                    <a:pt x="166" y="2528"/>
                  </a:lnTo>
                  <a:lnTo>
                    <a:pt x="1" y="3398"/>
                  </a:lnTo>
                  <a:lnTo>
                    <a:pt x="249" y="3398"/>
                  </a:lnTo>
                  <a:lnTo>
                    <a:pt x="374" y="256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294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g2fab4239538_0_0"/>
            <p:cNvSpPr/>
            <p:nvPr/>
          </p:nvSpPr>
          <p:spPr>
            <a:xfrm>
              <a:off x="6186400" y="1871800"/>
              <a:ext cx="16600" cy="140925"/>
            </a:xfrm>
            <a:custGeom>
              <a:rect b="b" l="l" r="r" t="t"/>
              <a:pathLst>
                <a:path extrusionOk="0" h="5637" w="664">
                  <a:moveTo>
                    <a:pt x="664" y="1"/>
                  </a:moveTo>
                  <a:lnTo>
                    <a:pt x="415" y="1451"/>
                  </a:lnTo>
                  <a:lnTo>
                    <a:pt x="249" y="2984"/>
                  </a:lnTo>
                  <a:lnTo>
                    <a:pt x="42" y="4725"/>
                  </a:lnTo>
                  <a:lnTo>
                    <a:pt x="1" y="5636"/>
                  </a:lnTo>
                  <a:lnTo>
                    <a:pt x="291" y="5636"/>
                  </a:lnTo>
                  <a:lnTo>
                    <a:pt x="374" y="4849"/>
                  </a:lnTo>
                  <a:lnTo>
                    <a:pt x="374" y="4766"/>
                  </a:lnTo>
                  <a:lnTo>
                    <a:pt x="498" y="3026"/>
                  </a:lnTo>
                  <a:lnTo>
                    <a:pt x="622" y="1493"/>
                  </a:lnTo>
                  <a:lnTo>
                    <a:pt x="664" y="1"/>
                  </a:lnTo>
                  <a:close/>
                </a:path>
              </a:pathLst>
            </a:custGeom>
            <a:solidFill>
              <a:srgbClr val="294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g2fab4239538_0_0"/>
            <p:cNvSpPr/>
            <p:nvPr/>
          </p:nvSpPr>
          <p:spPr>
            <a:xfrm>
              <a:off x="6400850" y="1679125"/>
              <a:ext cx="76675" cy="75650"/>
            </a:xfrm>
            <a:custGeom>
              <a:rect b="b" l="l" r="r" t="t"/>
              <a:pathLst>
                <a:path extrusionOk="0" h="3026" w="3067">
                  <a:moveTo>
                    <a:pt x="1119" y="1"/>
                  </a:moveTo>
                  <a:lnTo>
                    <a:pt x="953" y="125"/>
                  </a:lnTo>
                  <a:lnTo>
                    <a:pt x="580" y="498"/>
                  </a:lnTo>
                  <a:lnTo>
                    <a:pt x="207" y="912"/>
                  </a:lnTo>
                  <a:lnTo>
                    <a:pt x="83" y="1119"/>
                  </a:lnTo>
                  <a:lnTo>
                    <a:pt x="0" y="1202"/>
                  </a:lnTo>
                  <a:lnTo>
                    <a:pt x="42" y="1244"/>
                  </a:lnTo>
                  <a:lnTo>
                    <a:pt x="414" y="1617"/>
                  </a:lnTo>
                  <a:lnTo>
                    <a:pt x="1077" y="2155"/>
                  </a:lnTo>
                  <a:lnTo>
                    <a:pt x="1740" y="2694"/>
                  </a:lnTo>
                  <a:lnTo>
                    <a:pt x="2155" y="3025"/>
                  </a:lnTo>
                  <a:lnTo>
                    <a:pt x="2196" y="2984"/>
                  </a:lnTo>
                  <a:lnTo>
                    <a:pt x="2528" y="2487"/>
                  </a:lnTo>
                  <a:lnTo>
                    <a:pt x="2942" y="1907"/>
                  </a:lnTo>
                  <a:lnTo>
                    <a:pt x="3066" y="1699"/>
                  </a:lnTo>
                  <a:lnTo>
                    <a:pt x="2818" y="1492"/>
                  </a:lnTo>
                  <a:lnTo>
                    <a:pt x="2486" y="1244"/>
                  </a:lnTo>
                  <a:lnTo>
                    <a:pt x="2031" y="912"/>
                  </a:lnTo>
                  <a:lnTo>
                    <a:pt x="1616" y="581"/>
                  </a:lnTo>
                  <a:lnTo>
                    <a:pt x="1450" y="415"/>
                  </a:lnTo>
                  <a:lnTo>
                    <a:pt x="1326" y="291"/>
                  </a:lnTo>
                  <a:lnTo>
                    <a:pt x="1243" y="125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294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g2fab4239538_0_0"/>
            <p:cNvSpPr/>
            <p:nvPr/>
          </p:nvSpPr>
          <p:spPr>
            <a:xfrm>
              <a:off x="6477500" y="1684300"/>
              <a:ext cx="103625" cy="77725"/>
            </a:xfrm>
            <a:custGeom>
              <a:rect b="b" l="l" r="r" t="t"/>
              <a:pathLst>
                <a:path extrusionOk="0" h="3109" w="4145">
                  <a:moveTo>
                    <a:pt x="3191" y="1"/>
                  </a:moveTo>
                  <a:lnTo>
                    <a:pt x="3108" y="84"/>
                  </a:lnTo>
                  <a:lnTo>
                    <a:pt x="2984" y="166"/>
                  </a:lnTo>
                  <a:lnTo>
                    <a:pt x="2445" y="415"/>
                  </a:lnTo>
                  <a:lnTo>
                    <a:pt x="954" y="1037"/>
                  </a:lnTo>
                  <a:lnTo>
                    <a:pt x="291" y="1327"/>
                  </a:lnTo>
                  <a:lnTo>
                    <a:pt x="0" y="1492"/>
                  </a:lnTo>
                  <a:lnTo>
                    <a:pt x="42" y="1700"/>
                  </a:lnTo>
                  <a:lnTo>
                    <a:pt x="208" y="2073"/>
                  </a:lnTo>
                  <a:lnTo>
                    <a:pt x="415" y="2570"/>
                  </a:lnTo>
                  <a:lnTo>
                    <a:pt x="581" y="2984"/>
                  </a:lnTo>
                  <a:lnTo>
                    <a:pt x="663" y="3067"/>
                  </a:lnTo>
                  <a:lnTo>
                    <a:pt x="663" y="3109"/>
                  </a:lnTo>
                  <a:lnTo>
                    <a:pt x="1078" y="2943"/>
                  </a:lnTo>
                  <a:lnTo>
                    <a:pt x="1741" y="2611"/>
                  </a:lnTo>
                  <a:lnTo>
                    <a:pt x="2404" y="2280"/>
                  </a:lnTo>
                  <a:lnTo>
                    <a:pt x="3108" y="1907"/>
                  </a:lnTo>
                  <a:lnTo>
                    <a:pt x="3771" y="1617"/>
                  </a:lnTo>
                  <a:lnTo>
                    <a:pt x="4144" y="1534"/>
                  </a:lnTo>
                  <a:lnTo>
                    <a:pt x="4103" y="1368"/>
                  </a:lnTo>
                  <a:lnTo>
                    <a:pt x="4020" y="1161"/>
                  </a:lnTo>
                  <a:lnTo>
                    <a:pt x="3771" y="664"/>
                  </a:lnTo>
                  <a:lnTo>
                    <a:pt x="3605" y="415"/>
                  </a:lnTo>
                  <a:lnTo>
                    <a:pt x="3481" y="208"/>
                  </a:lnTo>
                  <a:lnTo>
                    <a:pt x="3315" y="42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rgbClr val="294C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g2fab4239538_0_0"/>
            <p:cNvSpPr/>
            <p:nvPr/>
          </p:nvSpPr>
          <p:spPr>
            <a:xfrm>
              <a:off x="6098350" y="2012700"/>
              <a:ext cx="5200" cy="2100"/>
            </a:xfrm>
            <a:custGeom>
              <a:rect b="b" l="l" r="r" t="t"/>
              <a:pathLst>
                <a:path extrusionOk="0" h="84" w="208">
                  <a:moveTo>
                    <a:pt x="0" y="0"/>
                  </a:moveTo>
                  <a:lnTo>
                    <a:pt x="166" y="83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2fae1608565_2_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 principales</a:t>
            </a:r>
            <a:endParaRPr/>
          </a:p>
        </p:txBody>
      </p:sp>
      <p:sp>
        <p:nvSpPr>
          <p:cNvPr id="1135" name="Google Shape;1135;g2fae1608565_2_12"/>
          <p:cNvSpPr txBox="1"/>
          <p:nvPr>
            <p:ph idx="1" type="subTitle"/>
          </p:nvPr>
        </p:nvSpPr>
        <p:spPr>
          <a:xfrm>
            <a:off x="1113925" y="2571750"/>
            <a:ext cx="3147300" cy="7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Hasta 100 usuarios diarios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Certificado HTTPS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Mitigación DDoS</a:t>
            </a:r>
            <a:endParaRPr/>
          </a:p>
        </p:txBody>
      </p:sp>
      <p:sp>
        <p:nvSpPr>
          <p:cNvPr id="1136" name="Google Shape;1136;g2fae1608565_2_12"/>
          <p:cNvSpPr txBox="1"/>
          <p:nvPr>
            <p:ph idx="2" type="subTitle"/>
          </p:nvPr>
        </p:nvSpPr>
        <p:spPr>
          <a:xfrm>
            <a:off x="4881850" y="2571750"/>
            <a:ext cx="3012900" cy="7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Entrega de informe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Generación modelos </a:t>
            </a:r>
            <a:endParaRPr/>
          </a:p>
        </p:txBody>
      </p:sp>
      <p:sp>
        <p:nvSpPr>
          <p:cNvPr id="1137" name="Google Shape;1137;g2fae1608565_2_12"/>
          <p:cNvSpPr txBox="1"/>
          <p:nvPr>
            <p:ph idx="3" type="subTitle"/>
          </p:nvPr>
        </p:nvSpPr>
        <p:spPr>
          <a:xfrm>
            <a:off x="1375525" y="2071825"/>
            <a:ext cx="28035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 web</a:t>
            </a:r>
            <a:endParaRPr/>
          </a:p>
        </p:txBody>
      </p:sp>
      <p:sp>
        <p:nvSpPr>
          <p:cNvPr id="1138" name="Google Shape;1138;g2fae1608565_2_12"/>
          <p:cNvSpPr txBox="1"/>
          <p:nvPr>
            <p:ph idx="4" type="subTitle"/>
          </p:nvPr>
        </p:nvSpPr>
        <p:spPr>
          <a:xfrm>
            <a:off x="4979025" y="2071825"/>
            <a:ext cx="26616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de datos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3"/>
          <p:cNvSpPr txBox="1"/>
          <p:nvPr>
            <p:ph idx="8" type="title"/>
          </p:nvPr>
        </p:nvSpPr>
        <p:spPr>
          <a:xfrm>
            <a:off x="4658475" y="1352825"/>
            <a:ext cx="970800" cy="9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44" name="Google Shape;1144;p3"/>
          <p:cNvSpPr txBox="1"/>
          <p:nvPr>
            <p:ph idx="9" type="title"/>
          </p:nvPr>
        </p:nvSpPr>
        <p:spPr>
          <a:xfrm>
            <a:off x="4647675" y="2744750"/>
            <a:ext cx="992400" cy="97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145" name="Google Shape;1145;p3"/>
          <p:cNvSpPr txBox="1"/>
          <p:nvPr>
            <p:ph idx="15" type="title"/>
          </p:nvPr>
        </p:nvSpPr>
        <p:spPr>
          <a:xfrm>
            <a:off x="1006250" y="2744750"/>
            <a:ext cx="992400" cy="97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146" name="Google Shape;1146;p3"/>
          <p:cNvSpPr txBox="1"/>
          <p:nvPr>
            <p:ph idx="7" type="title"/>
          </p:nvPr>
        </p:nvSpPr>
        <p:spPr>
          <a:xfrm>
            <a:off x="1006250" y="1352837"/>
            <a:ext cx="992400" cy="9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47" name="Google Shape;114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Requerimientos</a:t>
            </a:r>
            <a:endParaRPr/>
          </a:p>
        </p:txBody>
      </p:sp>
      <p:sp>
        <p:nvSpPr>
          <p:cNvPr id="1148" name="Google Shape;1148;p3"/>
          <p:cNvSpPr txBox="1"/>
          <p:nvPr>
            <p:ph idx="1" type="subTitle"/>
          </p:nvPr>
        </p:nvSpPr>
        <p:spPr>
          <a:xfrm>
            <a:off x="2118775" y="2005925"/>
            <a:ext cx="2271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¿Qué hacemos?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¿Como contactarnos?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9" name="Google Shape;1149;p3"/>
          <p:cNvSpPr txBox="1"/>
          <p:nvPr>
            <p:ph idx="2" type="subTitle"/>
          </p:nvPr>
        </p:nvSpPr>
        <p:spPr>
          <a:xfrm>
            <a:off x="5760250" y="2005922"/>
            <a:ext cx="21489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Administradores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0" name="Google Shape;1150;p3"/>
          <p:cNvSpPr txBox="1"/>
          <p:nvPr>
            <p:ph idx="3" type="subTitle"/>
          </p:nvPr>
        </p:nvSpPr>
        <p:spPr>
          <a:xfrm>
            <a:off x="5760250" y="3389428"/>
            <a:ext cx="21489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¿Quienes son nuestros clientes?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1" name="Google Shape;1151;p3"/>
          <p:cNvSpPr txBox="1"/>
          <p:nvPr>
            <p:ph idx="5" type="subTitle"/>
          </p:nvPr>
        </p:nvSpPr>
        <p:spPr>
          <a:xfrm>
            <a:off x="5760202" y="1189425"/>
            <a:ext cx="21489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2100"/>
              <a:buNone/>
            </a:pPr>
            <a:r>
              <a:rPr lang="en"/>
              <a:t>Gestión de usuarios</a:t>
            </a:r>
            <a:endParaRPr/>
          </a:p>
        </p:txBody>
      </p:sp>
      <p:sp>
        <p:nvSpPr>
          <p:cNvPr id="1152" name="Google Shape;1152;p3"/>
          <p:cNvSpPr txBox="1"/>
          <p:nvPr>
            <p:ph idx="6" type="subTitle"/>
          </p:nvPr>
        </p:nvSpPr>
        <p:spPr>
          <a:xfrm>
            <a:off x="5760225" y="2581225"/>
            <a:ext cx="21489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2100"/>
              <a:buNone/>
            </a:pPr>
            <a:r>
              <a:rPr lang="en"/>
              <a:t>Registro de clientes</a:t>
            </a:r>
            <a:endParaRPr/>
          </a:p>
        </p:txBody>
      </p:sp>
      <p:sp>
        <p:nvSpPr>
          <p:cNvPr id="1153" name="Google Shape;1153;p3"/>
          <p:cNvSpPr txBox="1"/>
          <p:nvPr>
            <p:ph idx="4" type="subTitle"/>
          </p:nvPr>
        </p:nvSpPr>
        <p:spPr>
          <a:xfrm>
            <a:off x="2118775" y="1189425"/>
            <a:ext cx="21489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2100"/>
              <a:buNone/>
            </a:pPr>
            <a:r>
              <a:rPr lang="en"/>
              <a:t>Landing clientes</a:t>
            </a:r>
            <a:endParaRPr/>
          </a:p>
        </p:txBody>
      </p:sp>
      <p:sp>
        <p:nvSpPr>
          <p:cNvPr id="1154" name="Google Shape;1154;p3"/>
          <p:cNvSpPr txBox="1"/>
          <p:nvPr>
            <p:ph idx="13" type="subTitle"/>
          </p:nvPr>
        </p:nvSpPr>
        <p:spPr>
          <a:xfrm>
            <a:off x="2118775" y="3389428"/>
            <a:ext cx="21489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Ventas del día a día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5" name="Google Shape;1155;p3"/>
          <p:cNvSpPr txBox="1"/>
          <p:nvPr>
            <p:ph idx="14" type="subTitle"/>
          </p:nvPr>
        </p:nvSpPr>
        <p:spPr>
          <a:xfrm>
            <a:off x="2118775" y="2581225"/>
            <a:ext cx="21489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2100"/>
              <a:buNone/>
            </a:pPr>
            <a:r>
              <a:rPr lang="en"/>
              <a:t>Registro de ventas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2fac146d2c1_0_3"/>
          <p:cNvSpPr txBox="1"/>
          <p:nvPr>
            <p:ph idx="8" type="title"/>
          </p:nvPr>
        </p:nvSpPr>
        <p:spPr>
          <a:xfrm>
            <a:off x="4658475" y="1352825"/>
            <a:ext cx="970800" cy="9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161" name="Google Shape;1161;g2fac146d2c1_0_3"/>
          <p:cNvSpPr txBox="1"/>
          <p:nvPr>
            <p:ph idx="7" type="title"/>
          </p:nvPr>
        </p:nvSpPr>
        <p:spPr>
          <a:xfrm>
            <a:off x="1006250" y="1352837"/>
            <a:ext cx="992400" cy="9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162" name="Google Shape;1162;g2fac146d2c1_0_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Requerimientos</a:t>
            </a:r>
            <a:endParaRPr/>
          </a:p>
        </p:txBody>
      </p:sp>
      <p:sp>
        <p:nvSpPr>
          <p:cNvPr id="1163" name="Google Shape;1163;g2fac146d2c1_0_3"/>
          <p:cNvSpPr txBox="1"/>
          <p:nvPr>
            <p:ph idx="1" type="subTitle"/>
          </p:nvPr>
        </p:nvSpPr>
        <p:spPr>
          <a:xfrm>
            <a:off x="2118775" y="2005925"/>
            <a:ext cx="2271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¿Como vamos?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4" name="Google Shape;1164;g2fac146d2c1_0_3"/>
          <p:cNvSpPr txBox="1"/>
          <p:nvPr>
            <p:ph idx="2" type="subTitle"/>
          </p:nvPr>
        </p:nvSpPr>
        <p:spPr>
          <a:xfrm>
            <a:off x="5760250" y="2005922"/>
            <a:ext cx="21489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¿Que podemos aprender?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5" name="Google Shape;1165;g2fac146d2c1_0_3"/>
          <p:cNvSpPr txBox="1"/>
          <p:nvPr>
            <p:ph idx="5" type="subTitle"/>
          </p:nvPr>
        </p:nvSpPr>
        <p:spPr>
          <a:xfrm>
            <a:off x="5760202" y="1189425"/>
            <a:ext cx="21489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2100"/>
              <a:buNone/>
            </a:pPr>
            <a:r>
              <a:rPr lang="en"/>
              <a:t>Análisis datos históricos</a:t>
            </a:r>
            <a:endParaRPr/>
          </a:p>
        </p:txBody>
      </p:sp>
      <p:sp>
        <p:nvSpPr>
          <p:cNvPr id="1166" name="Google Shape;1166;g2fac146d2c1_0_3"/>
          <p:cNvSpPr txBox="1"/>
          <p:nvPr>
            <p:ph idx="4" type="subTitle"/>
          </p:nvPr>
        </p:nvSpPr>
        <p:spPr>
          <a:xfrm>
            <a:off x="2118775" y="1189425"/>
            <a:ext cx="21489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2100"/>
              <a:buNone/>
            </a:pPr>
            <a:r>
              <a:rPr lang="en"/>
              <a:t>Dashboard de ventas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9"/>
          <p:cNvSpPr txBox="1"/>
          <p:nvPr>
            <p:ph type="title"/>
          </p:nvPr>
        </p:nvSpPr>
        <p:spPr>
          <a:xfrm>
            <a:off x="712650" y="445025"/>
            <a:ext cx="771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Alcance</a:t>
            </a:r>
            <a:endParaRPr/>
          </a:p>
        </p:txBody>
      </p:sp>
      <p:cxnSp>
        <p:nvCxnSpPr>
          <p:cNvPr id="1172" name="Google Shape;1172;p9"/>
          <p:cNvCxnSpPr/>
          <p:nvPr/>
        </p:nvCxnSpPr>
        <p:spPr>
          <a:xfrm>
            <a:off x="1123241" y="2558925"/>
            <a:ext cx="712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173" name="Google Shape;1173;p9"/>
          <p:cNvSpPr txBox="1"/>
          <p:nvPr>
            <p:ph idx="4294967295" type="title"/>
          </p:nvPr>
        </p:nvSpPr>
        <p:spPr>
          <a:xfrm>
            <a:off x="2400521" y="2558925"/>
            <a:ext cx="659100" cy="644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8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sz="18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4" name="Google Shape;1174;p9"/>
          <p:cNvSpPr txBox="1"/>
          <p:nvPr>
            <p:ph idx="4294967295" type="title"/>
          </p:nvPr>
        </p:nvSpPr>
        <p:spPr>
          <a:xfrm>
            <a:off x="1188225" y="1914303"/>
            <a:ext cx="659100" cy="64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8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18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5" name="Google Shape;1175;p9"/>
          <p:cNvSpPr txBox="1"/>
          <p:nvPr>
            <p:ph idx="4294967295" type="title"/>
          </p:nvPr>
        </p:nvSpPr>
        <p:spPr>
          <a:xfrm>
            <a:off x="4825116" y="2558925"/>
            <a:ext cx="659100" cy="644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8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18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6" name="Google Shape;1176;p9"/>
          <p:cNvSpPr txBox="1"/>
          <p:nvPr>
            <p:ph idx="4294967295" type="title"/>
          </p:nvPr>
        </p:nvSpPr>
        <p:spPr>
          <a:xfrm>
            <a:off x="3612832" y="1914308"/>
            <a:ext cx="659100" cy="64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8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sz="18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7" name="Google Shape;1177;p9"/>
          <p:cNvSpPr txBox="1"/>
          <p:nvPr>
            <p:ph idx="4294967295" type="title"/>
          </p:nvPr>
        </p:nvSpPr>
        <p:spPr>
          <a:xfrm>
            <a:off x="6153949" y="1914300"/>
            <a:ext cx="659100" cy="64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8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b="1" sz="18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8" name="Google Shape;1178;p9"/>
          <p:cNvSpPr txBox="1"/>
          <p:nvPr/>
        </p:nvSpPr>
        <p:spPr>
          <a:xfrm>
            <a:off x="712641" y="2783325"/>
            <a:ext cx="1765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Desarrollo de una Plataforma Web</a:t>
            </a:r>
            <a:endParaRPr b="0" i="0" sz="15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79" name="Google Shape;1179;p9"/>
          <p:cNvSpPr txBox="1"/>
          <p:nvPr/>
        </p:nvSpPr>
        <p:spPr>
          <a:xfrm>
            <a:off x="1908784" y="1653963"/>
            <a:ext cx="1765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Interfaz de Usuario</a:t>
            </a:r>
            <a:endParaRPr b="0" i="0" sz="15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0" name="Google Shape;1180;p9"/>
          <p:cNvSpPr txBox="1"/>
          <p:nvPr/>
        </p:nvSpPr>
        <p:spPr>
          <a:xfrm>
            <a:off x="3059616" y="2710875"/>
            <a:ext cx="1765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Análisis de Datos</a:t>
            </a:r>
            <a:endParaRPr b="0" i="0" sz="15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1" name="Google Shape;1181;p9"/>
          <p:cNvSpPr txBox="1"/>
          <p:nvPr/>
        </p:nvSpPr>
        <p:spPr>
          <a:xfrm>
            <a:off x="4388446" y="1653963"/>
            <a:ext cx="1765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Mantenimiento y Soporte</a:t>
            </a:r>
            <a:endParaRPr b="0" i="0" sz="15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2" name="Google Shape;1182;p9"/>
          <p:cNvSpPr txBox="1"/>
          <p:nvPr/>
        </p:nvSpPr>
        <p:spPr>
          <a:xfrm>
            <a:off x="5600741" y="2710875"/>
            <a:ext cx="1765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Limitaciones</a:t>
            </a:r>
            <a:endParaRPr b="0" i="0" sz="15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3" name="Google Shape;1183;p9"/>
          <p:cNvSpPr txBox="1"/>
          <p:nvPr>
            <p:ph idx="4294967295" type="title"/>
          </p:nvPr>
        </p:nvSpPr>
        <p:spPr>
          <a:xfrm>
            <a:off x="7482766" y="2558925"/>
            <a:ext cx="659100" cy="644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8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b="1" sz="18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4" name="Google Shape;1184;p9"/>
          <p:cNvSpPr txBox="1"/>
          <p:nvPr/>
        </p:nvSpPr>
        <p:spPr>
          <a:xfrm>
            <a:off x="6929566" y="1727875"/>
            <a:ext cx="1765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Exclusiones</a:t>
            </a:r>
            <a:endParaRPr b="0" i="0" sz="15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19"/>
          <p:cNvSpPr txBox="1"/>
          <p:nvPr>
            <p:ph type="title"/>
          </p:nvPr>
        </p:nvSpPr>
        <p:spPr>
          <a:xfrm>
            <a:off x="712650" y="445025"/>
            <a:ext cx="771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Cronograma</a:t>
            </a:r>
            <a:endParaRPr/>
          </a:p>
        </p:txBody>
      </p:sp>
      <p:sp>
        <p:nvSpPr>
          <p:cNvPr id="1190" name="Google Shape;1190;p19"/>
          <p:cNvSpPr txBox="1"/>
          <p:nvPr/>
        </p:nvSpPr>
        <p:spPr>
          <a:xfrm>
            <a:off x="615350" y="1048563"/>
            <a:ext cx="3000000" cy="16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1 Sprint (2 semanas)</a:t>
            </a:r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Desarrollo de landing page (Frontend)</a:t>
            </a:r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paralelo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Pruebas iniciales (QA) para asegurar que la landing page funciona correctamente en diferentes dispositivos y navegadores.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Google Shape;1191;p19"/>
          <p:cNvSpPr txBox="1"/>
          <p:nvPr/>
        </p:nvSpPr>
        <p:spPr>
          <a:xfrm>
            <a:off x="5639863" y="1170650"/>
            <a:ext cx="3000000" cy="2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Semana 3-8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 (2 sprint)</a:t>
            </a:r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i="0" lang="e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Desarrollo de la página de administrador (Backend + Frontend).</a:t>
            </a:r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i="0" lang="e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 paralelo</a:t>
            </a:r>
            <a:r>
              <a:rPr b="0" i="0" lang="e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Creación y ajuste de la base de datos que almacenará la información de la mueblería.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i="0" lang="e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 paralelo</a:t>
            </a:r>
            <a:r>
              <a:rPr b="0" i="0" lang="e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Pruebas de seguridad y funcionalidad para asegurar que solo el dueño tiene acceso.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2" name="Google Shape;1192;p19"/>
          <p:cNvSpPr txBox="1"/>
          <p:nvPr/>
        </p:nvSpPr>
        <p:spPr>
          <a:xfrm>
            <a:off x="2089000" y="3236650"/>
            <a:ext cx="39681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Semana 9-10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 (1 sprint)</a:t>
            </a:r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i="0" lang="e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Desarrollo de dashboards con información útil de ventas (Backend +Frontend).</a:t>
            </a:r>
            <a:endParaRPr b="1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i="0" lang="e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 paralelo</a:t>
            </a:r>
            <a:r>
              <a:rPr b="0" i="0" lang="e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Integración de la base de datos con los dashboards para visualizar datos en tiempo real.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i="0" lang="e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 paralelo</a:t>
            </a:r>
            <a:r>
              <a:rPr b="0" i="0" lang="e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Pruebas de rendimiento y carga para asegurar que los dashboards funcionan sin problemas.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14"/>
          <p:cNvSpPr txBox="1"/>
          <p:nvPr>
            <p:ph idx="1" type="subTitle"/>
          </p:nvPr>
        </p:nvSpPr>
        <p:spPr>
          <a:xfrm>
            <a:off x="828175" y="2159456"/>
            <a:ext cx="23454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Interfaz de usuario</a:t>
            </a:r>
            <a:endParaRPr/>
          </a:p>
        </p:txBody>
      </p:sp>
      <p:sp>
        <p:nvSpPr>
          <p:cNvPr id="1198" name="Google Shape;1198;p14"/>
          <p:cNvSpPr txBox="1"/>
          <p:nvPr>
            <p:ph idx="3" type="subTitle"/>
          </p:nvPr>
        </p:nvSpPr>
        <p:spPr>
          <a:xfrm>
            <a:off x="209325" y="1706025"/>
            <a:ext cx="29643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2100"/>
              <a:buNone/>
            </a:pPr>
            <a:r>
              <a:rPr lang="en" sz="1900"/>
              <a:t>Capa de presentación</a:t>
            </a:r>
            <a:endParaRPr sz="1900"/>
          </a:p>
        </p:txBody>
      </p:sp>
      <p:sp>
        <p:nvSpPr>
          <p:cNvPr id="1199" name="Google Shape;1199;p14"/>
          <p:cNvSpPr txBox="1"/>
          <p:nvPr>
            <p:ph idx="2" type="subTitle"/>
          </p:nvPr>
        </p:nvSpPr>
        <p:spPr>
          <a:xfrm>
            <a:off x="5970430" y="2065419"/>
            <a:ext cx="23454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Instrucciones SQL</a:t>
            </a:r>
            <a:endParaRPr/>
          </a:p>
        </p:txBody>
      </p:sp>
      <p:sp>
        <p:nvSpPr>
          <p:cNvPr id="1200" name="Google Shape;1200;p14"/>
          <p:cNvSpPr txBox="1"/>
          <p:nvPr>
            <p:ph idx="4" type="subTitle"/>
          </p:nvPr>
        </p:nvSpPr>
        <p:spPr>
          <a:xfrm>
            <a:off x="5970425" y="1706025"/>
            <a:ext cx="28362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2100"/>
              <a:buNone/>
            </a:pPr>
            <a:r>
              <a:rPr lang="en" sz="1900"/>
              <a:t>Capa de persistencia</a:t>
            </a:r>
            <a:endParaRPr sz="1900"/>
          </a:p>
        </p:txBody>
      </p:sp>
      <p:sp>
        <p:nvSpPr>
          <p:cNvPr id="1201" name="Google Shape;1201;p14"/>
          <p:cNvSpPr txBox="1"/>
          <p:nvPr>
            <p:ph idx="5" type="subTitle"/>
          </p:nvPr>
        </p:nvSpPr>
        <p:spPr>
          <a:xfrm>
            <a:off x="828163" y="3523209"/>
            <a:ext cx="23454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Reglas de negocio</a:t>
            </a:r>
            <a:endParaRPr/>
          </a:p>
        </p:txBody>
      </p:sp>
      <p:sp>
        <p:nvSpPr>
          <p:cNvPr id="1202" name="Google Shape;1202;p14"/>
          <p:cNvSpPr txBox="1"/>
          <p:nvPr>
            <p:ph idx="6" type="subTitle"/>
          </p:nvPr>
        </p:nvSpPr>
        <p:spPr>
          <a:xfrm>
            <a:off x="5970430" y="3523209"/>
            <a:ext cx="23454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Almacenamiento de datos</a:t>
            </a:r>
            <a:endParaRPr/>
          </a:p>
        </p:txBody>
      </p:sp>
      <p:sp>
        <p:nvSpPr>
          <p:cNvPr id="1203" name="Google Shape;1203;p14"/>
          <p:cNvSpPr txBox="1"/>
          <p:nvPr>
            <p:ph idx="7" type="subTitle"/>
          </p:nvPr>
        </p:nvSpPr>
        <p:spPr>
          <a:xfrm>
            <a:off x="388750" y="3163825"/>
            <a:ext cx="27849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2100"/>
              <a:buNone/>
            </a:pPr>
            <a:r>
              <a:rPr lang="en" sz="1900"/>
              <a:t>Capa de servicios</a:t>
            </a:r>
            <a:endParaRPr sz="1900"/>
          </a:p>
        </p:txBody>
      </p:sp>
      <p:sp>
        <p:nvSpPr>
          <p:cNvPr id="1204" name="Google Shape;1204;p14"/>
          <p:cNvSpPr txBox="1"/>
          <p:nvPr>
            <p:ph idx="8" type="subTitle"/>
          </p:nvPr>
        </p:nvSpPr>
        <p:spPr>
          <a:xfrm>
            <a:off x="5970425" y="3163825"/>
            <a:ext cx="21906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2100"/>
              <a:buNone/>
            </a:pPr>
            <a:r>
              <a:rPr lang="en" sz="1900"/>
              <a:t>Capa de datos</a:t>
            </a:r>
            <a:endParaRPr sz="1900"/>
          </a:p>
        </p:txBody>
      </p:sp>
      <p:sp>
        <p:nvSpPr>
          <p:cNvPr id="1205" name="Google Shape;1205;p14"/>
          <p:cNvSpPr txBox="1"/>
          <p:nvPr>
            <p:ph type="title"/>
          </p:nvPr>
        </p:nvSpPr>
        <p:spPr>
          <a:xfrm>
            <a:off x="712650" y="445025"/>
            <a:ext cx="771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Arquitectura por capas</a:t>
            </a:r>
            <a:endParaRPr/>
          </a:p>
        </p:txBody>
      </p:sp>
      <p:sp>
        <p:nvSpPr>
          <p:cNvPr id="1206" name="Google Shape;1206;p14"/>
          <p:cNvSpPr/>
          <p:nvPr/>
        </p:nvSpPr>
        <p:spPr>
          <a:xfrm>
            <a:off x="3352638" y="1706050"/>
            <a:ext cx="1032900" cy="103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7" name="Google Shape;1207;p14"/>
          <p:cNvSpPr/>
          <p:nvPr/>
        </p:nvSpPr>
        <p:spPr>
          <a:xfrm>
            <a:off x="4758463" y="1706050"/>
            <a:ext cx="1032900" cy="103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8" name="Google Shape;1208;p14"/>
          <p:cNvSpPr/>
          <p:nvPr/>
        </p:nvSpPr>
        <p:spPr>
          <a:xfrm>
            <a:off x="3352638" y="3163800"/>
            <a:ext cx="1032900" cy="103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9" name="Google Shape;1209;p14"/>
          <p:cNvSpPr/>
          <p:nvPr/>
        </p:nvSpPr>
        <p:spPr>
          <a:xfrm>
            <a:off x="4758463" y="3163800"/>
            <a:ext cx="1032900" cy="103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0" name="Google Shape;1210;p14"/>
          <p:cNvGrpSpPr/>
          <p:nvPr/>
        </p:nvGrpSpPr>
        <p:grpSpPr>
          <a:xfrm>
            <a:off x="3699479" y="2063470"/>
            <a:ext cx="339253" cy="318042"/>
            <a:chOff x="5049725" y="2635825"/>
            <a:chExt cx="481825" cy="451700"/>
          </a:xfrm>
        </p:grpSpPr>
        <p:sp>
          <p:nvSpPr>
            <p:cNvPr id="1211" name="Google Shape;1211;p14"/>
            <p:cNvSpPr/>
            <p:nvPr/>
          </p:nvSpPr>
          <p:spPr>
            <a:xfrm>
              <a:off x="5135325" y="3031050"/>
              <a:ext cx="310550" cy="56475"/>
            </a:xfrm>
            <a:custGeom>
              <a:rect b="b" l="l" r="r" t="t"/>
              <a:pathLst>
                <a:path extrusionOk="0" h="2259" w="12422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14"/>
            <p:cNvSpPr/>
            <p:nvPr/>
          </p:nvSpPr>
          <p:spPr>
            <a:xfrm>
              <a:off x="5049725" y="2946350"/>
              <a:ext cx="481825" cy="56500"/>
            </a:xfrm>
            <a:custGeom>
              <a:rect b="b" l="l" r="r" t="t"/>
              <a:pathLst>
                <a:path extrusionOk="0" h="2260" w="19273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14"/>
            <p:cNvSpPr/>
            <p:nvPr/>
          </p:nvSpPr>
          <p:spPr>
            <a:xfrm>
              <a:off x="5049725" y="2635825"/>
              <a:ext cx="481825" cy="282325"/>
            </a:xfrm>
            <a:custGeom>
              <a:rect b="b" l="l" r="r" t="t"/>
              <a:pathLst>
                <a:path extrusionOk="0" h="11293" w="19273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3"/>
                </a:solidFill>
                <a:highlight>
                  <a:schemeClr val="accent3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4" name="Google Shape;1214;p14"/>
          <p:cNvGrpSpPr/>
          <p:nvPr/>
        </p:nvGrpSpPr>
        <p:grpSpPr>
          <a:xfrm>
            <a:off x="3685011" y="3498132"/>
            <a:ext cx="368186" cy="364224"/>
            <a:chOff x="-64406125" y="3362225"/>
            <a:chExt cx="318225" cy="314800"/>
          </a:xfrm>
        </p:grpSpPr>
        <p:sp>
          <p:nvSpPr>
            <p:cNvPr id="1215" name="Google Shape;1215;p14"/>
            <p:cNvSpPr/>
            <p:nvPr/>
          </p:nvSpPr>
          <p:spPr>
            <a:xfrm>
              <a:off x="-64332100" y="3362225"/>
              <a:ext cx="170150" cy="199025"/>
            </a:xfrm>
            <a:custGeom>
              <a:rect b="b" l="l" r="r" t="t"/>
              <a:pathLst>
                <a:path extrusionOk="0" h="7961" w="6806">
                  <a:moveTo>
                    <a:pt x="4506" y="3266"/>
                  </a:moveTo>
                  <a:cubicBezTo>
                    <a:pt x="4569" y="3266"/>
                    <a:pt x="4601" y="3298"/>
                    <a:pt x="4632" y="3298"/>
                  </a:cubicBezTo>
                  <a:lnTo>
                    <a:pt x="5577" y="4621"/>
                  </a:lnTo>
                  <a:cubicBezTo>
                    <a:pt x="5420" y="5881"/>
                    <a:pt x="4664" y="7110"/>
                    <a:pt x="3403" y="7110"/>
                  </a:cubicBezTo>
                  <a:cubicBezTo>
                    <a:pt x="2206" y="7110"/>
                    <a:pt x="1419" y="5944"/>
                    <a:pt x="1261" y="4621"/>
                  </a:cubicBezTo>
                  <a:lnTo>
                    <a:pt x="2206" y="3298"/>
                  </a:lnTo>
                  <a:cubicBezTo>
                    <a:pt x="2238" y="3266"/>
                    <a:pt x="2269" y="3266"/>
                    <a:pt x="2301" y="3266"/>
                  </a:cubicBezTo>
                  <a:close/>
                  <a:moveTo>
                    <a:pt x="4055" y="1"/>
                  </a:moveTo>
                  <a:cubicBezTo>
                    <a:pt x="3400" y="1"/>
                    <a:pt x="2703" y="167"/>
                    <a:pt x="2049" y="494"/>
                  </a:cubicBezTo>
                  <a:cubicBezTo>
                    <a:pt x="1957" y="483"/>
                    <a:pt x="1867" y="478"/>
                    <a:pt x="1779" y="478"/>
                  </a:cubicBezTo>
                  <a:cubicBezTo>
                    <a:pt x="1354" y="478"/>
                    <a:pt x="976" y="600"/>
                    <a:pt x="662" y="809"/>
                  </a:cubicBezTo>
                  <a:cubicBezTo>
                    <a:pt x="347" y="1061"/>
                    <a:pt x="1" y="1534"/>
                    <a:pt x="1" y="2384"/>
                  </a:cubicBezTo>
                  <a:cubicBezTo>
                    <a:pt x="1" y="2857"/>
                    <a:pt x="95" y="3613"/>
                    <a:pt x="347" y="4621"/>
                  </a:cubicBezTo>
                  <a:cubicBezTo>
                    <a:pt x="473" y="4810"/>
                    <a:pt x="536" y="6070"/>
                    <a:pt x="1482" y="7078"/>
                  </a:cubicBezTo>
                  <a:cubicBezTo>
                    <a:pt x="2049" y="7646"/>
                    <a:pt x="2710" y="7961"/>
                    <a:pt x="3403" y="7961"/>
                  </a:cubicBezTo>
                  <a:cubicBezTo>
                    <a:pt x="5136" y="7961"/>
                    <a:pt x="6207" y="6417"/>
                    <a:pt x="6396" y="4621"/>
                  </a:cubicBezTo>
                  <a:cubicBezTo>
                    <a:pt x="6554" y="4085"/>
                    <a:pt x="6774" y="3046"/>
                    <a:pt x="6806" y="2447"/>
                  </a:cubicBezTo>
                  <a:cubicBezTo>
                    <a:pt x="6806" y="1565"/>
                    <a:pt x="6459" y="872"/>
                    <a:pt x="5703" y="431"/>
                  </a:cubicBezTo>
                  <a:cubicBezTo>
                    <a:pt x="5234" y="143"/>
                    <a:pt x="4662" y="1"/>
                    <a:pt x="40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14"/>
            <p:cNvSpPr/>
            <p:nvPr/>
          </p:nvSpPr>
          <p:spPr>
            <a:xfrm>
              <a:off x="-64406125" y="3559050"/>
              <a:ext cx="318225" cy="117975"/>
            </a:xfrm>
            <a:custGeom>
              <a:rect b="b" l="l" r="r" t="t"/>
              <a:pathLst>
                <a:path extrusionOk="0" h="4719" w="12729">
                  <a:moveTo>
                    <a:pt x="4474" y="1001"/>
                  </a:moveTo>
                  <a:lnTo>
                    <a:pt x="5797" y="2293"/>
                  </a:lnTo>
                  <a:lnTo>
                    <a:pt x="5199" y="2891"/>
                  </a:lnTo>
                  <a:lnTo>
                    <a:pt x="4002" y="1159"/>
                  </a:lnTo>
                  <a:cubicBezTo>
                    <a:pt x="4159" y="1096"/>
                    <a:pt x="4380" y="1064"/>
                    <a:pt x="4474" y="1001"/>
                  </a:cubicBezTo>
                  <a:close/>
                  <a:moveTo>
                    <a:pt x="8318" y="1001"/>
                  </a:moveTo>
                  <a:cubicBezTo>
                    <a:pt x="8475" y="1064"/>
                    <a:pt x="8633" y="1159"/>
                    <a:pt x="8790" y="1190"/>
                  </a:cubicBezTo>
                  <a:lnTo>
                    <a:pt x="7593" y="2891"/>
                  </a:lnTo>
                  <a:lnTo>
                    <a:pt x="6995" y="2293"/>
                  </a:lnTo>
                  <a:lnTo>
                    <a:pt x="8318" y="1001"/>
                  </a:lnTo>
                  <a:close/>
                  <a:moveTo>
                    <a:pt x="10681" y="3112"/>
                  </a:moveTo>
                  <a:cubicBezTo>
                    <a:pt x="10901" y="3112"/>
                    <a:pt x="11059" y="3301"/>
                    <a:pt x="11059" y="3553"/>
                  </a:cubicBezTo>
                  <a:cubicBezTo>
                    <a:pt x="11059" y="3742"/>
                    <a:pt x="10870" y="3931"/>
                    <a:pt x="10681" y="3931"/>
                  </a:cubicBezTo>
                  <a:lnTo>
                    <a:pt x="9578" y="3931"/>
                  </a:lnTo>
                  <a:cubicBezTo>
                    <a:pt x="9326" y="3931"/>
                    <a:pt x="9137" y="3742"/>
                    <a:pt x="9137" y="3553"/>
                  </a:cubicBezTo>
                  <a:cubicBezTo>
                    <a:pt x="9137" y="3301"/>
                    <a:pt x="9326" y="3112"/>
                    <a:pt x="9578" y="3112"/>
                  </a:cubicBezTo>
                  <a:close/>
                  <a:moveTo>
                    <a:pt x="4458" y="1"/>
                  </a:moveTo>
                  <a:cubicBezTo>
                    <a:pt x="4348" y="1"/>
                    <a:pt x="4238" y="40"/>
                    <a:pt x="4159" y="119"/>
                  </a:cubicBezTo>
                  <a:cubicBezTo>
                    <a:pt x="4065" y="245"/>
                    <a:pt x="3939" y="308"/>
                    <a:pt x="3781" y="308"/>
                  </a:cubicBezTo>
                  <a:lnTo>
                    <a:pt x="2395" y="308"/>
                  </a:lnTo>
                  <a:cubicBezTo>
                    <a:pt x="914" y="308"/>
                    <a:pt x="0" y="1442"/>
                    <a:pt x="0" y="2639"/>
                  </a:cubicBezTo>
                  <a:lnTo>
                    <a:pt x="0" y="4341"/>
                  </a:lnTo>
                  <a:cubicBezTo>
                    <a:pt x="0" y="4561"/>
                    <a:pt x="189" y="4719"/>
                    <a:pt x="441" y="4719"/>
                  </a:cubicBezTo>
                  <a:lnTo>
                    <a:pt x="12287" y="4719"/>
                  </a:lnTo>
                  <a:cubicBezTo>
                    <a:pt x="12508" y="4719"/>
                    <a:pt x="12665" y="4530"/>
                    <a:pt x="12665" y="4341"/>
                  </a:cubicBezTo>
                  <a:lnTo>
                    <a:pt x="12665" y="2639"/>
                  </a:lnTo>
                  <a:cubicBezTo>
                    <a:pt x="12728" y="1474"/>
                    <a:pt x="11783" y="371"/>
                    <a:pt x="10303" y="371"/>
                  </a:cubicBezTo>
                  <a:lnTo>
                    <a:pt x="8948" y="371"/>
                  </a:lnTo>
                  <a:cubicBezTo>
                    <a:pt x="8727" y="371"/>
                    <a:pt x="8664" y="277"/>
                    <a:pt x="8538" y="151"/>
                  </a:cubicBezTo>
                  <a:cubicBezTo>
                    <a:pt x="8456" y="52"/>
                    <a:pt x="8339" y="5"/>
                    <a:pt x="8219" y="5"/>
                  </a:cubicBezTo>
                  <a:cubicBezTo>
                    <a:pt x="8110" y="5"/>
                    <a:pt x="7998" y="44"/>
                    <a:pt x="7908" y="119"/>
                  </a:cubicBezTo>
                  <a:lnTo>
                    <a:pt x="6333" y="1694"/>
                  </a:lnTo>
                  <a:lnTo>
                    <a:pt x="4758" y="119"/>
                  </a:lnTo>
                  <a:cubicBezTo>
                    <a:pt x="4679" y="40"/>
                    <a:pt x="4569" y="1"/>
                    <a:pt x="44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7" name="Google Shape;1217;p14"/>
          <p:cNvGrpSpPr/>
          <p:nvPr/>
        </p:nvGrpSpPr>
        <p:grpSpPr>
          <a:xfrm>
            <a:off x="5098099" y="2045679"/>
            <a:ext cx="353645" cy="353615"/>
            <a:chOff x="-35481425" y="3919600"/>
            <a:chExt cx="291450" cy="291425"/>
          </a:xfrm>
        </p:grpSpPr>
        <p:sp>
          <p:nvSpPr>
            <p:cNvPr id="1218" name="Google Shape;1218;p14"/>
            <p:cNvSpPr/>
            <p:nvPr/>
          </p:nvSpPr>
          <p:spPr>
            <a:xfrm>
              <a:off x="-35327050" y="4125150"/>
              <a:ext cx="84300" cy="85100"/>
            </a:xfrm>
            <a:custGeom>
              <a:rect b="b" l="l" r="r" t="t"/>
              <a:pathLst>
                <a:path extrusionOk="0" h="3404" w="3372">
                  <a:moveTo>
                    <a:pt x="3025" y="1"/>
                  </a:moveTo>
                  <a:cubicBezTo>
                    <a:pt x="2836" y="1"/>
                    <a:pt x="2678" y="159"/>
                    <a:pt x="2678" y="348"/>
                  </a:cubicBezTo>
                  <a:lnTo>
                    <a:pt x="2678" y="1041"/>
                  </a:lnTo>
                  <a:cubicBezTo>
                    <a:pt x="2678" y="1576"/>
                    <a:pt x="2206" y="2049"/>
                    <a:pt x="1639" y="2049"/>
                  </a:cubicBezTo>
                  <a:lnTo>
                    <a:pt x="1103" y="2049"/>
                  </a:lnTo>
                  <a:lnTo>
                    <a:pt x="1229" y="1923"/>
                  </a:lnTo>
                  <a:cubicBezTo>
                    <a:pt x="1387" y="1860"/>
                    <a:pt x="1387" y="1608"/>
                    <a:pt x="1261" y="1513"/>
                  </a:cubicBezTo>
                  <a:cubicBezTo>
                    <a:pt x="1198" y="1450"/>
                    <a:pt x="1111" y="1419"/>
                    <a:pt x="1024" y="1419"/>
                  </a:cubicBezTo>
                  <a:cubicBezTo>
                    <a:pt x="938" y="1419"/>
                    <a:pt x="851" y="1450"/>
                    <a:pt x="788" y="1513"/>
                  </a:cubicBezTo>
                  <a:lnTo>
                    <a:pt x="127" y="2175"/>
                  </a:lnTo>
                  <a:cubicBezTo>
                    <a:pt x="1" y="2301"/>
                    <a:pt x="1" y="2521"/>
                    <a:pt x="127" y="2647"/>
                  </a:cubicBezTo>
                  <a:lnTo>
                    <a:pt x="788" y="3309"/>
                  </a:lnTo>
                  <a:cubicBezTo>
                    <a:pt x="851" y="3372"/>
                    <a:pt x="938" y="3404"/>
                    <a:pt x="1024" y="3404"/>
                  </a:cubicBezTo>
                  <a:cubicBezTo>
                    <a:pt x="1111" y="3404"/>
                    <a:pt x="1198" y="3372"/>
                    <a:pt x="1261" y="3309"/>
                  </a:cubicBezTo>
                  <a:cubicBezTo>
                    <a:pt x="1387" y="3183"/>
                    <a:pt x="1387" y="2962"/>
                    <a:pt x="1261" y="2836"/>
                  </a:cubicBezTo>
                  <a:lnTo>
                    <a:pt x="1135" y="2710"/>
                  </a:lnTo>
                  <a:lnTo>
                    <a:pt x="1702" y="2710"/>
                  </a:lnTo>
                  <a:cubicBezTo>
                    <a:pt x="2647" y="2710"/>
                    <a:pt x="3372" y="1986"/>
                    <a:pt x="3372" y="1041"/>
                  </a:cubicBezTo>
                  <a:lnTo>
                    <a:pt x="3372" y="348"/>
                  </a:lnTo>
                  <a:cubicBezTo>
                    <a:pt x="3372" y="159"/>
                    <a:pt x="3214" y="1"/>
                    <a:pt x="30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14"/>
            <p:cNvSpPr/>
            <p:nvPr/>
          </p:nvSpPr>
          <p:spPr>
            <a:xfrm>
              <a:off x="-35429450" y="3921175"/>
              <a:ext cx="84300" cy="85075"/>
            </a:xfrm>
            <a:custGeom>
              <a:rect b="b" l="l" r="r" t="t"/>
              <a:pathLst>
                <a:path extrusionOk="0" h="3403" w="3372">
                  <a:moveTo>
                    <a:pt x="2360" y="0"/>
                  </a:moveTo>
                  <a:cubicBezTo>
                    <a:pt x="2269" y="0"/>
                    <a:pt x="2175" y="32"/>
                    <a:pt x="2112" y="95"/>
                  </a:cubicBezTo>
                  <a:cubicBezTo>
                    <a:pt x="2017" y="221"/>
                    <a:pt x="2017" y="441"/>
                    <a:pt x="2112" y="567"/>
                  </a:cubicBezTo>
                  <a:lnTo>
                    <a:pt x="2238" y="693"/>
                  </a:lnTo>
                  <a:lnTo>
                    <a:pt x="1702" y="693"/>
                  </a:lnTo>
                  <a:cubicBezTo>
                    <a:pt x="757" y="693"/>
                    <a:pt x="1" y="1418"/>
                    <a:pt x="1" y="2363"/>
                  </a:cubicBezTo>
                  <a:lnTo>
                    <a:pt x="1" y="3056"/>
                  </a:lnTo>
                  <a:cubicBezTo>
                    <a:pt x="1" y="3245"/>
                    <a:pt x="158" y="3403"/>
                    <a:pt x="347" y="3403"/>
                  </a:cubicBezTo>
                  <a:cubicBezTo>
                    <a:pt x="536" y="3403"/>
                    <a:pt x="694" y="3245"/>
                    <a:pt x="694" y="3056"/>
                  </a:cubicBezTo>
                  <a:lnTo>
                    <a:pt x="694" y="2332"/>
                  </a:lnTo>
                  <a:cubicBezTo>
                    <a:pt x="694" y="1796"/>
                    <a:pt x="1167" y="1292"/>
                    <a:pt x="1734" y="1292"/>
                  </a:cubicBezTo>
                  <a:lnTo>
                    <a:pt x="2269" y="1292"/>
                  </a:lnTo>
                  <a:lnTo>
                    <a:pt x="2175" y="1418"/>
                  </a:lnTo>
                  <a:cubicBezTo>
                    <a:pt x="2017" y="1544"/>
                    <a:pt x="2017" y="1733"/>
                    <a:pt x="2112" y="1891"/>
                  </a:cubicBezTo>
                  <a:cubicBezTo>
                    <a:pt x="2175" y="1954"/>
                    <a:pt x="2269" y="1985"/>
                    <a:pt x="2360" y="1985"/>
                  </a:cubicBezTo>
                  <a:cubicBezTo>
                    <a:pt x="2450" y="1985"/>
                    <a:pt x="2537" y="1954"/>
                    <a:pt x="2584" y="1891"/>
                  </a:cubicBezTo>
                  <a:lnTo>
                    <a:pt x="3277" y="1229"/>
                  </a:lnTo>
                  <a:cubicBezTo>
                    <a:pt x="3372" y="1103"/>
                    <a:pt x="3372" y="882"/>
                    <a:pt x="3277" y="756"/>
                  </a:cubicBezTo>
                  <a:lnTo>
                    <a:pt x="2584" y="95"/>
                  </a:lnTo>
                  <a:cubicBezTo>
                    <a:pt x="2537" y="32"/>
                    <a:pt x="2450" y="0"/>
                    <a:pt x="23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14"/>
            <p:cNvSpPr/>
            <p:nvPr/>
          </p:nvSpPr>
          <p:spPr>
            <a:xfrm>
              <a:off x="-35481425" y="4021975"/>
              <a:ext cx="137075" cy="35475"/>
            </a:xfrm>
            <a:custGeom>
              <a:rect b="b" l="l" r="r" t="t"/>
              <a:pathLst>
                <a:path extrusionOk="0" h="1419" w="5483">
                  <a:moveTo>
                    <a:pt x="1009" y="1"/>
                  </a:moveTo>
                  <a:cubicBezTo>
                    <a:pt x="473" y="1"/>
                    <a:pt x="1" y="473"/>
                    <a:pt x="1" y="1072"/>
                  </a:cubicBezTo>
                  <a:lnTo>
                    <a:pt x="1" y="1419"/>
                  </a:lnTo>
                  <a:lnTo>
                    <a:pt x="5482" y="1419"/>
                  </a:lnTo>
                  <a:lnTo>
                    <a:pt x="5482" y="1072"/>
                  </a:lnTo>
                  <a:lnTo>
                    <a:pt x="5451" y="1072"/>
                  </a:lnTo>
                  <a:cubicBezTo>
                    <a:pt x="5451" y="505"/>
                    <a:pt x="5010" y="1"/>
                    <a:pt x="44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14"/>
            <p:cNvSpPr/>
            <p:nvPr/>
          </p:nvSpPr>
          <p:spPr>
            <a:xfrm>
              <a:off x="-35481425" y="4073975"/>
              <a:ext cx="136275" cy="85875"/>
            </a:xfrm>
            <a:custGeom>
              <a:rect b="b" l="l" r="r" t="t"/>
              <a:pathLst>
                <a:path extrusionOk="0" h="3435" w="5451">
                  <a:moveTo>
                    <a:pt x="1" y="0"/>
                  </a:moveTo>
                  <a:lnTo>
                    <a:pt x="1" y="3434"/>
                  </a:lnTo>
                  <a:lnTo>
                    <a:pt x="5451" y="3434"/>
                  </a:lnTo>
                  <a:lnTo>
                    <a:pt x="54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14"/>
            <p:cNvSpPr/>
            <p:nvPr/>
          </p:nvSpPr>
          <p:spPr>
            <a:xfrm>
              <a:off x="-35481425" y="4176350"/>
              <a:ext cx="136275" cy="34675"/>
            </a:xfrm>
            <a:custGeom>
              <a:rect b="b" l="l" r="r" t="t"/>
              <a:pathLst>
                <a:path extrusionOk="0" h="1387" w="5451">
                  <a:moveTo>
                    <a:pt x="1" y="1"/>
                  </a:moveTo>
                  <a:lnTo>
                    <a:pt x="1" y="347"/>
                  </a:lnTo>
                  <a:cubicBezTo>
                    <a:pt x="1" y="946"/>
                    <a:pt x="410" y="1387"/>
                    <a:pt x="1009" y="1387"/>
                  </a:cubicBezTo>
                  <a:lnTo>
                    <a:pt x="4443" y="1387"/>
                  </a:lnTo>
                  <a:cubicBezTo>
                    <a:pt x="4978" y="1387"/>
                    <a:pt x="5451" y="914"/>
                    <a:pt x="5451" y="347"/>
                  </a:cubicBezTo>
                  <a:lnTo>
                    <a:pt x="54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14"/>
            <p:cNvSpPr/>
            <p:nvPr/>
          </p:nvSpPr>
          <p:spPr>
            <a:xfrm>
              <a:off x="-35327050" y="3919600"/>
              <a:ext cx="137075" cy="33875"/>
            </a:xfrm>
            <a:custGeom>
              <a:rect b="b" l="l" r="r" t="t"/>
              <a:pathLst>
                <a:path extrusionOk="0" h="1355" w="5483"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lnTo>
                    <a:pt x="1" y="1355"/>
                  </a:lnTo>
                  <a:lnTo>
                    <a:pt x="5482" y="1355"/>
                  </a:lnTo>
                  <a:lnTo>
                    <a:pt x="5482" y="1008"/>
                  </a:lnTo>
                  <a:cubicBezTo>
                    <a:pt x="5482" y="473"/>
                    <a:pt x="5010" y="0"/>
                    <a:pt x="4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14"/>
            <p:cNvSpPr/>
            <p:nvPr/>
          </p:nvSpPr>
          <p:spPr>
            <a:xfrm>
              <a:off x="-35327825" y="3970800"/>
              <a:ext cx="136275" cy="85875"/>
            </a:xfrm>
            <a:custGeom>
              <a:rect b="b" l="l" r="r" t="t"/>
              <a:pathLst>
                <a:path extrusionOk="0" h="3435" w="5451">
                  <a:moveTo>
                    <a:pt x="0" y="0"/>
                  </a:moveTo>
                  <a:lnTo>
                    <a:pt x="0" y="3434"/>
                  </a:lnTo>
                  <a:lnTo>
                    <a:pt x="5450" y="3434"/>
                  </a:lnTo>
                  <a:lnTo>
                    <a:pt x="54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14"/>
            <p:cNvSpPr/>
            <p:nvPr/>
          </p:nvSpPr>
          <p:spPr>
            <a:xfrm>
              <a:off x="-35327825" y="4073975"/>
              <a:ext cx="136275" cy="35450"/>
            </a:xfrm>
            <a:custGeom>
              <a:rect b="b" l="l" r="r" t="t"/>
              <a:pathLst>
                <a:path extrusionOk="0" h="1418" w="5451">
                  <a:moveTo>
                    <a:pt x="0" y="0"/>
                  </a:moveTo>
                  <a:lnTo>
                    <a:pt x="0" y="347"/>
                  </a:lnTo>
                  <a:cubicBezTo>
                    <a:pt x="0" y="914"/>
                    <a:pt x="473" y="1418"/>
                    <a:pt x="1008" y="1418"/>
                  </a:cubicBezTo>
                  <a:lnTo>
                    <a:pt x="4442" y="1418"/>
                  </a:lnTo>
                  <a:cubicBezTo>
                    <a:pt x="4978" y="1418"/>
                    <a:pt x="5450" y="945"/>
                    <a:pt x="5450" y="347"/>
                  </a:cubicBezTo>
                  <a:lnTo>
                    <a:pt x="54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6" name="Google Shape;1226;p14"/>
          <p:cNvGrpSpPr/>
          <p:nvPr/>
        </p:nvGrpSpPr>
        <p:grpSpPr>
          <a:xfrm>
            <a:off x="5065206" y="3469997"/>
            <a:ext cx="419443" cy="420487"/>
            <a:chOff x="-3771675" y="3971775"/>
            <a:chExt cx="291300" cy="292025"/>
          </a:xfrm>
        </p:grpSpPr>
        <p:sp>
          <p:nvSpPr>
            <p:cNvPr id="1227" name="Google Shape;1227;p14"/>
            <p:cNvSpPr/>
            <p:nvPr/>
          </p:nvSpPr>
          <p:spPr>
            <a:xfrm>
              <a:off x="-3770100" y="3971775"/>
              <a:ext cx="218975" cy="66775"/>
            </a:xfrm>
            <a:custGeom>
              <a:rect b="b" l="l" r="r" t="t"/>
              <a:pathLst>
                <a:path extrusionOk="0" h="2671" w="8759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14"/>
            <p:cNvSpPr/>
            <p:nvPr/>
          </p:nvSpPr>
          <p:spPr>
            <a:xfrm>
              <a:off x="-3771675" y="4030650"/>
              <a:ext cx="222125" cy="78000"/>
            </a:xfrm>
            <a:custGeom>
              <a:rect b="b" l="l" r="r" t="t"/>
              <a:pathLst>
                <a:path extrusionOk="0" h="3120" w="8885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14"/>
            <p:cNvSpPr/>
            <p:nvPr/>
          </p:nvSpPr>
          <p:spPr>
            <a:xfrm>
              <a:off x="-3669425" y="4074750"/>
              <a:ext cx="189050" cy="189050"/>
            </a:xfrm>
            <a:custGeom>
              <a:rect b="b" l="l" r="r" t="t"/>
              <a:pathLst>
                <a:path extrusionOk="0" h="7562" w="7562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14"/>
            <p:cNvSpPr/>
            <p:nvPr/>
          </p:nvSpPr>
          <p:spPr>
            <a:xfrm>
              <a:off x="-3771675" y="4099950"/>
              <a:ext cx="94525" cy="76425"/>
            </a:xfrm>
            <a:custGeom>
              <a:rect b="b" l="l" r="r" t="t"/>
              <a:pathLst>
                <a:path extrusionOk="0" h="3057" w="3781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14"/>
            <p:cNvSpPr/>
            <p:nvPr/>
          </p:nvSpPr>
          <p:spPr>
            <a:xfrm>
              <a:off x="-3771675" y="4167700"/>
              <a:ext cx="135500" cy="95325"/>
            </a:xfrm>
            <a:custGeom>
              <a:rect b="b" l="l" r="r" t="t"/>
              <a:pathLst>
                <a:path extrusionOk="0" h="3813" w="542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DEA Furniture Factory Company Profile by Slidesgo">
  <a:themeElements>
    <a:clrScheme name="Simple Light">
      <a:dk1>
        <a:srgbClr val="473527"/>
      </a:dk1>
      <a:lt1>
        <a:srgbClr val="F7E9DF"/>
      </a:lt1>
      <a:dk2>
        <a:srgbClr val="A7714F"/>
      </a:dk2>
      <a:lt2>
        <a:srgbClr val="4C3221"/>
      </a:lt2>
      <a:accent1>
        <a:srgbClr val="E2CDBC"/>
      </a:accent1>
      <a:accent2>
        <a:srgbClr val="3C6860"/>
      </a:accent2>
      <a:accent3>
        <a:srgbClr val="FFFFFF"/>
      </a:accent3>
      <a:accent4>
        <a:srgbClr val="E67E52"/>
      </a:accent4>
      <a:accent5>
        <a:srgbClr val="A0AF98"/>
      </a:accent5>
      <a:accent6>
        <a:srgbClr val="2C4E49"/>
      </a:accent6>
      <a:hlink>
        <a:srgbClr val="47352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