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</p:txBody>
      </p:sp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PRESENTATION TITLE</vt:lpstr>
      <vt:lpstr>SLIDE TITLE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1</cp:revision>
  <dcterms:created xsi:type="dcterms:W3CDTF">2025-02-03T10:38:08Z</dcterms:created>
  <dcterms:modified xsi:type="dcterms:W3CDTF">2025-02-03T10:41:31Z</dcterms:modified>
</cp:coreProperties>
</file>