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13443F-DC8E-4D40-B362-51FAAD0F681F}" v="3" dt="2025-01-30T17:50:21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5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ent RAVENEL" userId="2f2e9a1aff29c702" providerId="LiveId" clId="{F613443F-DC8E-4D40-B362-51FAAD0F681F}"/>
    <pc:docChg chg="undo custSel modSld">
      <pc:chgData name="Florent RAVENEL" userId="2f2e9a1aff29c702" providerId="LiveId" clId="{F613443F-DC8E-4D40-B362-51FAAD0F681F}" dt="2025-01-30T17:51:07.605" v="20" actId="26606"/>
      <pc:docMkLst>
        <pc:docMk/>
      </pc:docMkLst>
      <pc:sldChg chg="addSp delSp modSp mod setBg">
        <pc:chgData name="Florent RAVENEL" userId="2f2e9a1aff29c702" providerId="LiveId" clId="{F613443F-DC8E-4D40-B362-51FAAD0F681F}" dt="2025-01-30T17:50:57.759" v="19" actId="26606"/>
        <pc:sldMkLst>
          <pc:docMk/>
          <pc:sldMk cId="1256506707" sldId="256"/>
        </pc:sldMkLst>
        <pc:spChg chg="mod">
          <ac:chgData name="Florent RAVENEL" userId="2f2e9a1aff29c702" providerId="LiveId" clId="{F613443F-DC8E-4D40-B362-51FAAD0F681F}" dt="2025-01-30T17:50:57.759" v="19" actId="26606"/>
          <ac:spMkLst>
            <pc:docMk/>
            <pc:sldMk cId="1256506707" sldId="256"/>
            <ac:spMk id="2" creationId="{53AFA96C-BF42-B18A-E6EA-2CC58746410C}"/>
          </ac:spMkLst>
        </pc:spChg>
        <pc:spChg chg="mod">
          <ac:chgData name="Florent RAVENEL" userId="2f2e9a1aff29c702" providerId="LiveId" clId="{F613443F-DC8E-4D40-B362-51FAAD0F681F}" dt="2025-01-30T17:50:57.759" v="19" actId="26606"/>
          <ac:spMkLst>
            <pc:docMk/>
            <pc:sldMk cId="1256506707" sldId="256"/>
            <ac:spMk id="3" creationId="{7F96D901-7072-E096-9E66-44CB9B4C9513}"/>
          </ac:spMkLst>
        </pc:spChg>
        <pc:spChg chg="add del">
          <ac:chgData name="Florent RAVENEL" userId="2f2e9a1aff29c702" providerId="LiveId" clId="{F613443F-DC8E-4D40-B362-51FAAD0F681F}" dt="2025-01-30T17:46:08.447" v="2" actId="26606"/>
          <ac:spMkLst>
            <pc:docMk/>
            <pc:sldMk cId="1256506707" sldId="256"/>
            <ac:spMk id="10" creationId="{A3363022-C969-41E9-8EB2-E4C94908C1FA}"/>
          </ac:spMkLst>
        </pc:spChg>
        <pc:spChg chg="add del">
          <ac:chgData name="Florent RAVENEL" userId="2f2e9a1aff29c702" providerId="LiveId" clId="{F613443F-DC8E-4D40-B362-51FAAD0F681F}" dt="2025-01-30T17:46:08.447" v="2" actId="26606"/>
          <ac:spMkLst>
            <pc:docMk/>
            <pc:sldMk cId="1256506707" sldId="256"/>
            <ac:spMk id="12" creationId="{8D1AD6B3-BE88-4CEB-BA17-790657CC4729}"/>
          </ac:spMkLst>
        </pc:spChg>
        <pc:spChg chg="add del">
          <ac:chgData name="Florent RAVENEL" userId="2f2e9a1aff29c702" providerId="LiveId" clId="{F613443F-DC8E-4D40-B362-51FAAD0F681F}" dt="2025-01-30T17:46:20.044" v="6" actId="26606"/>
          <ac:spMkLst>
            <pc:docMk/>
            <pc:sldMk cId="1256506707" sldId="256"/>
            <ac:spMk id="19" creationId="{0671A8AE-40A1-4631-A6B8-581AFF065482}"/>
          </ac:spMkLst>
        </pc:spChg>
        <pc:spChg chg="add del">
          <ac:chgData name="Florent RAVENEL" userId="2f2e9a1aff29c702" providerId="LiveId" clId="{F613443F-DC8E-4D40-B362-51FAAD0F681F}" dt="2025-01-30T17:46:20.044" v="6" actId="26606"/>
          <ac:spMkLst>
            <pc:docMk/>
            <pc:sldMk cId="1256506707" sldId="256"/>
            <ac:spMk id="20" creationId="{AB58EF07-17C2-48CF-ABB0-EEF1F17CB8F0}"/>
          </ac:spMkLst>
        </pc:spChg>
        <pc:spChg chg="add del">
          <ac:chgData name="Florent RAVENEL" userId="2f2e9a1aff29c702" providerId="LiveId" clId="{F613443F-DC8E-4D40-B362-51FAAD0F681F}" dt="2025-01-30T17:46:20.044" v="6" actId="26606"/>
          <ac:spMkLst>
            <pc:docMk/>
            <pc:sldMk cId="1256506707" sldId="256"/>
            <ac:spMk id="21" creationId="{AF2F604E-43BE-4DC3-B983-E071523364F8}"/>
          </ac:spMkLst>
        </pc:spChg>
        <pc:spChg chg="add del">
          <ac:chgData name="Florent RAVENEL" userId="2f2e9a1aff29c702" providerId="LiveId" clId="{F613443F-DC8E-4D40-B362-51FAAD0F681F}" dt="2025-01-30T17:46:20.044" v="6" actId="26606"/>
          <ac:spMkLst>
            <pc:docMk/>
            <pc:sldMk cId="1256506707" sldId="256"/>
            <ac:spMk id="22" creationId="{08C9B587-E65E-4B52-B37C-ABEBB6E87928}"/>
          </ac:spMkLst>
        </pc:spChg>
        <pc:spChg chg="add del">
          <ac:chgData name="Florent RAVENEL" userId="2f2e9a1aff29c702" providerId="LiveId" clId="{F613443F-DC8E-4D40-B362-51FAAD0F681F}" dt="2025-01-30T17:46:20.044" v="5" actId="26606"/>
          <ac:spMkLst>
            <pc:docMk/>
            <pc:sldMk cId="1256506707" sldId="256"/>
            <ac:spMk id="27" creationId="{9203DE33-2CD4-4CA8-9AF3-37C3B65133B0}"/>
          </ac:spMkLst>
        </pc:spChg>
        <pc:spChg chg="add del">
          <ac:chgData name="Florent RAVENEL" userId="2f2e9a1aff29c702" providerId="LiveId" clId="{F613443F-DC8E-4D40-B362-51FAAD0F681F}" dt="2025-01-30T17:46:20.044" v="5" actId="26606"/>
          <ac:spMkLst>
            <pc:docMk/>
            <pc:sldMk cId="1256506707" sldId="256"/>
            <ac:spMk id="29" creationId="{0AF57B88-1D4C-41FA-A761-EC1DD10C35CB}"/>
          </ac:spMkLst>
        </pc:spChg>
        <pc:spChg chg="add del">
          <ac:chgData name="Florent RAVENEL" userId="2f2e9a1aff29c702" providerId="LiveId" clId="{F613443F-DC8E-4D40-B362-51FAAD0F681F}" dt="2025-01-30T17:46:20.044" v="5" actId="26606"/>
          <ac:spMkLst>
            <pc:docMk/>
            <pc:sldMk cId="1256506707" sldId="256"/>
            <ac:spMk id="31" creationId="{D2548F45-5164-4ABB-8212-7F293FDED8D4}"/>
          </ac:spMkLst>
        </pc:spChg>
        <pc:spChg chg="add del">
          <ac:chgData name="Florent RAVENEL" userId="2f2e9a1aff29c702" providerId="LiveId" clId="{F613443F-DC8E-4D40-B362-51FAAD0F681F}" dt="2025-01-30T17:46:20.044" v="5" actId="26606"/>
          <ac:spMkLst>
            <pc:docMk/>
            <pc:sldMk cId="1256506707" sldId="256"/>
            <ac:spMk id="33" creationId="{5E81CCFB-7BEF-4186-86FB-D09450B4D02D}"/>
          </ac:spMkLst>
        </pc:spChg>
        <pc:spChg chg="add del">
          <ac:chgData name="Florent RAVENEL" userId="2f2e9a1aff29c702" providerId="LiveId" clId="{F613443F-DC8E-4D40-B362-51FAAD0F681F}" dt="2025-01-30T17:50:57.759" v="19" actId="26606"/>
          <ac:spMkLst>
            <pc:docMk/>
            <pc:sldMk cId="1256506707" sldId="256"/>
            <ac:spMk id="35" creationId="{0671A8AE-40A1-4631-A6B8-581AFF065482}"/>
          </ac:spMkLst>
        </pc:spChg>
        <pc:spChg chg="add del">
          <ac:chgData name="Florent RAVENEL" userId="2f2e9a1aff29c702" providerId="LiveId" clId="{F613443F-DC8E-4D40-B362-51FAAD0F681F}" dt="2025-01-30T17:50:57.759" v="19" actId="26606"/>
          <ac:spMkLst>
            <pc:docMk/>
            <pc:sldMk cId="1256506707" sldId="256"/>
            <ac:spMk id="36" creationId="{AB58EF07-17C2-48CF-ABB0-EEF1F17CB8F0}"/>
          </ac:spMkLst>
        </pc:spChg>
        <pc:spChg chg="add del">
          <ac:chgData name="Florent RAVENEL" userId="2f2e9a1aff29c702" providerId="LiveId" clId="{F613443F-DC8E-4D40-B362-51FAAD0F681F}" dt="2025-01-30T17:50:57.759" v="19" actId="26606"/>
          <ac:spMkLst>
            <pc:docMk/>
            <pc:sldMk cId="1256506707" sldId="256"/>
            <ac:spMk id="37" creationId="{AF2F604E-43BE-4DC3-B983-E071523364F8}"/>
          </ac:spMkLst>
        </pc:spChg>
        <pc:spChg chg="add del">
          <ac:chgData name="Florent RAVENEL" userId="2f2e9a1aff29c702" providerId="LiveId" clId="{F613443F-DC8E-4D40-B362-51FAAD0F681F}" dt="2025-01-30T17:50:57.759" v="19" actId="26606"/>
          <ac:spMkLst>
            <pc:docMk/>
            <pc:sldMk cId="1256506707" sldId="256"/>
            <ac:spMk id="38" creationId="{08C9B587-E65E-4B52-B37C-ABEBB6E87928}"/>
          </ac:spMkLst>
        </pc:spChg>
        <pc:spChg chg="add del">
          <ac:chgData name="Florent RAVENEL" userId="2f2e9a1aff29c702" providerId="LiveId" clId="{F613443F-DC8E-4D40-B362-51FAAD0F681F}" dt="2025-01-30T17:50:57.759" v="19" actId="26606"/>
          <ac:spMkLst>
            <pc:docMk/>
            <pc:sldMk cId="1256506707" sldId="256"/>
            <ac:spMk id="40" creationId="{5A59F003-E00A-43F9-91DC-CC54E3B87466}"/>
          </ac:spMkLst>
        </pc:spChg>
        <pc:spChg chg="add del">
          <ac:chgData name="Florent RAVENEL" userId="2f2e9a1aff29c702" providerId="LiveId" clId="{F613443F-DC8E-4D40-B362-51FAAD0F681F}" dt="2025-01-30T17:50:57.759" v="19" actId="26606"/>
          <ac:spMkLst>
            <pc:docMk/>
            <pc:sldMk cId="1256506707" sldId="256"/>
            <ac:spMk id="41" creationId="{D74A4382-E3AD-430A-9A1F-DFA3E0E77A7D}"/>
          </ac:spMkLst>
        </pc:spChg>
        <pc:spChg chg="add del">
          <ac:chgData name="Florent RAVENEL" userId="2f2e9a1aff29c702" providerId="LiveId" clId="{F613443F-DC8E-4D40-B362-51FAAD0F681F}" dt="2025-01-30T17:50:16.273" v="10" actId="26606"/>
          <ac:spMkLst>
            <pc:docMk/>
            <pc:sldMk cId="1256506707" sldId="256"/>
            <ac:spMk id="43" creationId="{27427488-068E-4B55-AC8D-CD070B8CD46D}"/>
          </ac:spMkLst>
        </pc:spChg>
        <pc:spChg chg="add del">
          <ac:chgData name="Florent RAVENEL" userId="2f2e9a1aff29c702" providerId="LiveId" clId="{F613443F-DC8E-4D40-B362-51FAAD0F681F}" dt="2025-01-30T17:50:57.759" v="19" actId="26606"/>
          <ac:spMkLst>
            <pc:docMk/>
            <pc:sldMk cId="1256506707" sldId="256"/>
            <ac:spMk id="47" creationId="{79F40191-0F44-4FD1-82CC-ACB507C14BE6}"/>
          </ac:spMkLst>
        </pc:spChg>
        <pc:spChg chg="add del">
          <ac:chgData name="Florent RAVENEL" userId="2f2e9a1aff29c702" providerId="LiveId" clId="{F613443F-DC8E-4D40-B362-51FAAD0F681F}" dt="2025-01-30T17:50:16.273" v="10" actId="26606"/>
          <ac:spMkLst>
            <pc:docMk/>
            <pc:sldMk cId="1256506707" sldId="256"/>
            <ac:spMk id="49" creationId="{3FE49A6B-0100-4397-88F8-FE2410D089A8}"/>
          </ac:spMkLst>
        </pc:spChg>
        <pc:spChg chg="add del">
          <ac:chgData name="Florent RAVENEL" userId="2f2e9a1aff29c702" providerId="LiveId" clId="{F613443F-DC8E-4D40-B362-51FAAD0F681F}" dt="2025-01-30T17:50:16.273" v="10" actId="26606"/>
          <ac:spMkLst>
            <pc:docMk/>
            <pc:sldMk cId="1256506707" sldId="256"/>
            <ac:spMk id="51" creationId="{A20AF199-99C2-4569-9CAF-24514AE5E82A}"/>
          </ac:spMkLst>
        </pc:spChg>
        <pc:spChg chg="add del">
          <ac:chgData name="Florent RAVENEL" userId="2f2e9a1aff29c702" providerId="LiveId" clId="{F613443F-DC8E-4D40-B362-51FAAD0F681F}" dt="2025-01-30T17:50:19.004" v="12" actId="26606"/>
          <ac:spMkLst>
            <pc:docMk/>
            <pc:sldMk cId="1256506707" sldId="256"/>
            <ac:spMk id="53" creationId="{5F18414D-1626-4996-AACB-23D3DE45B03B}"/>
          </ac:spMkLst>
        </pc:spChg>
        <pc:spChg chg="add del">
          <ac:chgData name="Florent RAVENEL" userId="2f2e9a1aff29c702" providerId="LiveId" clId="{F613443F-DC8E-4D40-B362-51FAAD0F681F}" dt="2025-01-30T17:50:19.004" v="12" actId="26606"/>
          <ac:spMkLst>
            <pc:docMk/>
            <pc:sldMk cId="1256506707" sldId="256"/>
            <ac:spMk id="55" creationId="{D84C2E9E-0B5D-4B5F-9A1F-70EBDCE39034}"/>
          </ac:spMkLst>
        </pc:spChg>
        <pc:grpChg chg="add del">
          <ac:chgData name="Florent RAVENEL" userId="2f2e9a1aff29c702" providerId="LiveId" clId="{F613443F-DC8E-4D40-B362-51FAAD0F681F}" dt="2025-01-30T17:46:08.447" v="2" actId="26606"/>
          <ac:grpSpMkLst>
            <pc:docMk/>
            <pc:sldMk cId="1256506707" sldId="256"/>
            <ac:grpSpMk id="14" creationId="{89D1390B-7E13-4B4F-9CB2-391063412E54}"/>
          </ac:grpSpMkLst>
        </pc:grpChg>
        <pc:picChg chg="add mod ord">
          <ac:chgData name="Florent RAVENEL" userId="2f2e9a1aff29c702" providerId="LiveId" clId="{F613443F-DC8E-4D40-B362-51FAAD0F681F}" dt="2025-01-30T17:50:57.759" v="19" actId="26606"/>
          <ac:picMkLst>
            <pc:docMk/>
            <pc:sldMk cId="1256506707" sldId="256"/>
            <ac:picMk id="5" creationId="{24C2E288-0B39-D9EE-30BB-AC7C4E489869}"/>
          </ac:picMkLst>
        </pc:picChg>
        <pc:cxnChg chg="add del">
          <ac:chgData name="Florent RAVENEL" userId="2f2e9a1aff29c702" providerId="LiveId" clId="{F613443F-DC8E-4D40-B362-51FAAD0F681F}" dt="2025-01-30T17:50:19.004" v="12" actId="26606"/>
          <ac:cxnSpMkLst>
            <pc:docMk/>
            <pc:sldMk cId="1256506707" sldId="256"/>
            <ac:cxnSpMk id="54" creationId="{07A9243D-8FC3-4B36-874B-55906B03F484}"/>
          </ac:cxnSpMkLst>
        </pc:cxnChg>
      </pc:sldChg>
      <pc:sldChg chg="addSp delSp modSp mod setBg">
        <pc:chgData name="Florent RAVENEL" userId="2f2e9a1aff29c702" providerId="LiveId" clId="{F613443F-DC8E-4D40-B362-51FAAD0F681F}" dt="2025-01-30T17:51:07.605" v="20" actId="26606"/>
        <pc:sldMkLst>
          <pc:docMk/>
          <pc:sldMk cId="2627065407" sldId="257"/>
        </pc:sldMkLst>
        <pc:spChg chg="mod">
          <ac:chgData name="Florent RAVENEL" userId="2f2e9a1aff29c702" providerId="LiveId" clId="{F613443F-DC8E-4D40-B362-51FAAD0F681F}" dt="2025-01-30T17:51:07.605" v="20" actId="26606"/>
          <ac:spMkLst>
            <pc:docMk/>
            <pc:sldMk cId="2627065407" sldId="257"/>
            <ac:spMk id="2" creationId="{DEF16B24-8BEA-F7FD-81A1-3CB673BB86E3}"/>
          </ac:spMkLst>
        </pc:spChg>
        <pc:spChg chg="mod">
          <ac:chgData name="Florent RAVENEL" userId="2f2e9a1aff29c702" providerId="LiveId" clId="{F613443F-DC8E-4D40-B362-51FAAD0F681F}" dt="2025-01-30T17:51:07.605" v="20" actId="26606"/>
          <ac:spMkLst>
            <pc:docMk/>
            <pc:sldMk cId="2627065407" sldId="257"/>
            <ac:spMk id="3" creationId="{7AEC15A1-7C6F-782E-1DEC-3D3AC2FCE286}"/>
          </ac:spMkLst>
        </pc:spChg>
        <pc:spChg chg="add del">
          <ac:chgData name="Florent RAVENEL" userId="2f2e9a1aff29c702" providerId="LiveId" clId="{F613443F-DC8E-4D40-B362-51FAAD0F681F}" dt="2025-01-30T17:51:07.605" v="20" actId="26606"/>
          <ac:spMkLst>
            <pc:docMk/>
            <pc:sldMk cId="2627065407" sldId="257"/>
            <ac:spMk id="8" creationId="{A7AE9375-4664-4DB2-922D-2782A6E439AC}"/>
          </ac:spMkLst>
        </pc:spChg>
        <pc:spChg chg="add del">
          <ac:chgData name="Florent RAVENEL" userId="2f2e9a1aff29c702" providerId="LiveId" clId="{F613443F-DC8E-4D40-B362-51FAAD0F681F}" dt="2025-01-30T17:51:07.605" v="20" actId="26606"/>
          <ac:spMkLst>
            <pc:docMk/>
            <pc:sldMk cId="2627065407" sldId="257"/>
            <ac:spMk id="12" creationId="{9DD005C1-8C51-42D6-9BEE-B9B83849743D}"/>
          </ac:spMkLst>
        </pc:spChg>
        <pc:spChg chg="add del">
          <ac:chgData name="Florent RAVENEL" userId="2f2e9a1aff29c702" providerId="LiveId" clId="{F613443F-DC8E-4D40-B362-51FAAD0F681F}" dt="2025-01-30T17:51:07.605" v="20" actId="26606"/>
          <ac:spMkLst>
            <pc:docMk/>
            <pc:sldMk cId="2627065407" sldId="257"/>
            <ac:spMk id="17" creationId="{70DFC902-7D23-471A-B557-B6B6917D7A0D}"/>
          </ac:spMkLst>
        </pc:spChg>
        <pc:spChg chg="add del">
          <ac:chgData name="Florent RAVENEL" userId="2f2e9a1aff29c702" providerId="LiveId" clId="{F613443F-DC8E-4D40-B362-51FAAD0F681F}" dt="2025-01-30T17:51:07.605" v="20" actId="26606"/>
          <ac:spMkLst>
            <pc:docMk/>
            <pc:sldMk cId="2627065407" sldId="257"/>
            <ac:spMk id="19" creationId="{A55D5633-D557-4DCA-982C-FF36EB7A1C00}"/>
          </ac:spMkLst>
        </pc:spChg>
        <pc:spChg chg="add del">
          <ac:chgData name="Florent RAVENEL" userId="2f2e9a1aff29c702" providerId="LiveId" clId="{F613443F-DC8E-4D40-B362-51FAAD0F681F}" dt="2025-01-30T17:51:07.605" v="20" actId="26606"/>
          <ac:spMkLst>
            <pc:docMk/>
            <pc:sldMk cId="2627065407" sldId="257"/>
            <ac:spMk id="21" creationId="{450D3AD2-FA80-415F-A9CE-54D884561CD7}"/>
          </ac:spMkLst>
        </pc:spChg>
        <pc:cxnChg chg="add del">
          <ac:chgData name="Florent RAVENEL" userId="2f2e9a1aff29c702" providerId="LiveId" clId="{F613443F-DC8E-4D40-B362-51FAAD0F681F}" dt="2025-01-30T17:51:07.605" v="20" actId="26606"/>
          <ac:cxnSpMkLst>
            <pc:docMk/>
            <pc:sldMk cId="2627065407" sldId="257"/>
            <ac:cxnSpMk id="10" creationId="{EE504C98-6397-41C1-A8D8-2D9C4ED307E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FBCB7-B511-E8EE-E0AB-1E284294D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D33C2-20BA-B673-865D-7F56136E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6F5DA-8266-BE4C-72D9-53AA3BADC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BBFD-C5B0-4237-8EB7-3C06FAC0B4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D159B-9720-9811-2A96-733FBF03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FD922-4DBD-35FF-6B6A-0B25E8C0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AE7A-5D7C-42F9-B0FF-BD6A1C6BD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7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5D8D-486C-095C-75ED-25DE80F51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8DCD7-CE10-73D1-8843-01D19FC9F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A66C9-3558-02EE-2E6D-137CFA28C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BBFD-C5B0-4237-8EB7-3C06FAC0B4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0863A-E930-4145-9145-0596D121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9A091-45B3-1CBB-6C8B-4AE61FB1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AE7A-5D7C-42F9-B0FF-BD6A1C6BD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3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71C261-B868-267D-08A5-0BFDCA7A3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B8D72-5F18-3E7A-C895-CCDD8E252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C7101-6939-B0ED-4E9F-394A2E04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BBFD-C5B0-4237-8EB7-3C06FAC0B4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63872-147D-7531-F97E-BE7E0238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8A31B-89E2-3BC9-AA51-FA0E7D8A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AE7A-5D7C-42F9-B0FF-BD6A1C6BD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7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939B-B44C-318A-3031-C00FF87D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D9D7E-E4F6-BF1D-582A-5252CAF0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6FDEA-F61D-CEE5-824F-96BF42BC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BBFD-C5B0-4237-8EB7-3C06FAC0B4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22DE4-CB51-CB1D-B05A-9CB12A4F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B1E05-927B-F1CB-53EB-858DC2F5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AE7A-5D7C-42F9-B0FF-BD6A1C6BD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7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8B29-66EF-2704-B907-C54A4F4B1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76BEC-22CE-13C6-EDDA-C73D61B4B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9C101-61EB-E761-A1F8-D5986BE2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BBFD-C5B0-4237-8EB7-3C06FAC0B4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AE1F7-A370-7FC6-D8AB-4C3208795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38C53-3472-1773-7C45-98B05BE1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AE7A-5D7C-42F9-B0FF-BD6A1C6BD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4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0609-3A23-CB58-A8FA-D4AB950F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79C27-E00B-7F5C-444E-E1B066B0C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BD3F5-E985-1281-462D-A82EEADBD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A8BFC-029D-B19B-CF3E-0E9098D1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BBFD-C5B0-4237-8EB7-3C06FAC0B4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E7A8A-FC5B-9FC9-7F70-0DC7CA68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16C84-FA04-40FA-B1EF-939AB170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AE7A-5D7C-42F9-B0FF-BD6A1C6BD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9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6FCE-D2E3-39E7-3C0D-DF7DDF9BA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E896B-8F64-EC05-DFA4-5D9E69188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0C69D-BCB6-D811-D332-3355B1F45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E5977-C835-5451-4C96-67C54EAC8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CCFEA-0CD5-7F22-BB21-24A525252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9C9C3-E9CD-4BE9-6CAD-54FEC97A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BBFD-C5B0-4237-8EB7-3C06FAC0B4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31377-D09D-8244-274F-4AF2AE2D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F7102-663B-93F8-26A6-214978BF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AE7A-5D7C-42F9-B0FF-BD6A1C6BD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4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C258-230F-0555-AE1E-B9E76EE7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AC90E-3D0F-0311-B590-A6BD63E8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BBFD-C5B0-4237-8EB7-3C06FAC0B4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8078E-FCBE-244B-4D68-FF685D4A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8E5C1-4ACE-2DF0-BFC0-5B83D5E4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AE7A-5D7C-42F9-B0FF-BD6A1C6BD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3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C7086-9FF0-F2B3-0050-F3F11F1F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BBFD-C5B0-4237-8EB7-3C06FAC0B4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8667A-DEB3-FFFA-B990-29B830C9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96690-8B0A-C5D7-91C8-2CEEBE55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AE7A-5D7C-42F9-B0FF-BD6A1C6BD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6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CE02-3FC7-FDE4-3B88-61526C853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1DF2B-FD14-3BA6-1879-45292973B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50135-18F2-4E01-C8FE-3E45B99AE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A964D-BC68-40DE-91F0-57D1DF18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BBFD-C5B0-4237-8EB7-3C06FAC0B4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A28F4-9839-3CAC-52F8-6BC4A8851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31A38-D0D7-AD24-9D23-570CB700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AE7A-5D7C-42F9-B0FF-BD6A1C6BD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0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B23C-1AEC-F495-3ABB-B5C0A86C8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C4D8AB-86B1-E383-30F5-80613F7D3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3373F-2D0C-C6C7-F4CC-7C266DD69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CBC1B-E712-E042-9E4D-C447FA86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BBFD-C5B0-4237-8EB7-3C06FAC0B4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ED0D1-30A6-8B7B-406F-B0B92AFA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589A4-3174-917F-D49A-4CAAAFA1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AE7A-5D7C-42F9-B0FF-BD6A1C6BD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2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1A9D2-3E9A-8D91-F581-D0BDC304D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B0288-1F06-826A-7C56-E31A6FFBC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0D2D3-8F88-02AE-F0BD-2E5D7D7DD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9EBBFD-C5B0-4237-8EB7-3C06FAC0B4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25CD2-37A0-773D-1FFC-7E8512CAD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E57F6-A38D-8A22-1B08-F30F7A915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B8AE7A-5D7C-42F9-B0FF-BD6A1C6BD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6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2E288-0B39-D9EE-30BB-AC7C4E4898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96" r="9089" b="422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FA96C-BF42-B18A-E6EA-2CC587464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6D901-7072-E096-9E66-44CB9B4C9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50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16B24-8BEA-F7FD-81A1-3CB673BB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C15A1-7C6F-782E-1DEC-3D3AC2FCE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6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Florent RAVENEL</dc:creator>
  <cp:lastModifiedBy>Florent RAVENEL</cp:lastModifiedBy>
  <cp:revision>1</cp:revision>
  <dcterms:created xsi:type="dcterms:W3CDTF">2025-01-30T17:43:27Z</dcterms:created>
  <dcterms:modified xsi:type="dcterms:W3CDTF">2025-01-30T17:51:13Z</dcterms:modified>
</cp:coreProperties>
</file>