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15" r:id="rId5"/>
    <p:sldId id="21474829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A949B5-A1B0-F9F4-31CC-2AFB704169BF}" name="TERRAGNO Eve" initials="TE" userId="S::eve.terragno@mazars.fr::e6b6645f-6894-4602-ac3c-8aa843cdb9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8F"/>
    <a:srgbClr val="2471CE"/>
    <a:srgbClr val="E7F1FA"/>
    <a:srgbClr val="FFFFFF"/>
    <a:srgbClr val="25282A"/>
    <a:srgbClr val="B1B3B3"/>
    <a:srgbClr val="E1E7E9"/>
    <a:srgbClr val="F4F4F4"/>
    <a:srgbClr val="994878"/>
    <a:srgbClr val="E66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 autoAdjust="0"/>
    <p:restoredTop sz="92789" autoAdjust="0"/>
  </p:normalViewPr>
  <p:slideViewPr>
    <p:cSldViewPr snapToGrid="0" showGuides="1">
      <p:cViewPr varScale="1">
        <p:scale>
          <a:sx n="102" d="100"/>
          <a:sy n="102" d="100"/>
        </p:scale>
        <p:origin x="216" y="5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325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376"/>
    </p:cViewPr>
  </p:sorterViewPr>
  <p:notesViewPr>
    <p:cSldViewPr snapToGrid="0" showGuides="1">
      <p:cViewPr varScale="1">
        <p:scale>
          <a:sx n="117" d="100"/>
          <a:sy n="117" d="100"/>
        </p:scale>
        <p:origin x="418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9AAD27-AF1E-3276-F64C-E24DD3C9D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06297-72C7-0612-7611-0739473673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1FD7E-7453-412A-9D9A-67248BEACEC8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DE446-DCD2-634E-6E7D-2B6CC9FA7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7209B-478D-FE16-8BB2-A67423D4E2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9B360-C774-49CA-835F-5A4EA981E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062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35BF1-9CEA-4069-8947-4F338367F244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652C4-8DDB-4486-9682-2F893AB47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52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>
                <a:solidFill>
                  <a:srgbClr val="D6D6DD"/>
                </a:solidFill>
                <a:effectLst/>
                <a:highlight>
                  <a:srgbClr val="181818"/>
                </a:highlight>
                <a:latin typeface="Menlo" panose="020B0609030804020204" pitchFamily="49" charset="0"/>
              </a:rPr>
              <a:t>CoverPage</a:t>
            </a:r>
            <a:endParaRPr lang="en-GB" b="0" dirty="0">
              <a:solidFill>
                <a:srgbClr val="D6D6DD"/>
              </a:solidFill>
              <a:effectLst/>
              <a:highlight>
                <a:srgbClr val="181818"/>
              </a:highlight>
              <a:latin typeface="Menlo" panose="020B0609030804020204" pitchFamily="49" charset="0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652C4-8DDB-4486-9682-2F893AB472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62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>
                <a:ea typeface="+mn-lt"/>
                <a:cs typeface="+mn-lt"/>
              </a:rPr>
              <a:t>SimpleTextwithBulletList</a:t>
            </a:r>
            <a:endParaRPr lang="en-US" dirty="0">
              <a:cs typeface="Arial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652C4-8DDB-4486-9682-2F893AB472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6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large frame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7878-4CC5-2F38-EC5C-CE288DFC6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000" y="4550400"/>
            <a:ext cx="11581200" cy="36000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4444-F2E0-6C9C-4C6D-05AB61391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000" y="4910400"/>
            <a:ext cx="11581200" cy="360000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842C18B-1D7A-8DC7-E58C-751F7B0008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5400" y="304800"/>
            <a:ext cx="11581200" cy="38808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95539-9F7B-3A76-36CE-3A8633FDF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6249600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Name, Date, Year</a:t>
            </a:r>
            <a:endParaRPr lang="en-GB" dirty="0"/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3C98E22A-D87D-099F-23AC-69F84E194C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44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C3C2-FA7F-3AF9-8770-2A0C452F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BCF2-B02B-ED34-3CE1-385F370C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24C7-A8E1-C2C4-9251-1FAD4FC4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D7ED-E3D6-D344-4CBF-39C6CFF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4361FFC-8E96-EE12-9B5A-F30BC84A0A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998" y="1268413"/>
            <a:ext cx="11581199" cy="4681537"/>
          </a:xfrm>
        </p:spPr>
        <p:txBody>
          <a:bodyPr/>
          <a:lstStyle>
            <a:lvl1pPr marL="271463" indent="-2714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625475" indent="-269875">
              <a:buClr>
                <a:schemeClr val="tx2"/>
              </a:buClr>
              <a:buFont typeface="+mj-lt"/>
              <a:buAutoNum type="arabicPeriod"/>
              <a:defRPr sz="1400"/>
            </a:lvl2pPr>
            <a:lvl3pPr marL="808038" indent="-188913">
              <a:buClr>
                <a:schemeClr val="tx2"/>
              </a:buClr>
              <a:buFont typeface="+mj-lt"/>
              <a:buAutoNum type="arabicPeriod"/>
              <a:defRPr sz="1400"/>
            </a:lvl3pPr>
            <a:lvl4pPr marL="1165225" indent="-276225">
              <a:buClr>
                <a:schemeClr val="tx2"/>
              </a:buClr>
              <a:buFont typeface="+mj-lt"/>
              <a:buAutoNum type="arabicPeriod"/>
              <a:defRPr sz="1400"/>
            </a:lvl4pPr>
            <a:lvl5pPr marL="717550" indent="-361950">
              <a:buClr>
                <a:schemeClr val="tx2"/>
              </a:buClr>
              <a:buFont typeface="+mj-lt"/>
              <a:buAutoNum type="arabicPeriod"/>
              <a:defRPr sz="2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26403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C3C2-FA7F-3AF9-8770-2A0C452F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BCF2-B02B-ED34-3CE1-385F370C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24C7-A8E1-C2C4-9251-1FAD4FC4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D7ED-E3D6-D344-4CBF-39C6CFF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339831-9579-422A-5FD3-167E83B82B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601" y="305999"/>
            <a:ext cx="5648400" cy="564395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C271A1C-536E-3E60-3582-8E73B02B9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999" y="1268413"/>
            <a:ext cx="5648400" cy="4681537"/>
          </a:xfrm>
        </p:spPr>
        <p:txBody>
          <a:bodyPr/>
          <a:lstStyle>
            <a:lvl1pPr marL="271463" indent="-2714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625475" indent="-269875">
              <a:buClr>
                <a:schemeClr val="tx2"/>
              </a:buClr>
              <a:buFont typeface="+mj-lt"/>
              <a:buAutoNum type="arabicPeriod"/>
              <a:defRPr sz="1400"/>
            </a:lvl2pPr>
            <a:lvl3pPr marL="808038" indent="-188913">
              <a:buClr>
                <a:schemeClr val="tx2"/>
              </a:buClr>
              <a:buFont typeface="+mj-lt"/>
              <a:buAutoNum type="arabicPeriod"/>
              <a:defRPr sz="1400"/>
            </a:lvl3pPr>
            <a:lvl4pPr marL="1165225" indent="-276225">
              <a:buClr>
                <a:schemeClr val="tx2"/>
              </a:buClr>
              <a:buFont typeface="+mj-lt"/>
              <a:buAutoNum type="arabicPeriod"/>
              <a:defRPr sz="1400"/>
            </a:lvl4pPr>
            <a:lvl5pPr marL="717550" indent="-361950">
              <a:buClr>
                <a:schemeClr val="tx2"/>
              </a:buClr>
              <a:buFont typeface="+mj-lt"/>
              <a:buAutoNum type="arabicPeriod"/>
              <a:defRPr sz="2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57330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C3C2-FA7F-3AF9-8770-2A0C452F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9" y="306000"/>
            <a:ext cx="115812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BCF2-B02B-ED34-3CE1-385F370C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24C7-A8E1-C2C4-9251-1FAD4FC4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D7ED-E3D6-D344-4CBF-39C6CFF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4DFDC-8584-AECD-0F9B-87A8C0C63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999" y="3688080"/>
            <a:ext cx="11581200" cy="2261870"/>
          </a:xfrm>
        </p:spPr>
        <p:txBody>
          <a:bodyPr numCol="2" spcCol="288000"/>
          <a:lstStyle>
            <a:lvl1pPr marL="271463" indent="-271463"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717550" indent="-361950">
              <a:buClr>
                <a:schemeClr val="tx2"/>
              </a:buClr>
              <a:buFont typeface="+mj-lt"/>
              <a:buAutoNum type="arabicPeriod"/>
              <a:defRPr sz="2400"/>
            </a:lvl2pPr>
            <a:lvl3pPr marL="717550" indent="-361950">
              <a:buClr>
                <a:schemeClr val="tx2"/>
              </a:buClr>
              <a:buFont typeface="+mj-lt"/>
              <a:buAutoNum type="arabicPeriod"/>
              <a:defRPr sz="2400"/>
            </a:lvl3pPr>
            <a:lvl4pPr marL="717550" indent="-361950">
              <a:buClr>
                <a:schemeClr val="tx2"/>
              </a:buClr>
              <a:buFont typeface="+mj-lt"/>
              <a:buAutoNum type="arabicPeriod"/>
              <a:defRPr sz="2400"/>
            </a:lvl4pPr>
            <a:lvl5pPr marL="717550" indent="-361950">
              <a:buClr>
                <a:schemeClr val="tx2"/>
              </a:buClr>
              <a:buFont typeface="+mj-lt"/>
              <a:buAutoNum type="arabicPeriod"/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339831-9579-422A-5FD3-167E83B82B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260000"/>
            <a:ext cx="12192000" cy="216058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329906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upergraphic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9">
            <a:extLst>
              <a:ext uri="{FF2B5EF4-FFF2-40B4-BE49-F238E27FC236}">
                <a16:creationId xmlns:a16="http://schemas.microsoft.com/office/drawing/2014/main" id="{CF959CCD-D15E-897A-1772-7A00E3555B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511800" y="0"/>
            <a:ext cx="6680200" cy="6858000"/>
          </a:xfrm>
          <a:prstGeom prst="parallelogram">
            <a:avLst>
              <a:gd name="adj" fmla="val 34601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00" y="2314800"/>
            <a:ext cx="4852800" cy="360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3067200"/>
            <a:ext cx="4852800" cy="2588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200" y="1270800"/>
            <a:ext cx="1800000" cy="900000"/>
          </a:xfrm>
        </p:spPr>
        <p:txBody>
          <a:bodyPr anchor="t"/>
          <a:lstStyle>
            <a:lvl1pPr marL="0" indent="0">
              <a:buNone/>
              <a:defRPr sz="6400" b="1"/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 dirty="0"/>
              <a:t>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94373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upergraphic - indigo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9">
            <a:extLst>
              <a:ext uri="{FF2B5EF4-FFF2-40B4-BE49-F238E27FC236}">
                <a16:creationId xmlns:a16="http://schemas.microsoft.com/office/drawing/2014/main" id="{CF959CCD-D15E-897A-1772-7A00E3555B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511800" y="0"/>
            <a:ext cx="6680200" cy="6858000"/>
          </a:xfrm>
          <a:prstGeom prst="parallelogram">
            <a:avLst>
              <a:gd name="adj" fmla="val 34601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00" y="2314800"/>
            <a:ext cx="48528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3067200"/>
            <a:ext cx="4852800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200" y="1270800"/>
            <a:ext cx="1800000" cy="900000"/>
          </a:xfrm>
        </p:spPr>
        <p:txBody>
          <a:bodyPr anchor="t"/>
          <a:lstStyle>
            <a:lvl1pPr marL="0" indent="0">
              <a:buNone/>
              <a:defRPr sz="64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 dirty="0"/>
              <a:t>XX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1D12C-40BD-D30B-BD57-74D3CEB153C9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424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upergraphic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9">
            <a:extLst>
              <a:ext uri="{FF2B5EF4-FFF2-40B4-BE49-F238E27FC236}">
                <a16:creationId xmlns:a16="http://schemas.microsoft.com/office/drawing/2014/main" id="{CF959CCD-D15E-897A-1772-7A00E3555B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511800" y="0"/>
            <a:ext cx="6680200" cy="6858000"/>
          </a:xfrm>
          <a:prstGeom prst="parallelogram">
            <a:avLst>
              <a:gd name="adj" fmla="val 34601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00" y="2314800"/>
            <a:ext cx="48528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3067200"/>
            <a:ext cx="4852800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200" y="1270800"/>
            <a:ext cx="1800000" cy="900000"/>
          </a:xfrm>
        </p:spPr>
        <p:txBody>
          <a:bodyPr/>
          <a:lstStyle>
            <a:lvl1pPr marL="0" indent="0">
              <a:buNone/>
              <a:defRPr sz="64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 dirty="0"/>
              <a:t>XX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EBD86-572E-5422-509A-7F9C100595FF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129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 layout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9">
            <a:extLst>
              <a:ext uri="{FF2B5EF4-FFF2-40B4-BE49-F238E27FC236}">
                <a16:creationId xmlns:a16="http://schemas.microsoft.com/office/drawing/2014/main" id="{CF959CCD-D15E-897A-1772-7A00E3555B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3562" y="306393"/>
            <a:ext cx="5648400" cy="624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314800"/>
            <a:ext cx="4852800" cy="360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4852800" cy="2588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1270800"/>
            <a:ext cx="1800000" cy="900000"/>
          </a:xfrm>
        </p:spPr>
        <p:txBody>
          <a:bodyPr/>
          <a:lstStyle>
            <a:lvl1pPr marL="0" indent="0">
              <a:buNone/>
              <a:defRPr sz="6400" b="1"/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 dirty="0"/>
              <a:t>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738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 layout - indigo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9">
            <a:extLst>
              <a:ext uri="{FF2B5EF4-FFF2-40B4-BE49-F238E27FC236}">
                <a16:creationId xmlns:a16="http://schemas.microsoft.com/office/drawing/2014/main" id="{CF959CCD-D15E-897A-1772-7A00E3555B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3562" y="306393"/>
            <a:ext cx="5648400" cy="624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314800"/>
            <a:ext cx="48528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4852800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1270800"/>
            <a:ext cx="1800000" cy="900000"/>
          </a:xfrm>
        </p:spPr>
        <p:txBody>
          <a:bodyPr/>
          <a:lstStyle>
            <a:lvl1pPr marL="0" indent="0">
              <a:buNone/>
              <a:defRPr sz="64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 dirty="0"/>
              <a:t>XX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A25CE-3600-CA06-F49A-6AEACC04643B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533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 layout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9">
            <a:extLst>
              <a:ext uri="{FF2B5EF4-FFF2-40B4-BE49-F238E27FC236}">
                <a16:creationId xmlns:a16="http://schemas.microsoft.com/office/drawing/2014/main" id="{CF959CCD-D15E-897A-1772-7A00E3555B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3562" y="306393"/>
            <a:ext cx="5648400" cy="624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314800"/>
            <a:ext cx="48528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4852800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1270800"/>
            <a:ext cx="1800000" cy="900000"/>
          </a:xfrm>
        </p:spPr>
        <p:txBody>
          <a:bodyPr/>
          <a:lstStyle>
            <a:lvl1pPr marL="0" indent="0">
              <a:buNone/>
              <a:defRPr sz="64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 dirty="0"/>
              <a:t>XX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766A7-62AC-EB17-07F0-B16927E78A16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622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asic layout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023200"/>
            <a:ext cx="5642487" cy="360000"/>
          </a:xfrm>
        </p:spPr>
        <p:txBody>
          <a:bodyPr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5642048" cy="2588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12163" y="215900"/>
            <a:ext cx="2886150" cy="1602000"/>
          </a:xfrm>
        </p:spPr>
        <p:txBody>
          <a:bodyPr anchor="ctr"/>
          <a:lstStyle>
            <a:lvl1pPr marL="0" indent="0" algn="r">
              <a:buNone/>
              <a:defRPr sz="13800" b="1"/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 dirty="0"/>
              <a:t>XX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83F1-ACEA-BDAB-C2D4-50FBD45F23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000" y="1557338"/>
            <a:ext cx="5648400" cy="3600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Section 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3727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large frame - tru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7878-4CC5-2F38-EC5C-CE288DFC6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000" y="4550400"/>
            <a:ext cx="11581200" cy="360000"/>
          </a:xfrm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4444-F2E0-6C9C-4C6D-05AB61391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000" y="4910400"/>
            <a:ext cx="11581200" cy="360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842C18B-1D7A-8DC7-E58C-751F7B0008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5400" y="304800"/>
            <a:ext cx="11581200" cy="38808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95539-9F7B-3A76-36CE-3A8633FDF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6249600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Date, Year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A03DA-B9C9-2219-3B74-B3F712723CAA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C48FE49-BE61-887A-B463-4029C1324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47489909-5D0D-F089-E202-239373E11775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6CDB984A-B3DA-A3F7-401F-727DD6F459A1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FBA4F2DD-0857-F389-1B6F-8039A839B4DF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80777846-510F-1171-384B-244C62F6CA6D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DD3D6F31-FCFE-A82A-7F83-5E0795DC4967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1CAB257C-2388-8640-ADEE-D063C8964AE1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55316F4F-DFDE-6E83-FE8C-DD5F2CA117E5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E596EE6-A761-F105-73CE-752430698827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56728982-CBA2-F1C9-195F-976267C05133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BBDBC065-0805-65D4-9478-70DC5918F2F2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3B08D2F3-5E5A-9571-0DE5-DCEB8CCAFEED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E2A7705-0010-47FD-1EE3-D74AC82AF39F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09761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asic layout - indigo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023200"/>
            <a:ext cx="5642487" cy="36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5642048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12163" y="215900"/>
            <a:ext cx="2886150" cy="1602000"/>
          </a:xfrm>
        </p:spPr>
        <p:txBody>
          <a:bodyPr anchor="ctr"/>
          <a:lstStyle>
            <a:lvl1pPr marL="0" indent="0" algn="r">
              <a:buNone/>
              <a:defRPr sz="138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 dirty="0"/>
              <a:t>XX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83F1-ACEA-BDAB-C2D4-50FBD45F23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000" y="1557338"/>
            <a:ext cx="5648400" cy="3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Section XX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5A506-E682-4633-8D32-F339352DB430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966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asic layout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023200"/>
            <a:ext cx="5642487" cy="36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5642048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12163" y="215900"/>
            <a:ext cx="2886150" cy="1602000"/>
          </a:xfrm>
        </p:spPr>
        <p:txBody>
          <a:bodyPr anchor="ctr"/>
          <a:lstStyle>
            <a:lvl1pPr marL="0" indent="0" algn="r">
              <a:buNone/>
              <a:defRPr sz="138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 dirty="0"/>
              <a:t>XX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83F1-ACEA-BDAB-C2D4-50FBD45F23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000" y="1557338"/>
            <a:ext cx="5648400" cy="3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Section XX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F2B0-674E-5111-7F9C-E656C4CAB6D1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036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11581200" cy="334800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11581200" cy="3969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34421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1999"/>
            <a:ext cx="11581200" cy="2058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B080B3-7B7C-93B4-F84D-78B5211F63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930364"/>
            <a:ext cx="12193200" cy="201958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29C4CBDD-B2F4-6DA2-44F3-F538A967B265}"/>
              </a:ext>
            </a:extLst>
          </p:cNvPr>
          <p:cNvSpPr/>
          <p:nvPr userDrawn="1"/>
        </p:nvSpPr>
        <p:spPr>
          <a:xfrm>
            <a:off x="7999036" y="3930364"/>
            <a:ext cx="3019540" cy="2019586"/>
          </a:xfrm>
          <a:custGeom>
            <a:avLst/>
            <a:gdLst>
              <a:gd name="connsiteX0" fmla="*/ 742160 w 3019540"/>
              <a:gd name="connsiteY0" fmla="*/ 0 h 2019586"/>
              <a:gd name="connsiteX1" fmla="*/ 3019540 w 3019540"/>
              <a:gd name="connsiteY1" fmla="*/ 0 h 2019586"/>
              <a:gd name="connsiteX2" fmla="*/ 2277379 w 3019540"/>
              <a:gd name="connsiteY2" fmla="*/ 2019586 h 2019586"/>
              <a:gd name="connsiteX3" fmla="*/ 0 w 3019540"/>
              <a:gd name="connsiteY3" fmla="*/ 2019586 h 201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540" h="2019586">
                <a:moveTo>
                  <a:pt x="742160" y="0"/>
                </a:moveTo>
                <a:lnTo>
                  <a:pt x="3019540" y="0"/>
                </a:lnTo>
                <a:lnTo>
                  <a:pt x="2277379" y="2019586"/>
                </a:lnTo>
                <a:lnTo>
                  <a:pt x="0" y="2019586"/>
                </a:lnTo>
                <a:close/>
              </a:path>
            </a:pathLst>
          </a:custGeom>
          <a:solidFill>
            <a:schemeClr val="bg1">
              <a:alpha val="245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602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361621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4035136"/>
            <a:ext cx="11581200" cy="1683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B080B3-7B7C-93B4-F84D-78B5211F63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258888"/>
            <a:ext cx="12193200" cy="216570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961382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13211F2-5B55-5E50-F363-A425A297920F}"/>
              </a:ext>
            </a:extLst>
          </p:cNvPr>
          <p:cNvSpPr/>
          <p:nvPr userDrawn="1"/>
        </p:nvSpPr>
        <p:spPr>
          <a:xfrm>
            <a:off x="0" y="1260000"/>
            <a:ext cx="12192000" cy="216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428355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860355"/>
            <a:ext cx="11581200" cy="1370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999" y="361800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000" y="4035600"/>
            <a:ext cx="11581200" cy="1683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79256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ive cont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13211F2-5B55-5E50-F363-A425A297920F}"/>
              </a:ext>
            </a:extLst>
          </p:cNvPr>
          <p:cNvSpPr/>
          <p:nvPr userDrawn="1"/>
        </p:nvSpPr>
        <p:spPr>
          <a:xfrm>
            <a:off x="0" y="3429000"/>
            <a:ext cx="12192000" cy="2526512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11581200" cy="15686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999" y="361800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000" y="4035600"/>
            <a:ext cx="11581200" cy="1683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50900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5648400" cy="3969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3563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3563" y="1692000"/>
            <a:ext cx="5648400" cy="3969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16809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58888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5648400" cy="30915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3562" y="21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3563" y="2592000"/>
            <a:ext cx="5648400" cy="30915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F87247-C211-9AF7-A6A0-806395C206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999" y="1258888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</p:spTree>
    <p:extLst>
      <p:ext uri="{BB962C8B-B14F-4D97-AF65-F5344CB8AC3E}">
        <p14:creationId xmlns:p14="http://schemas.microsoft.com/office/powerpoint/2010/main" val="8230963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ann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70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3132000"/>
            <a:ext cx="5648400" cy="281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3562" y="270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3563" y="3132000"/>
            <a:ext cx="5648400" cy="281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C8821C5-A6FB-D49F-DDED-113327453D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99" y="1263305"/>
            <a:ext cx="5648400" cy="124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137409A-77D2-E7C9-7EDA-FC9F06F8DB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37601" y="1263305"/>
            <a:ext cx="5648400" cy="124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445904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variant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672C7E-019D-FBA3-7F09-750C25D0C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800" y="304800"/>
            <a:ext cx="11588400" cy="5461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76053-E50C-CB63-D92A-41737B15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410000"/>
            <a:ext cx="9000000" cy="3600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FFB69B-3E28-CA70-1686-15A872805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0000" y="4789050"/>
            <a:ext cx="9000000" cy="360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D72957C-E4A1-D746-E9BB-011A50F22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5277525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Date, Year</a:t>
            </a:r>
            <a:endParaRPr lang="en-GB" dirty="0"/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FC3AA7F1-F8C0-F802-6AEB-0FF02A64B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0873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333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3762000"/>
            <a:ext cx="3668400" cy="17946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333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3762000"/>
            <a:ext cx="3668400" cy="17946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333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3762000"/>
            <a:ext cx="3668400" cy="17946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DCCE1F-07CA-AB40-F546-DC01E18A40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5999" y="1258888"/>
            <a:ext cx="366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12ADB6C8-AFC8-960F-E3B0-DC264E1965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64781" y="1258888"/>
            <a:ext cx="366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6C1568C1-CB71-7803-639B-A505F707EFA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223563" y="1258888"/>
            <a:ext cx="366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64514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366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2592000"/>
            <a:ext cx="366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2592000"/>
            <a:ext cx="366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37BD24B-0050-8906-E9F3-CBBB1D8289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58888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</p:spTree>
    <p:extLst>
      <p:ext uri="{BB962C8B-B14F-4D97-AF65-F5344CB8AC3E}">
        <p14:creationId xmlns:p14="http://schemas.microsoft.com/office/powerpoint/2010/main" val="57718173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no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3668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1692000"/>
            <a:ext cx="3668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1692000"/>
            <a:ext cx="3668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2937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3330141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3762000"/>
            <a:ext cx="2678400" cy="218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5187" y="3330141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75188" y="3762000"/>
            <a:ext cx="2678400" cy="218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4375" y="3330141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44376" y="3762000"/>
            <a:ext cx="2678400" cy="218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DCCE1F-07CA-AB40-F546-DC01E18A40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5999" y="1258888"/>
            <a:ext cx="267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12ADB6C8-AFC8-960F-E3B0-DC264E1965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75187" y="1258888"/>
            <a:ext cx="267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6C1568C1-CB71-7803-639B-A505F707EFA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44375" y="1258888"/>
            <a:ext cx="267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3562" y="3330141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13563" y="3762000"/>
            <a:ext cx="2678400" cy="218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A4852636-0F70-E002-0651-FFDDB11BF95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213562" y="1258888"/>
            <a:ext cx="267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000669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bann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267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5187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75188" y="2592000"/>
            <a:ext cx="267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4375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44376" y="2592000"/>
            <a:ext cx="267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DCCE1F-07CA-AB40-F546-DC01E18A40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5999" y="1260000"/>
            <a:ext cx="2678400" cy="72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12ADB6C8-AFC8-960F-E3B0-DC264E1965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75187" y="1260000"/>
            <a:ext cx="2678400" cy="72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6C1568C1-CB71-7803-639B-A505F707EFA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44375" y="1260000"/>
            <a:ext cx="2678400" cy="72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3562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13563" y="2592000"/>
            <a:ext cx="267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A4852636-0F70-E002-0651-FFDDB11BF95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213562" y="1260000"/>
            <a:ext cx="2678400" cy="72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30197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267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5187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75188" y="2592000"/>
            <a:ext cx="267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4375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44376" y="2592000"/>
            <a:ext cx="267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3562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13563" y="2592000"/>
            <a:ext cx="26784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4804556-2CA6-A3C1-67A1-CB3B7D4C84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</p:spTree>
    <p:extLst>
      <p:ext uri="{BB962C8B-B14F-4D97-AF65-F5344CB8AC3E}">
        <p14:creationId xmlns:p14="http://schemas.microsoft.com/office/powerpoint/2010/main" val="29199842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no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2678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5187" y="12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75188" y="1692000"/>
            <a:ext cx="2678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4375" y="12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44376" y="1692000"/>
            <a:ext cx="2678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3562" y="12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13563" y="1692000"/>
            <a:ext cx="2678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11271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991F-3718-8448-0675-092878A5C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BAFB1-EC08-DFF0-0E3C-E581CEA3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809E4-8B49-BFC9-B2E3-764C3CAE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9B82-FC53-E52D-11E6-576CBA4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62F6C93-9039-61F9-A223-35A55C82F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4CF0ECA-EE5C-4248-6024-E2419A195D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56484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EBE3D16-79BC-145D-104A-8871C7542E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8" y="2160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35868A0-C8FD-A3D7-C412-F83A19CD08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5999" y="2592000"/>
            <a:ext cx="5648399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889219-A9F0-B3B8-3D29-8F315E4148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400" y="1260000"/>
            <a:ext cx="5648400" cy="46899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90383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991F-3718-8448-0675-092878A5C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BAFB1-EC08-DFF0-0E3C-E581CEA3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809E4-8B49-BFC9-B2E3-764C3CAE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9B82-FC53-E52D-11E6-576CBA4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62F6C93-9039-61F9-A223-35A55C82F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4CF0ECA-EE5C-4248-6024-E2419A195D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56484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EBE3D16-79BC-145D-104A-8871C7542E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8" y="2160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889219-A9F0-B3B8-3D29-8F315E4148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400" y="304800"/>
            <a:ext cx="5648400" cy="56451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2439DE8-BAC6-1132-9C68-89C2D648A1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6000" y="2592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 dirty="0"/>
              <a:t>XX%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83744B-F36D-8700-9654-01B67F49DC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6000" y="3294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1514F61-BD65-F287-0158-FE1E635CA3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2397" y="2592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 dirty="0"/>
              <a:t>XX%</a:t>
            </a:r>
            <a:endParaRPr lang="en-GB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9D29752-2CDB-6A63-C2F8-9A45E5BA0A9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72397" y="3294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4A55E5F-94F9-02B6-D5BF-BB64FCC807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5998" y="4068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BE7F8DB-0BE1-7B02-DE2F-3FD6C24665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6000" y="4500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 dirty="0"/>
              <a:t>XX%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19DCBF7-FA68-3F27-5043-B2A09AA01ED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06000" y="5202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A0F35B88-6ACA-37E3-019C-B70CD5D6FF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2397" y="4500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 dirty="0"/>
              <a:t>XX%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1908FB4-6C1F-E2A9-2C17-0800D5C45C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72397" y="5202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8644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fac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991F-3718-8448-0675-092878A5C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BAFB1-EC08-DFF0-0E3C-E581CEA3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809E4-8B49-BFC9-B2E3-764C3CAE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9B82-FC53-E52D-11E6-576CBA4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62F6C93-9039-61F9-A223-35A55C82F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4CF0ECA-EE5C-4248-6024-E2419A195D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56484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EBE3D16-79BC-145D-104A-8871C7542E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8" y="2160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2439DE8-BAC6-1132-9C68-89C2D648A1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6000" y="2592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 dirty="0"/>
              <a:t>XX%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83744B-F36D-8700-9654-01B67F49DC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6000" y="3294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1514F61-BD65-F287-0158-FE1E635CA3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2397" y="2592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 dirty="0"/>
              <a:t>XX%</a:t>
            </a:r>
            <a:endParaRPr lang="en-GB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9D29752-2CDB-6A63-C2F8-9A45E5BA0A9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72397" y="3294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4A55E5F-94F9-02B6-D5BF-BB64FCC807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5998" y="4068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BE7F8DB-0BE1-7B02-DE2F-3FD6C24665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6000" y="4500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 dirty="0"/>
              <a:t>XX%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19DCBF7-FA68-3F27-5043-B2A09AA01ED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06000" y="5202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A0F35B88-6ACA-37E3-019C-B70CD5D6FF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2397" y="4500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 dirty="0"/>
              <a:t>XX%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1908FB4-6C1F-E2A9-2C17-0800D5C45C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72397" y="5202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Espace réservé pour une image  29">
            <a:extLst>
              <a:ext uri="{FF2B5EF4-FFF2-40B4-BE49-F238E27FC236}">
                <a16:creationId xmlns:a16="http://schemas.microsoft.com/office/drawing/2014/main" id="{ED358CFF-706E-64A6-81F1-82F7B43F79A4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387206" y="304800"/>
            <a:ext cx="5498794" cy="5645150"/>
          </a:xfrm>
          <a:prstGeom prst="parallelogram">
            <a:avLst>
              <a:gd name="adj" fmla="val 3460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62146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variant - tru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672C7E-019D-FBA3-7F09-750C25D0C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800" y="304800"/>
            <a:ext cx="11588400" cy="5461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76053-E50C-CB63-D92A-41737B15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410000"/>
            <a:ext cx="9000000" cy="3600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FFB69B-3E28-CA70-1686-15A872805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0000" y="4789050"/>
            <a:ext cx="9000000" cy="360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D72957C-E4A1-D746-E9BB-011A50F22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5277525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Date, Year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E0962-8B10-37C3-6F28-5BA9F8CA0812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F984664-D127-EFA0-B1BB-E96B560BEE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CCCF190-9E49-A241-C093-9716B4C88EA5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9AD996F3-FCA2-8743-645C-D54D891C3FBB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9">
              <a:extLst>
                <a:ext uri="{FF2B5EF4-FFF2-40B4-BE49-F238E27FC236}">
                  <a16:creationId xmlns:a16="http://schemas.microsoft.com/office/drawing/2014/main" id="{496EFA06-7B35-2B3E-9DE2-E7F6C51B1A92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0FBFC56-8885-3442-F830-4D40CC3178F5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C67C7C44-B782-241F-7E93-99120E690FAF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56C7BC32-B566-74D1-0C2E-F18C4C992BE1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4F400AF-380B-6D34-7997-6D867B9859A9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B9D528C-EC3A-E50B-2693-81D33BA85C93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433DE026-208B-9BC3-4F3F-6478CBA2EF5A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AE1CA9BB-9389-8AEC-221D-51F38A028C18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A941A86-DF12-0A82-93D4-4CFAB1EAF938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7ADAF0B2-91E3-8A2F-29A6-F531340592E4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0310002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with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36684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2592000"/>
            <a:ext cx="36684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2592000"/>
            <a:ext cx="36684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37BD24B-0050-8906-E9F3-CBBB1D8289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9EC305-D440-2893-E906-ADC1D8E23E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999" y="414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CD011D2-5F4B-4DEF-F30B-8FC238AC94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06000" y="4572000"/>
            <a:ext cx="36684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81CE925-E43A-C6B5-7D72-760559783A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64781" y="414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4984A5E-0770-D103-58A3-E1A2F46867D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264782" y="4572000"/>
            <a:ext cx="36684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81A2E33-5F45-E755-BFA5-7E84A36AF1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3563" y="414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3061B88-6B81-FDAF-ED9E-74D088634B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23564" y="4572000"/>
            <a:ext cx="36684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13753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no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36684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1692000"/>
            <a:ext cx="36684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1692000"/>
            <a:ext cx="36684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9EC305-D440-2893-E906-ADC1D8E23E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999" y="3672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CD011D2-5F4B-4DEF-F30B-8FC238AC94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06000" y="4104000"/>
            <a:ext cx="36684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81CE925-E43A-C6B5-7D72-760559783A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64781" y="3672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4984A5E-0770-D103-58A3-E1A2F46867D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264782" y="4104000"/>
            <a:ext cx="36684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81A2E33-5F45-E755-BFA5-7E84A36AF1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3563" y="3672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3061B88-6B81-FDAF-ED9E-74D088634B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23564" y="4104000"/>
            <a:ext cx="36684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33097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introduction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634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9635" y="2592000"/>
            <a:ext cx="30600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68416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8417" y="2592000"/>
            <a:ext cx="30600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27198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827199" y="2592000"/>
            <a:ext cx="3060000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37BD24B-0050-8906-E9F3-CBBB1D8289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D13B656-6467-C073-C26F-9B2F8CE5D0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801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730BD01E-9314-90AA-551D-128BC858C4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63584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85CF624A-A380-99FE-C23C-D960C6B51A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222367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179238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no introductio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8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399" y="1692000"/>
            <a:ext cx="30600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3180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73181" y="1692000"/>
            <a:ext cx="30600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1962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831963" y="1692000"/>
            <a:ext cx="30600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F0581416-50E1-E82F-8528-2CE457CD0C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801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5E2DCBAF-B731-246B-C848-100C8423D66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63584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A4814D1-B27E-08F8-FDF9-168771E127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222367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022156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introduction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6" y="2160000"/>
            <a:ext cx="219333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397" y="2592000"/>
            <a:ext cx="2193332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3831" y="2160000"/>
            <a:ext cx="219333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43832" y="2592000"/>
            <a:ext cx="2193332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8849" y="2160000"/>
            <a:ext cx="219333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68850" y="2592000"/>
            <a:ext cx="2193332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3866" y="2160000"/>
            <a:ext cx="219333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693867" y="2592000"/>
            <a:ext cx="2193332" cy="33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4804556-2CA6-A3C1-67A1-CB3B7D4C84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86439A7-3822-1290-CAC9-BD96F35F868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800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8881FA82-625B-3A61-C9A7-4B9BB4F3F6E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231184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18288754-EC19-10D6-B558-74DB97EA1BE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57886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D44BD020-479D-FBFB-D346-B67666EB3AE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88687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918938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no introductio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260000"/>
            <a:ext cx="2192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400" y="1692000"/>
            <a:ext cx="2192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1200" y="1260000"/>
            <a:ext cx="2192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41200" y="1692000"/>
            <a:ext cx="2192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8000" y="1260000"/>
            <a:ext cx="2192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68000" y="1692000"/>
            <a:ext cx="2192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4799" y="1260000"/>
            <a:ext cx="2192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694800" y="1692000"/>
            <a:ext cx="21924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A82684E-299D-151D-AC01-7693B8AF2DF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800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9A680C2D-DE0C-2BE6-C4C1-167AED08BB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231184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9DE299DF-DBF8-3F0A-5C70-620983CABF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57886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328CB566-8AC7-665C-FAB0-976D393A95D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88687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6575379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with introduction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8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399" y="2592000"/>
            <a:ext cx="30600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3180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73181" y="2592000"/>
            <a:ext cx="3060000" cy="12555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1962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831963" y="2592000"/>
            <a:ext cx="3060000" cy="12555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37BD24B-0050-8906-E9F3-CBBB1D8289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dirty="0"/>
              <a:t>Room for introductory text (2 lines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9EC305-D440-2893-E906-ADC1D8E23E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4398" y="414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CD011D2-5F4B-4DEF-F30B-8FC238AC94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4399" y="4572000"/>
            <a:ext cx="30600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81CE925-E43A-C6B5-7D72-760559783A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3180" y="414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4984A5E-0770-D103-58A3-E1A2F46867D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873181" y="4572000"/>
            <a:ext cx="30600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81A2E33-5F45-E755-BFA5-7E84A36AF1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31962" y="414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3061B88-6B81-FDAF-ED9E-74D088634B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831963" y="4572000"/>
            <a:ext cx="3060000" cy="136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9591626B-58F0-DFE6-D291-D1F74A047BE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4801" y="199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419217D5-9389-E4D4-C7C1-076CA234E5B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63584" y="199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ECD36A1E-7B2E-2134-533F-C023B8AFBE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22367" y="199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AEC8FD1-28A6-3231-B7EC-2C76E3CBF03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04801" y="397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A67A67F9-C4E6-257B-32E3-A57F1190942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63584" y="397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38AAB764-B8CC-20D4-676B-A928F053992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222367" y="397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4388073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no introductio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8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399" y="1692000"/>
            <a:ext cx="30600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3180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73181" y="1692000"/>
            <a:ext cx="30600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1962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831963" y="1692000"/>
            <a:ext cx="30600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9EC305-D440-2893-E906-ADC1D8E23E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4398" y="3672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CD011D2-5F4B-4DEF-F30B-8FC238AC94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4399" y="4104000"/>
            <a:ext cx="30600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81CE925-E43A-C6B5-7D72-760559783A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3180" y="3672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4984A5E-0770-D103-58A3-E1A2F46867D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873181" y="4104000"/>
            <a:ext cx="30600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81A2E33-5F45-E755-BFA5-7E84A36AF1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31962" y="3672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3061B88-6B81-FDAF-ED9E-74D088634B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831963" y="4104000"/>
            <a:ext cx="3060000" cy="180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2BF23F95-2673-FE84-66E7-82097451E46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4801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C7CCFC2C-8E49-1CD8-E77D-05EC4616153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63584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99383212-5E56-5076-CADC-AE74C2E2354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22367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B23A623D-583C-7275-793F-72445CF17BC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04801" y="3502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85ECF528-F4CD-11DE-C52B-74C6A0536CB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63584" y="3502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770DC091-DD84-E985-38FC-1D5ACA0845A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222367" y="3502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325756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D6B1-3EFA-DC15-FA38-C5DFFE8B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422800"/>
            <a:ext cx="11581200" cy="360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23C6B-F584-EFF0-D4B2-F50D4DE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8608B-C9BE-0115-D98A-80D843DB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E60D8-D1AB-0B88-66B3-B28585C5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594359-489A-D8EC-A63B-358473973D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2869248"/>
            <a:ext cx="11581200" cy="1590675"/>
          </a:xfrm>
        </p:spPr>
        <p:txBody>
          <a:bodyPr/>
          <a:lstStyle>
            <a:lvl1pPr marL="0" indent="0">
              <a:buNone/>
              <a:defRPr sz="3600" b="1"/>
            </a:lvl1pPr>
            <a:lvl2pPr marL="176213" indent="0">
              <a:buNone/>
              <a:defRPr sz="3600" b="1"/>
            </a:lvl2pPr>
            <a:lvl3pPr marL="357188" indent="0">
              <a:buNone/>
              <a:defRPr sz="3600" b="1"/>
            </a:lvl3pPr>
            <a:lvl4pPr marL="534988" indent="0">
              <a:buNone/>
              <a:defRPr sz="3600" b="1"/>
            </a:lvl4pPr>
            <a:lvl5pPr marL="715963" indent="0">
              <a:buNone/>
              <a:defRPr sz="3600" b="1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327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EE27-6D9E-2EA1-121A-B2BD253AB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4EC3D-D47F-716A-A151-ADE5FB2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25ECD-39EC-4E11-7048-B8F19CE2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2932-21A5-5D5D-CBD0-B1D05162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202DCC5-A246-1BAC-FE34-93992F42C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AC093CF-9094-42B3-E644-4B1D722C80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6000" y="1258889"/>
            <a:ext cx="5648400" cy="469106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E81BA9-7009-A36E-9F02-FC2536F7D4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3563" y="1258888"/>
            <a:ext cx="5648400" cy="4240212"/>
          </a:xfrm>
        </p:spPr>
        <p:txBody>
          <a:bodyPr/>
          <a:lstStyle>
            <a:lvl1pPr marL="157163" indent="-157163">
              <a:buNone/>
              <a:defRPr sz="2400" b="1"/>
            </a:lvl1pPr>
            <a:lvl2pPr marL="176213" indent="0">
              <a:buNone/>
              <a:defRPr sz="2400" b="1"/>
            </a:lvl2pPr>
            <a:lvl3pPr marL="357188" indent="0">
              <a:buNone/>
              <a:defRPr sz="2400" b="1"/>
            </a:lvl3pPr>
            <a:lvl4pPr marL="534988" indent="0">
              <a:buNone/>
              <a:defRPr sz="2400" b="1"/>
            </a:lvl4pPr>
            <a:lvl5pPr marL="715963" indent="0">
              <a:buNone/>
              <a:defRPr sz="2400" b="1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D79567B-BA61-21E3-EB1B-6B95C8E8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7602" y="5499100"/>
            <a:ext cx="5648398" cy="450850"/>
          </a:xfrm>
        </p:spPr>
        <p:txBody>
          <a:bodyPr/>
          <a:lstStyle>
            <a:lvl1pPr marL="0" indent="0">
              <a:buNone/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Name, Job Title</a:t>
            </a:r>
          </a:p>
        </p:txBody>
      </p:sp>
    </p:spTree>
    <p:extLst>
      <p:ext uri="{BB962C8B-B14F-4D97-AF65-F5344CB8AC3E}">
        <p14:creationId xmlns:p14="http://schemas.microsoft.com/office/powerpoint/2010/main" val="26409164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ic cover with supergraph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ity skyline at night&#10;&#10;Description automatically generated">
            <a:extLst>
              <a:ext uri="{FF2B5EF4-FFF2-40B4-BE49-F238E27FC236}">
                <a16:creationId xmlns:a16="http://schemas.microsoft.com/office/drawing/2014/main" id="{8023B119-BF14-0762-F3EF-63C9E5A9C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1581200" cy="3881177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0E1B6B13-5282-0107-6418-11F68AA95B7A}"/>
              </a:ext>
            </a:extLst>
          </p:cNvPr>
          <p:cNvSpPr/>
          <p:nvPr userDrawn="1"/>
        </p:nvSpPr>
        <p:spPr>
          <a:xfrm>
            <a:off x="1734960" y="304800"/>
            <a:ext cx="3780186" cy="3880800"/>
          </a:xfrm>
          <a:prstGeom prst="parallelogram">
            <a:avLst>
              <a:gd name="adj" fmla="val 34323"/>
            </a:avLst>
          </a:prstGeom>
          <a:solidFill>
            <a:schemeClr val="bg1">
              <a:alpha val="212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47878-4CC5-2F38-EC5C-CE288DFC6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000" y="4550400"/>
            <a:ext cx="11581200" cy="36000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4444-F2E0-6C9C-4C6D-05AB61391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000" y="4910400"/>
            <a:ext cx="11581200" cy="360000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95539-9F7B-3A76-36CE-3A8633FDF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6249600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Name, Date, Year</a:t>
            </a:r>
            <a:endParaRPr lang="en-GB" dirty="0"/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C49F509A-5A14-7D77-3597-0A9DBA965A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99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_Quo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44ABC-A943-3ED6-C41B-5AFF1F1E01A8}"/>
              </a:ext>
            </a:extLst>
          </p:cNvPr>
          <p:cNvSpPr/>
          <p:nvPr userDrawn="1"/>
        </p:nvSpPr>
        <p:spPr>
          <a:xfrm>
            <a:off x="7569201" y="1"/>
            <a:ext cx="4622800" cy="6854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BEE27-6D9E-2EA1-121A-B2BD253AB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4EC3D-D47F-716A-A151-ADE5FB2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25ECD-39EC-4E11-7048-B8F19CE2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2932-21A5-5D5D-CBD0-B1D05162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202DCC5-A246-1BAC-FE34-93992F42C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E81BA9-7009-A36E-9F02-FC2536F7D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7735" y="1260000"/>
            <a:ext cx="3748720" cy="4239100"/>
          </a:xfrm>
        </p:spPr>
        <p:txBody>
          <a:bodyPr/>
          <a:lstStyle>
            <a:lvl1pPr marL="120650" indent="-120650">
              <a:buNone/>
              <a:defRPr sz="2400" b="0"/>
            </a:lvl1pPr>
            <a:lvl2pPr marL="176213" indent="0">
              <a:buNone/>
              <a:defRPr sz="2400" b="1"/>
            </a:lvl2pPr>
            <a:lvl3pPr marL="357188" indent="0">
              <a:buNone/>
              <a:defRPr sz="2400" b="1"/>
            </a:lvl3pPr>
            <a:lvl4pPr marL="534988" indent="0">
              <a:buNone/>
              <a:defRPr sz="2400" b="1"/>
            </a:lvl4pPr>
            <a:lvl5pPr marL="715963" indent="0">
              <a:buNone/>
              <a:defRPr sz="2400" b="1"/>
            </a:lvl5pPr>
          </a:lstStyle>
          <a:p>
            <a:pPr lvl="0"/>
            <a:r>
              <a:rPr lang="en-US" dirty="0"/>
              <a:t>“Click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8DBE469-FA96-A611-CE98-0F2F91BDD6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7" y="1260000"/>
            <a:ext cx="720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90D26B-A5B3-53AF-787D-CA185DA722E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05998" y="1692000"/>
            <a:ext cx="7200000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A695A264-93AA-CE06-BF63-CD04C406C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997"/>
            <a:ext cx="1080000" cy="454003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9C61118-65C4-E1C5-E036-604CF0B05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7735" y="5499100"/>
            <a:ext cx="3748720" cy="450850"/>
          </a:xfrm>
        </p:spPr>
        <p:txBody>
          <a:bodyPr/>
          <a:lstStyle>
            <a:lvl1pPr marL="0" indent="0">
              <a:buNone/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Name, Job Title</a:t>
            </a:r>
          </a:p>
        </p:txBody>
      </p:sp>
    </p:spTree>
    <p:extLst>
      <p:ext uri="{BB962C8B-B14F-4D97-AF65-F5344CB8AC3E}">
        <p14:creationId xmlns:p14="http://schemas.microsoft.com/office/powerpoint/2010/main" val="26515098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righ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9F930D-35CB-01D0-4761-E9A6692624F6}"/>
              </a:ext>
            </a:extLst>
          </p:cNvPr>
          <p:cNvSpPr/>
          <p:nvPr userDrawn="1"/>
        </p:nvSpPr>
        <p:spPr>
          <a:xfrm>
            <a:off x="7569201" y="1"/>
            <a:ext cx="4622800" cy="6854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FAA43-049E-0EDB-73E3-7ED4429EA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65ECB-6708-A610-4029-A91BD50C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E1FAB-C451-E465-8500-00AEE22D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D2BA-FFC1-18C8-F9F3-DBECD87D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5F5A8C2-A4E5-0B25-09CD-E49B87376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pic>
        <p:nvPicPr>
          <p:cNvPr id="8" name="Picture 7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31CD433-4D6D-8EAB-439A-3F97BE786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997"/>
            <a:ext cx="1080000" cy="454003"/>
          </a:xfrm>
          <a:prstGeom prst="rect">
            <a:avLst/>
          </a:prstGeo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2E247C2-C9E4-83C5-F04A-E5EA50CF0D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76131" y="1258888"/>
            <a:ext cx="4011069" cy="4691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C463AB-4BD2-49D5-767F-54FC8EA65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7" y="1260000"/>
            <a:ext cx="695840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71815FF-0161-8C49-AB75-C04614AA1BB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05998" y="1692000"/>
            <a:ext cx="6958402" cy="4257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10850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774D-425F-4BC0-2A89-D4FFAD2D27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D2A33-8FED-378E-7CD7-17B365A7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81165-1F65-1CE8-67D1-82144907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C5859-8CFE-67C8-1FC8-66D5E71B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D3BA3C3-C7E2-5DDF-A5DF-F098DEE55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83844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EE27-6D9E-2EA1-121A-B2BD253AB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4EC3D-D47F-716A-A151-ADE5FB2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25ECD-39EC-4E11-7048-B8F19CE2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2932-21A5-5D5D-CBD0-B1D05162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202DCC5-A246-1BAC-FE34-93992F42C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2A2661-F0D3-EA1A-1204-1F0DD2023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000" y="1260000"/>
            <a:ext cx="327612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Our team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6AAF7BD-B690-19AE-85DD-D64C07178B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692000"/>
            <a:ext cx="3277200" cy="1501775"/>
          </a:xfrm>
        </p:spPr>
        <p:txBody>
          <a:bodyPr/>
          <a:lstStyle>
            <a:lvl1pPr marL="0" indent="0">
              <a:buNone/>
              <a:defRPr sz="2400" b="1"/>
            </a:lvl1pPr>
            <a:lvl2pPr marL="176213" indent="0">
              <a:buNone/>
              <a:defRPr sz="2400" b="1"/>
            </a:lvl2pPr>
            <a:lvl3pPr marL="357188" indent="0">
              <a:buNone/>
              <a:defRPr sz="2400" b="1"/>
            </a:lvl3pPr>
            <a:lvl4pPr marL="534988" indent="0">
              <a:buNone/>
              <a:defRPr sz="2400" b="1"/>
            </a:lvl4pPr>
            <a:lvl5pPr marL="715963" indent="0">
              <a:buNone/>
              <a:defRPr sz="2400" b="1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D23521A-6BFC-0413-2BE0-68637565C49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21498" y="1260000"/>
            <a:ext cx="1638000" cy="163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77DA299-DF9F-AA0B-EBD9-B89A2B27B9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73498" y="1260000"/>
            <a:ext cx="1638000" cy="163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EDEE6B0-32AE-5C3F-B6C7-53332D9C70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21498" y="3652524"/>
            <a:ext cx="1638000" cy="163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62F9F762-D9F9-DA71-29D1-C79016D1A8D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73498" y="3652524"/>
            <a:ext cx="1638000" cy="163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33872C5-04BF-F8E7-4D24-9D0D57B1BB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06949" y="2117664"/>
            <a:ext cx="2027051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FBD4C676-D3A0-7C78-8E0C-1156D9E4EF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06949" y="2538000"/>
            <a:ext cx="2027051" cy="36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5A2D47DF-6C80-9D62-8F40-BED8626C26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8949" y="2117664"/>
            <a:ext cx="2027051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124E0AA2-5A10-C4F8-7FF7-3331E936DA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8949" y="2538000"/>
            <a:ext cx="2027051" cy="36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8BDB34A3-36A9-DFDC-3C94-2120F1A7EB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06949" y="4510188"/>
            <a:ext cx="2027051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A3717ED6-BDEA-E997-D0EF-C7FC7E6B0A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06949" y="4930524"/>
            <a:ext cx="2027051" cy="36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46608C4E-A3D0-8547-0277-9E3C281776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858949" y="4510188"/>
            <a:ext cx="2027051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2F90C55D-5300-4742-EBF6-164AB6B4FC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8949" y="4930524"/>
            <a:ext cx="2027051" cy="36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40249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19A-5205-549D-6A59-CF6BFED54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064FE-D615-C9B5-75EB-0193E382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10F5C-6B52-D19B-BD1F-10CBDAB3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6C31-CED2-A64E-05C1-0BADF0D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E2DB3B-3EB6-21F1-DD6A-DB825E3FBF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A7CD79-A047-3B0B-707A-9346E33EB8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40880E-2441-2036-7E0C-9AF61B5CE4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388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1E5CD3-DC74-79A2-F9C5-9B34E0A4C00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52550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2D45A9F-31F5-55C8-2DA7-272DC34A4F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52550" y="23589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EB16D30-D682-728D-096A-539D025158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6388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1516F45-D716-2ECB-DE30-47451F4450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52550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9034FFE-349E-57E0-A97B-B0259AF286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52550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84830A-754F-D374-A275-A566E5B2F19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6388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7A6012A-D91F-C88E-5F6A-A0C9D7978C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52550" y="47870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799F34D-A198-85E8-B6FA-D894213C8C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52550" y="50727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F6A0002E-ADB8-E7E8-623B-31F88EBD745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103938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831397A-CDEC-9164-A6D0-2344B10DA3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0100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2CEEA47-9458-21D6-F801-54AF0CCF87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50100" y="2355729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B59B1DAC-4F74-27F5-E442-B0BF36F38D4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03938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8FB1F47-A580-6EF2-B61C-7D81536696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50100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106A885-6035-680F-D7B6-51F11F3E359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50100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92B06F5C-A2A7-FCFF-5C59-BFDF8B42917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03938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F992B224-4A32-4EEF-BF74-6290FB9D35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50100" y="47870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CB4226-7823-5B28-3999-86D0EBB94FC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50100" y="50727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</p:spTree>
    <p:extLst>
      <p:ext uri="{BB962C8B-B14F-4D97-AF65-F5344CB8AC3E}">
        <p14:creationId xmlns:p14="http://schemas.microsoft.com/office/powerpoint/2010/main" val="705978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19A-5205-549D-6A59-CF6BFED54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064FE-D615-C9B5-75EB-0193E382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10F5C-6B52-D19B-BD1F-10CBDAB3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6C31-CED2-A64E-05C1-0BADF0D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E2DB3B-3EB6-21F1-DD6A-DB825E3FBF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A7CD79-A047-3B0B-707A-9346E33EB8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40880E-2441-2036-7E0C-9AF61B5CE4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388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1E5CD3-DC74-79A2-F9C5-9B34E0A4C00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52550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2D45A9F-31F5-55C8-2DA7-272DC34A4F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52550" y="23589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EB16D30-D682-728D-096A-539D025158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6388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1516F45-D716-2ECB-DE30-47451F4450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52550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9034FFE-349E-57E0-A97B-B0259AF286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52550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84830A-754F-D374-A275-A566E5B2F19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6388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7A6012A-D91F-C88E-5F6A-A0C9D7978C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52550" y="47743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799F34D-A198-85E8-B6FA-D894213C8C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52550" y="50600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F6A0002E-ADB8-E7E8-623B-31F88EBD745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53694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831397A-CDEC-9164-A6D0-2344B10DA3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9856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2CEEA47-9458-21D6-F801-54AF0CCF87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9856" y="23589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B59B1DAC-4F74-27F5-E442-B0BF36F38D4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153694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8FB1F47-A580-6EF2-B61C-7D81536696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99856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106A885-6035-680F-D7B6-51F11F3E359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99856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92B06F5C-A2A7-FCFF-5C59-BFDF8B42917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153694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F992B224-4A32-4EEF-BF74-6290FB9D35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99856" y="47743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CB4226-7823-5B28-3999-86D0EBB94FC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99856" y="50600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00DC641-42E9-0B66-3D72-9F709D811A2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001001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4A1F38BA-66D9-41A9-F343-8B2F5D9A9AC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47163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AEB60AC-335C-9000-1BA5-FDB62E7A9EE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47163" y="23589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6F84F8C-66B2-BD9D-43C9-974D44F94EC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001001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114D6F8-B9A3-ED71-9813-52BAF652A7B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47163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9C04260-C8BE-71ED-EA47-703038E9068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47163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944BF7B4-5DAC-1321-A9A6-C9816D8B397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001001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11F34BF6-57E4-2668-8C65-E480F3A5913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47163" y="47743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8623A0F5-2495-FFA9-60F0-C91A0FF0273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47163" y="50600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</p:spTree>
    <p:extLst>
      <p:ext uri="{BB962C8B-B14F-4D97-AF65-F5344CB8AC3E}">
        <p14:creationId xmlns:p14="http://schemas.microsoft.com/office/powerpoint/2010/main" val="3531968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9DBD-1C80-9434-61C2-BF800372A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4D6F4-7201-D735-D3B3-216FF79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7F9CC-6282-CDBE-05BD-D05AF463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1CFB-88CF-58EB-DF8B-2B62A5D2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1704BAE-4588-79BC-83D2-40594032A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5D577385-0486-30CD-9591-DF5CA8E9F42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388" y="1260000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C4BDD-95AC-F534-49C7-7F39B914F4BB}"/>
              </a:ext>
            </a:extLst>
          </p:cNvPr>
          <p:cNvCxnSpPr>
            <a:cxnSpLocks/>
          </p:cNvCxnSpPr>
          <p:nvPr userDrawn="1"/>
        </p:nvCxnSpPr>
        <p:spPr>
          <a:xfrm>
            <a:off x="1352550" y="1937440"/>
            <a:ext cx="10539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3EC4540-66CE-AE24-3D97-903139C81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52550" y="1260000"/>
            <a:ext cx="460185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3B156F5-850E-94C4-320A-C11DCDC45CE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52550" y="1548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B16A0D5-984E-52E5-2799-ADA0965709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8184" y="1260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Telephone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613D97F-1DE4-AD85-B1A1-022A48BAE0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8184" y="1548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DCBBC23-DAC0-91A1-1B44-DF768098FB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52550" y="2052982"/>
            <a:ext cx="10533063" cy="3896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9252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iography ent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9DBD-1C80-9434-61C2-BF800372A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4D6F4-7201-D735-D3B3-216FF79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7F9CC-6282-CDBE-05BD-D05AF463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1CFB-88CF-58EB-DF8B-2B62A5D2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1704BAE-4588-79BC-83D2-40594032A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5D577385-0486-30CD-9591-DF5CA8E9F42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388" y="1260000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C4BDD-95AC-F534-49C7-7F39B914F4BB}"/>
              </a:ext>
            </a:extLst>
          </p:cNvPr>
          <p:cNvCxnSpPr>
            <a:cxnSpLocks/>
          </p:cNvCxnSpPr>
          <p:nvPr userDrawn="1"/>
        </p:nvCxnSpPr>
        <p:spPr>
          <a:xfrm>
            <a:off x="1352550" y="1936800"/>
            <a:ext cx="10539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3EC4540-66CE-AE24-3D97-903139C81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52550" y="1260000"/>
            <a:ext cx="460185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3B156F5-850E-94C4-320A-C11DCDC45CE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52550" y="1548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B16A0D5-984E-52E5-2799-ADA0965709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8184" y="1260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Telephone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613D97F-1DE4-AD85-B1A1-022A48BAE0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8184" y="1548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60516244-1DBC-D2C0-E79A-2036911E6A1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6388" y="3429000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D6DF6-094C-A16E-2F7A-A1C6CB8F41F2}"/>
              </a:ext>
            </a:extLst>
          </p:cNvPr>
          <p:cNvCxnSpPr>
            <a:cxnSpLocks/>
          </p:cNvCxnSpPr>
          <p:nvPr userDrawn="1"/>
        </p:nvCxnSpPr>
        <p:spPr>
          <a:xfrm>
            <a:off x="1352550" y="4093610"/>
            <a:ext cx="10539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B2B9431-F5DF-5DA9-8F28-87EA404B45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52550" y="3429000"/>
            <a:ext cx="460185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3D504FF-41D7-B6F6-EFCE-1116741BC3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52550" y="371475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Job title, location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66077F0-210D-1948-4394-89AFAA99C63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8184" y="3429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Telephone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4BC109F-D899-2BA8-FAF6-5B336578446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8184" y="371475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60BBA0CC-565F-00AD-0199-A9F5D1822F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52550" y="2051999"/>
            <a:ext cx="10533063" cy="118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66EC383C-ED58-904B-F5C3-4F1400A59B4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352550" y="4217985"/>
            <a:ext cx="10533063" cy="118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52592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FEC-8737-007E-D1B3-D068822327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82909-DC96-0DF9-73E2-5455A69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E630-D2C1-4150-01CF-4E92609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37FA-CCB6-519F-B498-327CB1E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FAA178C-2370-23EB-A3DB-5D6550D9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B25028-743B-B24C-5195-C53613817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38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BDBDFB-B313-DE0C-369A-35587F256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388" y="2260888"/>
            <a:ext cx="316865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649F75F-0960-5492-7258-E7FE8A55D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76675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ABE1E9B-1459-2F2F-5C96-E736FE6D3C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6675" y="2260888"/>
            <a:ext cx="316865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7C1BBF3-E26F-49A4-6289-785814A8E5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46962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9845BA4-2F30-CA38-85C5-A7B4C15152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16962" y="2260888"/>
            <a:ext cx="316865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5F984E0-3C52-FFDB-29D4-E7DEB2EC1F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DF0C5E-709A-1BB3-74E1-23EB36383A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263" y="2614613"/>
            <a:ext cx="316865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50B34255-BA60-D0F3-01B2-7B05D265DE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46675" y="2614613"/>
            <a:ext cx="316865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7E0DA2C-36AC-BCED-5B60-2571A9D79F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16962" y="2614613"/>
            <a:ext cx="316865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8B4AF-A790-625F-68C9-574E05D20574}"/>
              </a:ext>
            </a:extLst>
          </p:cNvPr>
          <p:cNvSpPr txBox="1"/>
          <p:nvPr userDrawn="1"/>
        </p:nvSpPr>
        <p:spPr>
          <a:xfrm>
            <a:off x="-1828800" y="2827381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NOTE: Adjust the vertical dividers to match the height of your text content (making sure all are of a consistent height).</a:t>
            </a:r>
          </a:p>
        </p:txBody>
      </p:sp>
    </p:spTree>
    <p:extLst>
      <p:ext uri="{BB962C8B-B14F-4D97-AF65-F5344CB8AC3E}">
        <p14:creationId xmlns:p14="http://schemas.microsoft.com/office/powerpoint/2010/main" val="313676367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FEC-8737-007E-D1B3-D068822327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82909-DC96-0DF9-73E2-5455A69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E630-D2C1-4150-01CF-4E92609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37FA-CCB6-519F-B498-327CB1E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FAA178C-2370-23EB-A3DB-5D6550D9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B25028-743B-B24C-5195-C53613817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38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BDBDFB-B313-DE0C-369A-35587F256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388" y="2260888"/>
            <a:ext cx="21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649F75F-0960-5492-7258-E7FE8A55D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8495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ABE1E9B-1459-2F2F-5C96-E736FE6D3C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8495" y="2260888"/>
            <a:ext cx="21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7C1BBF3-E26F-49A4-6289-785814A8E5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4957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9845BA4-2F30-CA38-85C5-A7B4C15152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74957" y="2260888"/>
            <a:ext cx="21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5F984E0-3C52-FFDB-29D4-E7DEB2EC1F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DF0C5E-709A-1BB3-74E1-23EB36383A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263" y="2614613"/>
            <a:ext cx="216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50B34255-BA60-D0F3-01B2-7B05D265DE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28495" y="2614613"/>
            <a:ext cx="216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7E0DA2C-36AC-BCED-5B60-2571A9D79F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0727" y="2614613"/>
            <a:ext cx="216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74ED91-6808-A1BF-4CBF-6BC9BA66F8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62960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D0D9DB-F289-9386-5914-D76789371C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32960" y="2260888"/>
            <a:ext cx="21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87EEBF8A-F558-AE22-D4E6-B5D5CDBB40A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32960" y="2614613"/>
            <a:ext cx="216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6C2DE-B1DA-6ED2-65F3-D7B4F2F7B083}"/>
              </a:ext>
            </a:extLst>
          </p:cNvPr>
          <p:cNvSpPr txBox="1"/>
          <p:nvPr userDrawn="1"/>
        </p:nvSpPr>
        <p:spPr>
          <a:xfrm>
            <a:off x="-1828800" y="2827381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NOTE: Adjust the vertical dividers to match the height of your text content (making sure all are of a consistent height).</a:t>
            </a:r>
          </a:p>
        </p:txBody>
      </p:sp>
    </p:spTree>
    <p:extLst>
      <p:ext uri="{BB962C8B-B14F-4D97-AF65-F5344CB8AC3E}">
        <p14:creationId xmlns:p14="http://schemas.microsoft.com/office/powerpoint/2010/main" val="1783271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ic cover with supergraphic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oad with a yellow car on it&#10;&#10;Description automatically generated">
            <a:extLst>
              <a:ext uri="{FF2B5EF4-FFF2-40B4-BE49-F238E27FC236}">
                <a16:creationId xmlns:a16="http://schemas.microsoft.com/office/drawing/2014/main" id="{6DD5C5F7-2A1C-8F92-7E7A-AD378379D6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1581200" cy="3877165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2D9C2727-03FC-D22A-33E3-BB43F49C2F99}"/>
              </a:ext>
            </a:extLst>
          </p:cNvPr>
          <p:cNvSpPr/>
          <p:nvPr userDrawn="1"/>
        </p:nvSpPr>
        <p:spPr>
          <a:xfrm>
            <a:off x="3178788" y="300047"/>
            <a:ext cx="3780186" cy="3880800"/>
          </a:xfrm>
          <a:prstGeom prst="parallelogram">
            <a:avLst>
              <a:gd name="adj" fmla="val 34323"/>
            </a:avLst>
          </a:prstGeom>
          <a:solidFill>
            <a:schemeClr val="bg1">
              <a:alpha val="212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47878-4CC5-2F38-EC5C-CE288DFC6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000" y="4550400"/>
            <a:ext cx="11581200" cy="36000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4444-F2E0-6C9C-4C6D-05AB61391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000" y="4910400"/>
            <a:ext cx="11581200" cy="360000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95539-9F7B-3A76-36CE-3A8633FDF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6249600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Name, Date, Year</a:t>
            </a:r>
            <a:endParaRPr lang="en-GB" dirty="0"/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992B0AEC-0B02-C9B9-20C7-107A563868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8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FEC-8737-007E-D1B3-D068822327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82909-DC96-0DF9-73E2-5455A69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E630-D2C1-4150-01CF-4E92609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37FA-CCB6-519F-B498-327CB1E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FAA178C-2370-23EB-A3DB-5D6550D9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B25028-743B-B24C-5195-C53613817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38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BDBDFB-B313-DE0C-369A-35587F256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388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649F75F-0960-5492-7258-E7FE8A55D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8600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ABE1E9B-1459-2F2F-5C96-E736FE6D3C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8600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7C1BBF3-E26F-49A4-6289-785814A8E5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5139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9845BA4-2F30-CA38-85C5-A7B4C15152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25139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5F984E0-3C52-FFDB-29D4-E7DEB2EC1F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DF0C5E-709A-1BB3-74E1-23EB36383A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263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50B34255-BA60-D0F3-01B2-7B05D265DE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98600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7E0DA2C-36AC-BCED-5B60-2571A9D79F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20937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74ED91-6808-A1BF-4CBF-6BC9BA66F8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69073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D0D9DB-F289-9386-5914-D76789371C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39073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87EEBF8A-F558-AE22-D4E6-B5D5CDBB40A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43274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E1143B7-8C08-7715-B222-285F3D1124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95612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96973EE-B874-C807-05A2-E788AB572CD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265612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E75EA8CC-4B36-0979-00D7-D98C0378C33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265612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98626-6D16-799D-FDFC-F0CE622468F8}"/>
              </a:ext>
            </a:extLst>
          </p:cNvPr>
          <p:cNvSpPr txBox="1"/>
          <p:nvPr userDrawn="1"/>
        </p:nvSpPr>
        <p:spPr>
          <a:xfrm>
            <a:off x="-1828800" y="2827381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NOTE: Adjust the vertical dividers to match the height of your text content (making sure all are of a consistent height).</a:t>
            </a:r>
          </a:p>
        </p:txBody>
      </p:sp>
    </p:spTree>
    <p:extLst>
      <p:ext uri="{BB962C8B-B14F-4D97-AF65-F5344CB8AC3E}">
        <p14:creationId xmlns:p14="http://schemas.microsoft.com/office/powerpoint/2010/main" val="380163078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FEC-8737-007E-D1B3-D068822327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82909-DC96-0DF9-73E2-5455A69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E630-D2C1-4150-01CF-4E92609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37FA-CCB6-519F-B498-327CB1E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FAA178C-2370-23EB-A3DB-5D6550D9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B25028-743B-B24C-5195-C53613817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38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BDBDFB-B313-DE0C-369A-35587F256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388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649F75F-0960-5492-7258-E7FE8A55D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7403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ABE1E9B-1459-2F2F-5C96-E736FE6D3C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87403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7C1BBF3-E26F-49A4-6289-785814A8E5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841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9845BA4-2F30-CA38-85C5-A7B4C15152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98418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5F984E0-3C52-FFDB-29D4-E7DEB2EC1F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DF0C5E-709A-1BB3-74E1-23EB36383A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26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50B34255-BA60-D0F3-01B2-7B05D265DE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8740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7E0DA2C-36AC-BCED-5B60-2571A9D79F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9854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74ED91-6808-A1BF-4CBF-6BC9BA66F8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33584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D0D9DB-F289-9386-5914-D76789371C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03584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87EEBF8A-F558-AE22-D4E6-B5D5CDBB40A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0968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E1143B7-8C08-7715-B222-285F3D1124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56797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96973EE-B874-C807-05A2-E788AB572CD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26797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E75EA8CC-4B36-0979-00D7-D98C0378C33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2082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C673BB7-7B43-2C1F-84B3-272213CC242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61963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55F8E3E-B001-1EC8-73CC-A173445AAA3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631963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EBF24D4C-088E-4310-4B09-349A011906D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63196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9E6584-10DA-3C23-5CE2-E401678B8E96}"/>
              </a:ext>
            </a:extLst>
          </p:cNvPr>
          <p:cNvSpPr txBox="1"/>
          <p:nvPr userDrawn="1"/>
        </p:nvSpPr>
        <p:spPr>
          <a:xfrm>
            <a:off x="-1828800" y="2827381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NOTE: Adjust the vertical dividers to match the height of your text content (making sure all are of a consistent height).</a:t>
            </a:r>
          </a:p>
        </p:txBody>
      </p:sp>
    </p:spTree>
    <p:extLst>
      <p:ext uri="{BB962C8B-B14F-4D97-AF65-F5344CB8AC3E}">
        <p14:creationId xmlns:p14="http://schemas.microsoft.com/office/powerpoint/2010/main" val="6870647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ordered list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DD8-F736-58AC-CD94-5C03CAD1D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D096A-3E52-A993-CD98-5B54B3F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3C46-FE1C-5B55-8736-D92A292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59ED7-6301-6253-D233-C58E8C6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B0C025B-1475-5461-482F-DCD9102FE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8C31F6-7356-9E5D-935E-F91149CAB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796A467-69E9-9658-B939-2DA982454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2739" y="2282973"/>
            <a:ext cx="316865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267F397-CAB1-ACFA-DD29-6917F5690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53026" y="2282973"/>
            <a:ext cx="316865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4182BE-16AC-FE8D-6046-2D319B046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3313" y="2282973"/>
            <a:ext cx="316865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0C278E9-305D-9CC3-2C55-D591D89A13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2614" y="2614613"/>
            <a:ext cx="316865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96AFF61-1756-32E6-DB00-2475E0F224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53026" y="2614613"/>
            <a:ext cx="316865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B875B18-3A04-B000-C2D6-0E6AE0B97C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23313" y="2614613"/>
            <a:ext cx="316865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1F6D0-3D4A-F281-6203-F010C801ADF5}"/>
              </a:ext>
            </a:extLst>
          </p:cNvPr>
          <p:cNvSpPr txBox="1"/>
          <p:nvPr userDrawn="1"/>
        </p:nvSpPr>
        <p:spPr>
          <a:xfrm>
            <a:off x="-1828800" y="2827381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NOTE: Adjust the vertical dividers to match the height of your text content (making sure all are of a consistent height).</a:t>
            </a:r>
          </a:p>
        </p:txBody>
      </p:sp>
    </p:spTree>
    <p:extLst>
      <p:ext uri="{BB962C8B-B14F-4D97-AF65-F5344CB8AC3E}">
        <p14:creationId xmlns:p14="http://schemas.microsoft.com/office/powerpoint/2010/main" val="398952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ordered list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DD8-F736-58AC-CD94-5C03CAD1D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D096A-3E52-A993-CD98-5B54B3F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3C46-FE1C-5B55-8736-D92A292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59ED7-6301-6253-D233-C58E8C6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B0C025B-1475-5461-482F-DCD9102FE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8C31F6-7356-9E5D-935E-F91149CAB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796A467-69E9-9658-B939-2DA982454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207" y="2282973"/>
            <a:ext cx="25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267F397-CAB1-ACFA-DD29-6917F5690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2126" y="2282973"/>
            <a:ext cx="25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4182BE-16AC-FE8D-6046-2D319B046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12045" y="2282973"/>
            <a:ext cx="25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0C278E9-305D-9CC3-2C55-D591D89A13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2082" y="2614613"/>
            <a:ext cx="25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96AFF61-1756-32E6-DB00-2475E0F224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52042" y="2614613"/>
            <a:ext cx="25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B875B18-3A04-B000-C2D6-0E6AE0B97C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12002" y="2614613"/>
            <a:ext cx="25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8BBD533-3575-CCFB-E71B-47CDA35679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371963" y="2282973"/>
            <a:ext cx="25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A1E506D-D061-96CB-507A-484BC5A401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71963" y="2614613"/>
            <a:ext cx="25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0B512-6ED9-5922-BA60-BD3002855A93}"/>
              </a:ext>
            </a:extLst>
          </p:cNvPr>
          <p:cNvSpPr txBox="1"/>
          <p:nvPr userDrawn="1"/>
        </p:nvSpPr>
        <p:spPr>
          <a:xfrm>
            <a:off x="-1828800" y="2827381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NOTE: Adjust the vertical dividers to match the height of your text content (making sure all are of a consistent height).</a:t>
            </a:r>
          </a:p>
        </p:txBody>
      </p:sp>
    </p:spTree>
    <p:extLst>
      <p:ext uri="{BB962C8B-B14F-4D97-AF65-F5344CB8AC3E}">
        <p14:creationId xmlns:p14="http://schemas.microsoft.com/office/powerpoint/2010/main" val="83480602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ordered list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DD8-F736-58AC-CD94-5C03CAD1D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D096A-3E52-A993-CD98-5B54B3F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3C46-FE1C-5B55-8736-D92A292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59ED7-6301-6253-D233-C58E8C6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B0C025B-1475-5461-482F-DCD9102FE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8C31F6-7356-9E5D-935E-F91149CAB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796A467-69E9-9658-B939-2DA982454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000" y="2282973"/>
            <a:ext cx="1980122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267F397-CAB1-ACFA-DD29-6917F5690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41171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4182BE-16AC-FE8D-6046-2D319B046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6220" y="2282973"/>
            <a:ext cx="1978823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0C278E9-305D-9CC3-2C55-D591D89A13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6000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96AFF61-1756-32E6-DB00-2475E0F224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41171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B875B18-3A04-B000-C2D6-0E6AE0B97C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97662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8BBD533-3575-CCFB-E71B-47CDA35679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0092" y="2282973"/>
            <a:ext cx="1978823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A1E506D-D061-96CB-507A-484BC5A401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54153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5B29677-BE3B-7470-2545-1CDB378173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03963" y="2282973"/>
            <a:ext cx="1987999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F79A021-8D89-90CC-C1F3-B0371DBA612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910646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26E93-42D8-60A3-0F72-43200D611A10}"/>
              </a:ext>
            </a:extLst>
          </p:cNvPr>
          <p:cNvSpPr txBox="1"/>
          <p:nvPr userDrawn="1"/>
        </p:nvSpPr>
        <p:spPr>
          <a:xfrm>
            <a:off x="-1828800" y="2827381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NOTE: Adjust the vertical dividers to match the height of your text content (making sure all are of a consistent height).</a:t>
            </a:r>
          </a:p>
        </p:txBody>
      </p:sp>
    </p:spTree>
    <p:extLst>
      <p:ext uri="{BB962C8B-B14F-4D97-AF65-F5344CB8AC3E}">
        <p14:creationId xmlns:p14="http://schemas.microsoft.com/office/powerpoint/2010/main" val="48148387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ordered list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DD8-F736-58AC-CD94-5C03CAD1D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D096A-3E52-A993-CD98-5B54B3F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3C46-FE1C-5B55-8736-D92A292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59ED7-6301-6253-D233-C58E8C6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B0C025B-1475-5461-482F-DCD9102FE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8C31F6-7356-9E5D-935E-F91149CAB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796A467-69E9-9658-B939-2DA982454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000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267F397-CAB1-ACFA-DD29-6917F5690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41729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4182BE-16AC-FE8D-6046-2D319B046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458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0C278E9-305D-9CC3-2C55-D591D89A13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6000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96AFF61-1756-32E6-DB00-2475E0F224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43065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B875B18-3A04-B000-C2D6-0E6AE0B97C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00130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8BBD533-3575-CCFB-E71B-47CDA35679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53187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A1E506D-D061-96CB-507A-484BC5A401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57195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5B29677-BE3B-7470-2545-1CDB378173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8916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F79A021-8D89-90CC-C1F3-B0371DBA612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4260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6BACB2F-0DB8-DD63-EA6C-7C37EC4B4A7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264643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83AED7B-9104-4F4D-98AE-4DBE12D1BBD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271326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8B30BC-5605-4035-E48B-463C18BEDEB8}"/>
              </a:ext>
            </a:extLst>
          </p:cNvPr>
          <p:cNvSpPr txBox="1"/>
          <p:nvPr userDrawn="1"/>
        </p:nvSpPr>
        <p:spPr>
          <a:xfrm>
            <a:off x="-1828800" y="2827381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NOTE: Adjust the vertical dividers to match the height of your text content (making sure all are of a consistent height).</a:t>
            </a:r>
          </a:p>
        </p:txBody>
      </p:sp>
    </p:spTree>
    <p:extLst>
      <p:ext uri="{BB962C8B-B14F-4D97-AF65-F5344CB8AC3E}">
        <p14:creationId xmlns:p14="http://schemas.microsoft.com/office/powerpoint/2010/main" val="299455111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1CD-2885-55F3-61DF-04B492183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DCDA2-F04F-EF39-A68F-2FFB8F20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E165A-D603-F44C-1F49-59254C6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8BC9-AFDB-387B-F5C5-FFDC1EF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0B4463B-6714-67EC-1362-F20D740D5E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D7A8C5F-BE9D-1F83-FE56-4A5E6AB608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6434A8A-3238-656F-E766-071DBA37E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99" y="2282973"/>
            <a:ext cx="3527875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3137B0F-E471-1AB8-6CBA-9BCDAD5E8A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5349" y="2282973"/>
            <a:ext cx="3527874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E02E6-314F-A208-BB34-A03F5F310B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898" y="2282973"/>
            <a:ext cx="3528126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15EEF04-EB57-2EFE-BCC8-60BFAE4541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675" y="2614613"/>
            <a:ext cx="3528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D62A765-47EA-B167-0BE8-B4756A00F5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95349" y="2614613"/>
            <a:ext cx="3528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D5C994C-A90B-DEE1-D499-BF454BABBD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86024" y="2614613"/>
            <a:ext cx="3528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58CFD-6353-8E5B-960B-5799F0D9921C}"/>
              </a:ext>
            </a:extLst>
          </p:cNvPr>
          <p:cNvCxnSpPr>
            <a:cxnSpLocks/>
          </p:cNvCxnSpPr>
          <p:nvPr userDrawn="1"/>
        </p:nvCxnSpPr>
        <p:spPr>
          <a:xfrm>
            <a:off x="304675" y="2282973"/>
            <a:ext cx="3528126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BDB799E-9DE8-9EFD-E9D6-FF4EAC64FC22}"/>
              </a:ext>
            </a:extLst>
          </p:cNvPr>
          <p:cNvSpPr/>
          <p:nvPr userDrawn="1"/>
        </p:nvSpPr>
        <p:spPr>
          <a:xfrm>
            <a:off x="3888912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1FEB51-AFE7-8D09-2DDF-EA55F7B457BE}"/>
              </a:ext>
            </a:extLst>
          </p:cNvPr>
          <p:cNvCxnSpPr>
            <a:cxnSpLocks/>
          </p:cNvCxnSpPr>
          <p:nvPr userDrawn="1"/>
        </p:nvCxnSpPr>
        <p:spPr>
          <a:xfrm>
            <a:off x="4196397" y="2282973"/>
            <a:ext cx="3528126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62FBB4E5-5680-7A1E-A0CE-9B5E67EA5EBD}"/>
              </a:ext>
            </a:extLst>
          </p:cNvPr>
          <p:cNvSpPr/>
          <p:nvPr userDrawn="1"/>
        </p:nvSpPr>
        <p:spPr>
          <a:xfrm>
            <a:off x="7780634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F97134-2CAF-FE5A-4E3B-79DD92C4E68E}"/>
              </a:ext>
            </a:extLst>
          </p:cNvPr>
          <p:cNvCxnSpPr>
            <a:cxnSpLocks/>
          </p:cNvCxnSpPr>
          <p:nvPr userDrawn="1"/>
        </p:nvCxnSpPr>
        <p:spPr>
          <a:xfrm>
            <a:off x="8088119" y="2282973"/>
            <a:ext cx="3528126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1CF0A13A-31A4-FF89-6DE7-027605D20B96}"/>
              </a:ext>
            </a:extLst>
          </p:cNvPr>
          <p:cNvSpPr/>
          <p:nvPr userDrawn="1"/>
        </p:nvSpPr>
        <p:spPr>
          <a:xfrm>
            <a:off x="11672356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0825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1CD-2885-55F3-61DF-04B492183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DCDA2-F04F-EF39-A68F-2FFB8F20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E165A-D603-F44C-1F49-59254C6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8BC9-AFDB-387B-F5C5-FFDC1EF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0B4463B-6714-67EC-1362-F20D740D5E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D7A8C5F-BE9D-1F83-FE56-4A5E6AB608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6434A8A-3238-656F-E766-071DBA37E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99" y="2282973"/>
            <a:ext cx="2556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3137B0F-E471-1AB8-6CBA-9BCDAD5E8A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11156" y="2282973"/>
            <a:ext cx="2556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E02E6-314F-A208-BB34-A03F5F310B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7637" y="2282973"/>
            <a:ext cx="2556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15EEF04-EB57-2EFE-BCC8-60BFAE4541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675" y="2614613"/>
            <a:ext cx="2556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D62A765-47EA-B167-0BE8-B4756A00F5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11156" y="2614613"/>
            <a:ext cx="2556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D5C994C-A90B-DEE1-D499-BF454BABBD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17637" y="2614613"/>
            <a:ext cx="2556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58CFD-6353-8E5B-960B-5799F0D9921C}"/>
              </a:ext>
            </a:extLst>
          </p:cNvPr>
          <p:cNvCxnSpPr>
            <a:cxnSpLocks/>
          </p:cNvCxnSpPr>
          <p:nvPr userDrawn="1"/>
        </p:nvCxnSpPr>
        <p:spPr>
          <a:xfrm>
            <a:off x="304675" y="2282973"/>
            <a:ext cx="255612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BDB799E-9DE8-9EFD-E9D6-FF4EAC64FC22}"/>
              </a:ext>
            </a:extLst>
          </p:cNvPr>
          <p:cNvSpPr/>
          <p:nvPr userDrawn="1"/>
        </p:nvSpPr>
        <p:spPr>
          <a:xfrm>
            <a:off x="2916910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459F560-10CA-9159-63B5-9571F8F2CD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24117" y="2282973"/>
            <a:ext cx="2556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D1CE8918-CB52-FC8D-0667-5DD4C290489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24119" y="2614613"/>
            <a:ext cx="2556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3B61CA-A7BE-8A3E-D9AC-F654B9B38698}"/>
              </a:ext>
            </a:extLst>
          </p:cNvPr>
          <p:cNvCxnSpPr>
            <a:cxnSpLocks/>
          </p:cNvCxnSpPr>
          <p:nvPr userDrawn="1"/>
        </p:nvCxnSpPr>
        <p:spPr>
          <a:xfrm>
            <a:off x="3221565" y="2282973"/>
            <a:ext cx="255612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A8B2014E-675C-8EB9-B5B5-BD95FAFE19E6}"/>
              </a:ext>
            </a:extLst>
          </p:cNvPr>
          <p:cNvSpPr/>
          <p:nvPr userDrawn="1"/>
        </p:nvSpPr>
        <p:spPr>
          <a:xfrm>
            <a:off x="5833800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0D4E54-4CD3-D526-DEED-81769F41304D}"/>
              </a:ext>
            </a:extLst>
          </p:cNvPr>
          <p:cNvCxnSpPr>
            <a:cxnSpLocks/>
          </p:cNvCxnSpPr>
          <p:nvPr userDrawn="1"/>
        </p:nvCxnSpPr>
        <p:spPr>
          <a:xfrm>
            <a:off x="6117513" y="2282973"/>
            <a:ext cx="255612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8E6AA380-E662-A92F-D609-F474C925FADA}"/>
              </a:ext>
            </a:extLst>
          </p:cNvPr>
          <p:cNvSpPr/>
          <p:nvPr userDrawn="1"/>
        </p:nvSpPr>
        <p:spPr>
          <a:xfrm>
            <a:off x="8729748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163727-FD74-E51F-D285-A4FDEAB2E16E}"/>
              </a:ext>
            </a:extLst>
          </p:cNvPr>
          <p:cNvCxnSpPr>
            <a:cxnSpLocks/>
          </p:cNvCxnSpPr>
          <p:nvPr userDrawn="1"/>
        </p:nvCxnSpPr>
        <p:spPr>
          <a:xfrm>
            <a:off x="9024117" y="2282973"/>
            <a:ext cx="255612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AACA7782-B627-5E5D-977C-78713F8554CD}"/>
              </a:ext>
            </a:extLst>
          </p:cNvPr>
          <p:cNvSpPr/>
          <p:nvPr userDrawn="1"/>
        </p:nvSpPr>
        <p:spPr>
          <a:xfrm>
            <a:off x="11636352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1703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1CD-2885-55F3-61DF-04B492183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DCDA2-F04F-EF39-A68F-2FFB8F20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E165A-D603-F44C-1F49-59254C6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8BC9-AFDB-387B-F5C5-FFDC1EF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0B4463B-6714-67EC-1362-F20D740D5E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D7A8C5F-BE9D-1F83-FE56-4A5E6AB608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6434A8A-3238-656F-E766-071DBA37E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99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3137B0F-E471-1AB8-6CBA-9BCDAD5E8A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628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E02E6-314F-A208-BB34-A03F5F310B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52457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15EEF04-EB57-2EFE-BCC8-60BFAE4541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675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D62A765-47EA-B167-0BE8-B4756A00F5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28535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D5C994C-A90B-DEE1-D499-BF454BABBD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52395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58CFD-6353-8E5B-960B-5799F0D9921C}"/>
              </a:ext>
            </a:extLst>
          </p:cNvPr>
          <p:cNvCxnSpPr>
            <a:cxnSpLocks/>
          </p:cNvCxnSpPr>
          <p:nvPr userDrawn="1"/>
        </p:nvCxnSpPr>
        <p:spPr>
          <a:xfrm>
            <a:off x="304800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BDB799E-9DE8-9EFD-E9D6-FF4EAC64FC22}"/>
              </a:ext>
            </a:extLst>
          </p:cNvPr>
          <p:cNvSpPr/>
          <p:nvPr userDrawn="1"/>
        </p:nvSpPr>
        <p:spPr>
          <a:xfrm>
            <a:off x="2348118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459F560-10CA-9159-63B5-9571F8F2CD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76286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D1CE8918-CB52-FC8D-0667-5DD4C290489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76255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E0300071-C10F-73DE-516F-3A997209D3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00115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DAD04CC-D508-F0AA-6E8C-45D588BE7E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600117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AD16E6-DFB2-3260-E7C2-D0F51629D8A7}"/>
              </a:ext>
            </a:extLst>
          </p:cNvPr>
          <p:cNvCxnSpPr>
            <a:cxnSpLocks/>
          </p:cNvCxnSpPr>
          <p:nvPr userDrawn="1"/>
        </p:nvCxnSpPr>
        <p:spPr>
          <a:xfrm>
            <a:off x="2628629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3DACABFD-232F-18BC-919F-CAD8A133DCDE}"/>
              </a:ext>
            </a:extLst>
          </p:cNvPr>
          <p:cNvSpPr/>
          <p:nvPr userDrawn="1"/>
        </p:nvSpPr>
        <p:spPr>
          <a:xfrm>
            <a:off x="4671947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EA3E50-1AFA-3BF7-A87F-151906E60032}"/>
              </a:ext>
            </a:extLst>
          </p:cNvPr>
          <p:cNvCxnSpPr>
            <a:cxnSpLocks/>
          </p:cNvCxnSpPr>
          <p:nvPr userDrawn="1"/>
        </p:nvCxnSpPr>
        <p:spPr>
          <a:xfrm>
            <a:off x="4952395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5E84197-6880-09C2-1E08-4B7A842980F1}"/>
              </a:ext>
            </a:extLst>
          </p:cNvPr>
          <p:cNvSpPr/>
          <p:nvPr userDrawn="1"/>
        </p:nvSpPr>
        <p:spPr>
          <a:xfrm>
            <a:off x="6995713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A4F882-E214-37A5-1366-A11A8B3C2119}"/>
              </a:ext>
            </a:extLst>
          </p:cNvPr>
          <p:cNvCxnSpPr>
            <a:cxnSpLocks/>
          </p:cNvCxnSpPr>
          <p:nvPr userDrawn="1"/>
        </p:nvCxnSpPr>
        <p:spPr>
          <a:xfrm>
            <a:off x="7276161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7A04A431-73CA-32DE-D035-406F2582A75A}"/>
              </a:ext>
            </a:extLst>
          </p:cNvPr>
          <p:cNvSpPr/>
          <p:nvPr userDrawn="1"/>
        </p:nvSpPr>
        <p:spPr>
          <a:xfrm>
            <a:off x="9319479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570E91-ABB2-A812-B684-C45EB139B97D}"/>
              </a:ext>
            </a:extLst>
          </p:cNvPr>
          <p:cNvCxnSpPr>
            <a:cxnSpLocks/>
          </p:cNvCxnSpPr>
          <p:nvPr userDrawn="1"/>
        </p:nvCxnSpPr>
        <p:spPr>
          <a:xfrm>
            <a:off x="9599927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1AF30669-A2A4-2FDE-F80A-35E06EF01380}"/>
              </a:ext>
            </a:extLst>
          </p:cNvPr>
          <p:cNvSpPr/>
          <p:nvPr userDrawn="1"/>
        </p:nvSpPr>
        <p:spPr>
          <a:xfrm>
            <a:off x="11643245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4453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1CD-2885-55F3-61DF-04B492183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DCDA2-F04F-EF39-A68F-2FFB8F20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E165A-D603-F44C-1F49-59254C6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8BC9-AFDB-387B-F5C5-FFDC1EF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0B4463B-6714-67EC-1362-F20D740D5E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D7A8C5F-BE9D-1F83-FE56-4A5E6AB608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6434A8A-3238-656F-E766-071DBA37E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99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3137B0F-E471-1AB8-6CBA-9BCDAD5E8A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37266" y="2282973"/>
            <a:ext cx="1620000" cy="27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1" i="0" dirty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E02E6-314F-A208-BB34-A03F5F310B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69733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15EEF04-EB57-2EFE-BCC8-60BFAE4541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675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D62A765-47EA-B167-0BE8-B4756A00F5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237167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D5C994C-A90B-DEE1-D499-BF454BABBD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169659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58CFD-6353-8E5B-960B-5799F0D9921C}"/>
              </a:ext>
            </a:extLst>
          </p:cNvPr>
          <p:cNvCxnSpPr>
            <a:cxnSpLocks/>
          </p:cNvCxnSpPr>
          <p:nvPr userDrawn="1"/>
        </p:nvCxnSpPr>
        <p:spPr>
          <a:xfrm>
            <a:off x="304675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BDB799E-9DE8-9EFD-E9D6-FF4EAC64FC22}"/>
              </a:ext>
            </a:extLst>
          </p:cNvPr>
          <p:cNvSpPr/>
          <p:nvPr userDrawn="1"/>
        </p:nvSpPr>
        <p:spPr>
          <a:xfrm>
            <a:off x="1980786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459F560-10CA-9159-63B5-9571F8F2CD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02200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D1CE8918-CB52-FC8D-0667-5DD4C290489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02151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E0300071-C10F-73DE-516F-3A997209D3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4667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DAD04CC-D508-F0AA-6E8C-45D588BE7E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034643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F5921D6-64BE-2161-A143-2DD17980F61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967132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24C0D168-202E-E51B-E59E-8C97350E17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967134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2904-10A6-C3A5-8D83-683C63BB01AF}"/>
              </a:ext>
            </a:extLst>
          </p:cNvPr>
          <p:cNvCxnSpPr>
            <a:cxnSpLocks/>
          </p:cNvCxnSpPr>
          <p:nvPr userDrawn="1"/>
        </p:nvCxnSpPr>
        <p:spPr>
          <a:xfrm>
            <a:off x="2240911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A47832D4-502D-A508-2B20-B5B27FE51634}"/>
              </a:ext>
            </a:extLst>
          </p:cNvPr>
          <p:cNvSpPr/>
          <p:nvPr userDrawn="1"/>
        </p:nvSpPr>
        <p:spPr>
          <a:xfrm>
            <a:off x="3917022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D95FB1-1C25-533D-3CF4-8A51280DDBD0}"/>
              </a:ext>
            </a:extLst>
          </p:cNvPr>
          <p:cNvCxnSpPr>
            <a:cxnSpLocks/>
          </p:cNvCxnSpPr>
          <p:nvPr userDrawn="1"/>
        </p:nvCxnSpPr>
        <p:spPr>
          <a:xfrm>
            <a:off x="4169659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9D606AD1-4414-16B1-1215-97D7AFA56C9F}"/>
              </a:ext>
            </a:extLst>
          </p:cNvPr>
          <p:cNvSpPr/>
          <p:nvPr userDrawn="1"/>
        </p:nvSpPr>
        <p:spPr>
          <a:xfrm>
            <a:off x="5845770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863BC1-2263-E713-9FF3-2640450DEF28}"/>
              </a:ext>
            </a:extLst>
          </p:cNvPr>
          <p:cNvCxnSpPr>
            <a:cxnSpLocks/>
          </p:cNvCxnSpPr>
          <p:nvPr userDrawn="1"/>
        </p:nvCxnSpPr>
        <p:spPr>
          <a:xfrm>
            <a:off x="6110598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379909B-399A-153E-493D-37296869A7F0}"/>
              </a:ext>
            </a:extLst>
          </p:cNvPr>
          <p:cNvSpPr/>
          <p:nvPr userDrawn="1"/>
        </p:nvSpPr>
        <p:spPr>
          <a:xfrm>
            <a:off x="7786709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6449C8-F3AF-7E2E-BAA8-72A82AE89478}"/>
              </a:ext>
            </a:extLst>
          </p:cNvPr>
          <p:cNvCxnSpPr>
            <a:cxnSpLocks/>
          </p:cNvCxnSpPr>
          <p:nvPr userDrawn="1"/>
        </p:nvCxnSpPr>
        <p:spPr>
          <a:xfrm>
            <a:off x="8034643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87196DB2-5D1E-4430-FA42-A39FC745E121}"/>
              </a:ext>
            </a:extLst>
          </p:cNvPr>
          <p:cNvSpPr/>
          <p:nvPr userDrawn="1"/>
        </p:nvSpPr>
        <p:spPr>
          <a:xfrm>
            <a:off x="9710754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E529B4-EB17-A0EB-9305-743BF2013A0A}"/>
              </a:ext>
            </a:extLst>
          </p:cNvPr>
          <p:cNvCxnSpPr>
            <a:cxnSpLocks/>
          </p:cNvCxnSpPr>
          <p:nvPr userDrawn="1"/>
        </p:nvCxnSpPr>
        <p:spPr>
          <a:xfrm>
            <a:off x="9971673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A892BA53-DD7A-BDD3-32D9-49FC10D5A1CE}"/>
              </a:ext>
            </a:extLst>
          </p:cNvPr>
          <p:cNvSpPr/>
          <p:nvPr userDrawn="1"/>
        </p:nvSpPr>
        <p:spPr>
          <a:xfrm>
            <a:off x="11647784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245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ic cover with supergraphic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4B64D943-7426-9A0C-37E7-D0300DE75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1581200" cy="3881177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DAC8CF58-87D3-60FA-5AFF-B4440AA8CB89}"/>
              </a:ext>
            </a:extLst>
          </p:cNvPr>
          <p:cNvSpPr/>
          <p:nvPr userDrawn="1"/>
        </p:nvSpPr>
        <p:spPr>
          <a:xfrm>
            <a:off x="5314989" y="304800"/>
            <a:ext cx="3780186" cy="3880800"/>
          </a:xfrm>
          <a:prstGeom prst="parallelogram">
            <a:avLst>
              <a:gd name="adj" fmla="val 34323"/>
            </a:avLst>
          </a:prstGeom>
          <a:solidFill>
            <a:schemeClr val="bg1">
              <a:alpha val="1266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47878-4CC5-2F38-EC5C-CE288DFC6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000" y="4550400"/>
            <a:ext cx="11581200" cy="36000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4444-F2E0-6C9C-4C6D-05AB61391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000" y="4910400"/>
            <a:ext cx="11581200" cy="360000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95539-9F7B-3A76-36CE-3A8633FDF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6249600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Name, Date, Year</a:t>
            </a:r>
            <a:endParaRPr lang="en-GB" dirty="0"/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C52FB589-AB96-30BA-0605-35975BE8B0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43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ro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GB" sz="2400" dirty="0"/>
              <a:t>Contact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38F8DD-BEC9-6467-0409-DEAA51E30C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/>
            </a:lvl1pPr>
            <a:lvl2pPr marL="0" indent="0">
              <a:spcAft>
                <a:spcPts val="0"/>
              </a:spcAft>
              <a:buNone/>
              <a:defRPr sz="1000"/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C39CC-12F0-243C-E79C-57F054AE9789}"/>
              </a:ext>
            </a:extLst>
          </p:cNvPr>
          <p:cNvSpPr txBox="1"/>
          <p:nvPr userDrawn="1"/>
        </p:nvSpPr>
        <p:spPr>
          <a:xfrm>
            <a:off x="304799" y="4536000"/>
            <a:ext cx="7558158" cy="1137600"/>
          </a:xfrm>
          <a:prstGeom prst="rect">
            <a:avLst/>
          </a:prstGeom>
          <a:noFill/>
        </p:spPr>
        <p:txBody>
          <a:bodyPr wrap="square" lIns="0" tIns="0" rIns="0" bIns="0" numCol="1" spcCol="14400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kern="100" spc="-10" baseline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contents of this document are confidential and not for distribution to anyone other than the recipients. Disclosure to third parties cannot be made without the prior written consent of [Forvis Mazars xxx : adapt for legal entity].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b="1" dirty="0"/>
              <a:t>Forvis Mazars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7CEAA-8DDD-841F-D884-3A662B0ADE62}"/>
              </a:ext>
            </a:extLst>
          </p:cNvPr>
          <p:cNvSpPr txBox="1"/>
          <p:nvPr userDrawn="1"/>
        </p:nvSpPr>
        <p:spPr>
          <a:xfrm>
            <a:off x="8194261" y="298800"/>
            <a:ext cx="1496051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Follow us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085AAD-F041-418D-E93F-40C28A0BF92D}"/>
              </a:ext>
            </a:extLst>
          </p:cNvPr>
          <p:cNvSpPr txBox="1">
            <a:spLocks/>
          </p:cNvSpPr>
          <p:nvPr userDrawn="1"/>
        </p:nvSpPr>
        <p:spPr>
          <a:xfrm>
            <a:off x="304799" y="5585255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 dirty="0">
                <a:solidFill>
                  <a:schemeClr val="tx1"/>
                </a:solidFill>
              </a:rPr>
              <a:t>© Forvis Mazars 2024.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D5AA6-5D4D-16BA-3C98-BE0A3B18F8B9}"/>
              </a:ext>
            </a:extLst>
          </p:cNvPr>
          <p:cNvSpPr txBox="1"/>
          <p:nvPr userDrawn="1"/>
        </p:nvSpPr>
        <p:spPr>
          <a:xfrm>
            <a:off x="8194261" y="1258888"/>
            <a:ext cx="3692939" cy="30777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LinkedIn: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Twitter: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Facebook: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Instagram: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WeChat:</a:t>
            </a:r>
          </a:p>
          <a:p>
            <a:pPr>
              <a:spcAft>
                <a:spcPts val="1200"/>
              </a:spcAft>
            </a:pPr>
            <a:r>
              <a:rPr lang="en-GB" sz="1400" b="0" dirty="0">
                <a:solidFill>
                  <a:schemeClr val="tx1"/>
                </a:solidFill>
              </a:rPr>
              <a:t>ID</a:t>
            </a:r>
          </a:p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chemeClr val="tx1"/>
                </a:solidFill>
              </a:rPr>
              <a:t>Find out more at </a:t>
            </a:r>
            <a:r>
              <a:rPr lang="en-GB" sz="1400" b="1" dirty="0" err="1">
                <a:solidFill>
                  <a:schemeClr val="tx1"/>
                </a:solidFill>
              </a:rPr>
              <a:t>www.forvismazars.com</a:t>
            </a:r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2C9958C5-E39D-73D3-13D6-5B4E243D2A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46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417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ro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Forvis Mazars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8B826133-DF9C-4AE4-3625-4928FA7CB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6B847-F006-2430-42BA-AE0EB44FAF6F}"/>
              </a:ext>
            </a:extLst>
          </p:cNvPr>
          <p:cNvSpPr txBox="1"/>
          <p:nvPr userDrawn="1"/>
        </p:nvSpPr>
        <p:spPr>
          <a:xfrm>
            <a:off x="8194261" y="298800"/>
            <a:ext cx="1496051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Follow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B74B9-4873-9050-8CCB-54EB5DFBF042}"/>
              </a:ext>
            </a:extLst>
          </p:cNvPr>
          <p:cNvSpPr txBox="1"/>
          <p:nvPr userDrawn="1"/>
        </p:nvSpPr>
        <p:spPr>
          <a:xfrm>
            <a:off x="304799" y="4536000"/>
            <a:ext cx="7663544" cy="1137600"/>
          </a:xfrm>
          <a:prstGeom prst="rect">
            <a:avLst/>
          </a:prstGeom>
          <a:noFill/>
        </p:spPr>
        <p:txBody>
          <a:bodyPr wrap="square" lIns="0" tIns="0" rIns="0" bIns="0" numCol="1" spcCol="14400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kern="100" spc="-10" baseline="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contents of this document are confidential and not for distribution to anyone other than the recipients. Disclosure to third parties cannot be made without the prior written consent of [Forvis Mazars xxx : adapt for legal entity].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B71A06-C5AC-A61B-B714-5E5146BBED9C}"/>
              </a:ext>
            </a:extLst>
          </p:cNvPr>
          <p:cNvSpPr txBox="1">
            <a:spLocks/>
          </p:cNvSpPr>
          <p:nvPr userDrawn="1"/>
        </p:nvSpPr>
        <p:spPr>
          <a:xfrm>
            <a:off x="304799" y="5585255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 dirty="0">
                <a:solidFill>
                  <a:schemeClr val="bg1"/>
                </a:solidFill>
              </a:rPr>
              <a:t>© Forvis Mazars 2024.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1770E-09D8-5EDC-812A-CDF8B11F6A14}"/>
              </a:ext>
            </a:extLst>
          </p:cNvPr>
          <p:cNvSpPr txBox="1"/>
          <p:nvPr userDrawn="1"/>
        </p:nvSpPr>
        <p:spPr>
          <a:xfrm>
            <a:off x="8194261" y="1258888"/>
            <a:ext cx="3692939" cy="30777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LinkedIn: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Twitter: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Facebook: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Instagram: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WeChat: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ID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Find out more at </a:t>
            </a:r>
            <a:r>
              <a:rPr lang="en-GB" sz="1400" b="1" dirty="0" err="1">
                <a:solidFill>
                  <a:schemeClr val="bg1"/>
                </a:solidFill>
              </a:rPr>
              <a:t>www.forvismazars.com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9DB0C-C503-CAC9-913A-CD5A6F316844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  <p:grpSp>
        <p:nvGrpSpPr>
          <p:cNvPr id="9" name="Gruppieren 4">
            <a:extLst>
              <a:ext uri="{FF2B5EF4-FFF2-40B4-BE49-F238E27FC236}">
                <a16:creationId xmlns:a16="http://schemas.microsoft.com/office/drawing/2014/main" id="{87E6AFDB-4043-671C-B820-B24D6C1530D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11" name="Freihandform: Form 5">
              <a:extLst>
                <a:ext uri="{FF2B5EF4-FFF2-40B4-BE49-F238E27FC236}">
                  <a16:creationId xmlns:a16="http://schemas.microsoft.com/office/drawing/2014/main" id="{CBF1C9E1-8CBC-C7F2-F13C-782505049D4B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0678A438-478F-91AB-6F6C-1DDF3C2D978E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D9021D3A-9050-06D6-1A25-4531112DD059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1">
              <a:extLst>
                <a:ext uri="{FF2B5EF4-FFF2-40B4-BE49-F238E27FC236}">
                  <a16:creationId xmlns:a16="http://schemas.microsoft.com/office/drawing/2014/main" id="{E2485053-682C-EB54-2505-1B3FE2EDB937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BE7B6723-6DD8-86FC-5C50-8CC2EF864166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21E32808-79DE-10C9-2F7A-4F635E0F6383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4">
              <a:extLst>
                <a:ext uri="{FF2B5EF4-FFF2-40B4-BE49-F238E27FC236}">
                  <a16:creationId xmlns:a16="http://schemas.microsoft.com/office/drawing/2014/main" id="{E82DEB48-65C9-7BA7-38CD-E1B04247E8AB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5">
              <a:extLst>
                <a:ext uri="{FF2B5EF4-FFF2-40B4-BE49-F238E27FC236}">
                  <a16:creationId xmlns:a16="http://schemas.microsoft.com/office/drawing/2014/main" id="{A593B740-1E74-02A4-D18A-F8AD4BD23AA5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6">
              <a:extLst>
                <a:ext uri="{FF2B5EF4-FFF2-40B4-BE49-F238E27FC236}">
                  <a16:creationId xmlns:a16="http://schemas.microsoft.com/office/drawing/2014/main" id="{579C0D44-5DF4-9D25-64A8-B5838EEA6CDB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17">
              <a:extLst>
                <a:ext uri="{FF2B5EF4-FFF2-40B4-BE49-F238E27FC236}">
                  <a16:creationId xmlns:a16="http://schemas.microsoft.com/office/drawing/2014/main" id="{B0D45805-8598-D837-1F57-84C67F923B6A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18">
              <a:extLst>
                <a:ext uri="{FF2B5EF4-FFF2-40B4-BE49-F238E27FC236}">
                  <a16:creationId xmlns:a16="http://schemas.microsoft.com/office/drawing/2014/main" id="{48B61268-D91E-C84E-1804-32AF443FB558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19">
              <a:extLst>
                <a:ext uri="{FF2B5EF4-FFF2-40B4-BE49-F238E27FC236}">
                  <a16:creationId xmlns:a16="http://schemas.microsoft.com/office/drawing/2014/main" id="{F0F64F85-7383-E358-A19C-A1E24C3FA109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39274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4170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ro - indigo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Forvis Mazars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A48E-3DB5-8F57-1922-EFA1E893A990}"/>
              </a:ext>
            </a:extLst>
          </p:cNvPr>
          <p:cNvSpPr txBox="1"/>
          <p:nvPr userDrawn="1"/>
        </p:nvSpPr>
        <p:spPr>
          <a:xfrm>
            <a:off x="8194261" y="298800"/>
            <a:ext cx="1496051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Follow us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B522F6C-316E-F8B1-1069-3B105F27FB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5D323-AE36-3785-6FE9-60DAF69452E6}"/>
              </a:ext>
            </a:extLst>
          </p:cNvPr>
          <p:cNvSpPr txBox="1"/>
          <p:nvPr userDrawn="1"/>
        </p:nvSpPr>
        <p:spPr>
          <a:xfrm>
            <a:off x="304799" y="4536000"/>
            <a:ext cx="7663544" cy="1137600"/>
          </a:xfrm>
          <a:prstGeom prst="rect">
            <a:avLst/>
          </a:prstGeom>
          <a:noFill/>
        </p:spPr>
        <p:txBody>
          <a:bodyPr wrap="square" lIns="0" tIns="0" rIns="0" bIns="0" numCol="1" spcCol="14400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kern="100" spc="-10" baseline="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contents of this document are confidential and not for distribution to anyone other than the recipients. Disclosure to third parties cannot be made without the prior written consent of [Forvis Mazars xxx : adapt for legal entity].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646158-6A81-A2DD-C44D-921AE4DD9EC2}"/>
              </a:ext>
            </a:extLst>
          </p:cNvPr>
          <p:cNvSpPr txBox="1">
            <a:spLocks/>
          </p:cNvSpPr>
          <p:nvPr userDrawn="1"/>
        </p:nvSpPr>
        <p:spPr>
          <a:xfrm>
            <a:off x="304799" y="5585255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 dirty="0">
                <a:solidFill>
                  <a:schemeClr val="bg1"/>
                </a:solidFill>
              </a:rPr>
              <a:t>© Forvis Mazars 2024.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FC525-CDA5-5EA4-2017-1560EEAEF477}"/>
              </a:ext>
            </a:extLst>
          </p:cNvPr>
          <p:cNvSpPr txBox="1"/>
          <p:nvPr userDrawn="1"/>
        </p:nvSpPr>
        <p:spPr>
          <a:xfrm>
            <a:off x="8194261" y="1258888"/>
            <a:ext cx="3692939" cy="30777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LinkedIn: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Twitter: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Facebook: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Instagram: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WeChat:</a:t>
            </a:r>
          </a:p>
          <a:p>
            <a:r>
              <a:rPr lang="en-GB" sz="1400" b="0" dirty="0">
                <a:solidFill>
                  <a:schemeClr val="bg1"/>
                </a:solidFill>
              </a:rPr>
              <a:t>ID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Find out more at </a:t>
            </a:r>
            <a:r>
              <a:rPr lang="en-GB" sz="1400" b="1" dirty="0" err="1">
                <a:solidFill>
                  <a:schemeClr val="bg1"/>
                </a:solidFill>
              </a:rPr>
              <a:t>www.forvismazars.com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9062D-C241-7766-3A4A-20ED6C84594E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  <p:grpSp>
        <p:nvGrpSpPr>
          <p:cNvPr id="7" name="Gruppieren 4">
            <a:extLst>
              <a:ext uri="{FF2B5EF4-FFF2-40B4-BE49-F238E27FC236}">
                <a16:creationId xmlns:a16="http://schemas.microsoft.com/office/drawing/2014/main" id="{36600714-927D-2DBA-A6A1-258DD495A58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11" name="Freihandform: Form 5">
              <a:extLst>
                <a:ext uri="{FF2B5EF4-FFF2-40B4-BE49-F238E27FC236}">
                  <a16:creationId xmlns:a16="http://schemas.microsoft.com/office/drawing/2014/main" id="{BE83331D-D8AB-C113-6374-E0BEEDA4B4DB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2462BA0C-AE86-CBBD-4C37-D82BA412D358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12110C90-2AD2-95A5-2A5E-715F06EA7016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1">
              <a:extLst>
                <a:ext uri="{FF2B5EF4-FFF2-40B4-BE49-F238E27FC236}">
                  <a16:creationId xmlns:a16="http://schemas.microsoft.com/office/drawing/2014/main" id="{9F922622-7364-19AE-8220-853B405AC9F5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27E12ED-2127-25EC-1ED0-A30B636354BC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C04B06BE-12B6-CCB9-40AE-E7ED157136ED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4">
              <a:extLst>
                <a:ext uri="{FF2B5EF4-FFF2-40B4-BE49-F238E27FC236}">
                  <a16:creationId xmlns:a16="http://schemas.microsoft.com/office/drawing/2014/main" id="{C7347229-B1C7-97D9-C145-5D4E097A02A2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5">
              <a:extLst>
                <a:ext uri="{FF2B5EF4-FFF2-40B4-BE49-F238E27FC236}">
                  <a16:creationId xmlns:a16="http://schemas.microsoft.com/office/drawing/2014/main" id="{A945394E-18D2-DF99-6CF3-E56EEB9B5E20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6">
              <a:extLst>
                <a:ext uri="{FF2B5EF4-FFF2-40B4-BE49-F238E27FC236}">
                  <a16:creationId xmlns:a16="http://schemas.microsoft.com/office/drawing/2014/main" id="{D5900588-A40F-5450-836E-87CE2C968B10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17">
              <a:extLst>
                <a:ext uri="{FF2B5EF4-FFF2-40B4-BE49-F238E27FC236}">
                  <a16:creationId xmlns:a16="http://schemas.microsoft.com/office/drawing/2014/main" id="{4E88A925-F678-5EAF-E43D-53C6390855EF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18">
              <a:extLst>
                <a:ext uri="{FF2B5EF4-FFF2-40B4-BE49-F238E27FC236}">
                  <a16:creationId xmlns:a16="http://schemas.microsoft.com/office/drawing/2014/main" id="{D7D431A4-EFBA-5B81-6EC1-A85FBF142F40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19">
              <a:extLst>
                <a:ext uri="{FF2B5EF4-FFF2-40B4-BE49-F238E27FC236}">
                  <a16:creationId xmlns:a16="http://schemas.microsoft.com/office/drawing/2014/main" id="{19B04DBE-6C92-041C-A42F-ACB8E1422CE5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057102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4170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ro - editab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2400" noProof="0" dirty="0"/>
              <a:t>Contact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38F8DD-BEC9-6467-0409-DEAA51E30C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/>
            </a:lvl1pPr>
            <a:lvl2pPr marL="0" indent="0">
              <a:spcAft>
                <a:spcPts val="0"/>
              </a:spcAft>
              <a:buNone/>
              <a:defRPr sz="1000"/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noProof="0" dirty="0"/>
              <a:t>Forvis Mazars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CD00FD-34AE-282D-C880-195BA8A87E3C}"/>
              </a:ext>
            </a:extLst>
          </p:cNvPr>
          <p:cNvSpPr txBox="1">
            <a:spLocks/>
          </p:cNvSpPr>
          <p:nvPr userDrawn="1"/>
        </p:nvSpPr>
        <p:spPr>
          <a:xfrm>
            <a:off x="304799" y="5585255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 dirty="0">
                <a:solidFill>
                  <a:schemeClr val="tx1"/>
                </a:solidFill>
              </a:rPr>
              <a:t>© Forvis Mazars 2024. All rights reserved.</a:t>
            </a:r>
          </a:p>
        </p:txBody>
      </p:sp>
      <p:sp>
        <p:nvSpPr>
          <p:cNvPr id="5" name="Text Placeholder 35">
            <a:extLst>
              <a:ext uri="{FF2B5EF4-FFF2-40B4-BE49-F238E27FC236}">
                <a16:creationId xmlns:a16="http://schemas.microsoft.com/office/drawing/2014/main" id="{9C6042AF-CA98-5D4F-3D53-833BF69333E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70332" y="1258888"/>
            <a:ext cx="3712105" cy="25200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buNone/>
              <a:defRPr b="0">
                <a:solidFill>
                  <a:schemeClr val="bg1"/>
                </a:solidFill>
              </a:defRPr>
            </a:lvl3pPr>
            <a:lvl4pPr marL="0" indent="1588">
              <a:buNone/>
              <a:defRPr b="0">
                <a:solidFill>
                  <a:schemeClr val="bg1"/>
                </a:solidFill>
              </a:defRPr>
            </a:lvl4pPr>
            <a:lvl5pPr marL="0" indent="0"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social media links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7FEB549-0F87-A538-F4B9-811388A1BE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799" y="4536000"/>
            <a:ext cx="7558158" cy="941933"/>
          </a:xfr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The contents of this document are confidential and not for distribution to anyone other than the recipients. Disclosure to third parties cannot be made without the prior written consent of [</a:t>
            </a:r>
            <a:r>
              <a:rPr lang="en-GB" dirty="0" err="1"/>
              <a:t>Forvis</a:t>
            </a:r>
            <a:r>
              <a:rPr lang="en-GB" dirty="0"/>
              <a:t> Mazars xxx : adapt for legal entity].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1E355-0B80-FC55-839B-E1D00403BB83}"/>
              </a:ext>
            </a:extLst>
          </p:cNvPr>
          <p:cNvSpPr txBox="1"/>
          <p:nvPr userDrawn="1"/>
        </p:nvSpPr>
        <p:spPr>
          <a:xfrm>
            <a:off x="8194261" y="298800"/>
            <a:ext cx="1496051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Follow us</a:t>
            </a:r>
          </a:p>
        </p:txBody>
      </p:sp>
      <p:pic>
        <p:nvPicPr>
          <p:cNvPr id="4" name="Grafik 11">
            <a:extLst>
              <a:ext uri="{FF2B5EF4-FFF2-40B4-BE49-F238E27FC236}">
                <a16:creationId xmlns:a16="http://schemas.microsoft.com/office/drawing/2014/main" id="{B41EF28B-9739-8541-171C-2F124131A0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739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7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ro - editable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</a:rPr>
              <a:t>Forvis Mazars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8B826133-DF9C-4AE4-3625-4928FA7CB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C88522-8DF1-4607-A4E2-5B0EF73CC98B}"/>
              </a:ext>
            </a:extLst>
          </p:cNvPr>
          <p:cNvSpPr txBox="1">
            <a:spLocks/>
          </p:cNvSpPr>
          <p:nvPr userDrawn="1"/>
        </p:nvSpPr>
        <p:spPr>
          <a:xfrm>
            <a:off x="304799" y="5585255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 dirty="0">
                <a:solidFill>
                  <a:schemeClr val="bg1"/>
                </a:solidFill>
              </a:rPr>
              <a:t>© Forvis Mazars 2024. All rights reserved.</a:t>
            </a:r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77766A40-38EE-605E-12B8-98AD84EC9B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70332" y="1258888"/>
            <a:ext cx="3712105" cy="25200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buNone/>
              <a:defRPr b="0">
                <a:solidFill>
                  <a:schemeClr val="bg1"/>
                </a:solidFill>
              </a:defRPr>
            </a:lvl3pPr>
            <a:lvl4pPr marL="0" indent="1588">
              <a:buNone/>
              <a:defRPr b="0">
                <a:solidFill>
                  <a:schemeClr val="bg1"/>
                </a:solidFill>
              </a:defRPr>
            </a:lvl4pPr>
            <a:lvl5pPr marL="0" indent="0"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social media links here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7842F13-7A60-C31D-02FB-801B693F41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799" y="4536000"/>
            <a:ext cx="7558158" cy="94193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The contents of this document are confidential and not for distribution to anyone other than the recipients. Disclosure to third parties cannot be made without the prior written consent of [</a:t>
            </a:r>
            <a:r>
              <a:rPr lang="en-GB" dirty="0" err="1"/>
              <a:t>Forvis</a:t>
            </a:r>
            <a:r>
              <a:rPr lang="en-GB" dirty="0"/>
              <a:t> Mazars xxx : adapt for legal entity].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8E0C-2539-CDDA-14D5-AA97D0855030}"/>
              </a:ext>
            </a:extLst>
          </p:cNvPr>
          <p:cNvSpPr txBox="1"/>
          <p:nvPr userDrawn="1"/>
        </p:nvSpPr>
        <p:spPr>
          <a:xfrm>
            <a:off x="8194261" y="298800"/>
            <a:ext cx="1496051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Follow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AC88F-2BE6-6EA5-642B-95D6E7F597E6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  <p:grpSp>
        <p:nvGrpSpPr>
          <p:cNvPr id="8" name="Gruppieren 4">
            <a:extLst>
              <a:ext uri="{FF2B5EF4-FFF2-40B4-BE49-F238E27FC236}">
                <a16:creationId xmlns:a16="http://schemas.microsoft.com/office/drawing/2014/main" id="{9081FBCB-C1E1-A898-BBDA-C8B6ADA7CD6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10" name="Freihandform: Form 5">
              <a:extLst>
                <a:ext uri="{FF2B5EF4-FFF2-40B4-BE49-F238E27FC236}">
                  <a16:creationId xmlns:a16="http://schemas.microsoft.com/office/drawing/2014/main" id="{CA432945-2B7D-750F-3B29-34FB83F88BF3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8B6E496E-4C4E-23AB-B504-7FF51EB505E0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DCAAEEC8-4596-4145-73FC-E4DA91FBD254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CDB16443-1AE7-73CC-081B-A7B2D39C36F1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2">
              <a:extLst>
                <a:ext uri="{FF2B5EF4-FFF2-40B4-BE49-F238E27FC236}">
                  <a16:creationId xmlns:a16="http://schemas.microsoft.com/office/drawing/2014/main" id="{6840581E-C4F7-7602-5855-E4944EE54F09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3">
              <a:extLst>
                <a:ext uri="{FF2B5EF4-FFF2-40B4-BE49-F238E27FC236}">
                  <a16:creationId xmlns:a16="http://schemas.microsoft.com/office/drawing/2014/main" id="{EFC10F9C-6083-92B6-55C3-24D5AF293AD4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4">
              <a:extLst>
                <a:ext uri="{FF2B5EF4-FFF2-40B4-BE49-F238E27FC236}">
                  <a16:creationId xmlns:a16="http://schemas.microsoft.com/office/drawing/2014/main" id="{8D747498-B11C-9D9E-1962-A0CF49BA2827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5">
              <a:extLst>
                <a:ext uri="{FF2B5EF4-FFF2-40B4-BE49-F238E27FC236}">
                  <a16:creationId xmlns:a16="http://schemas.microsoft.com/office/drawing/2014/main" id="{23A58147-7D75-EAD1-5425-50D3A6632C22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6">
              <a:extLst>
                <a:ext uri="{FF2B5EF4-FFF2-40B4-BE49-F238E27FC236}">
                  <a16:creationId xmlns:a16="http://schemas.microsoft.com/office/drawing/2014/main" id="{04EDBF75-490C-1749-B30E-ACDB31905824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7">
              <a:extLst>
                <a:ext uri="{FF2B5EF4-FFF2-40B4-BE49-F238E27FC236}">
                  <a16:creationId xmlns:a16="http://schemas.microsoft.com/office/drawing/2014/main" id="{CCEDDACB-E769-E59F-88CA-DD2A8E3202D1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18">
              <a:extLst>
                <a:ext uri="{FF2B5EF4-FFF2-40B4-BE49-F238E27FC236}">
                  <a16:creationId xmlns:a16="http://schemas.microsoft.com/office/drawing/2014/main" id="{7EEFCA1A-B0A8-21D8-6429-6CED6D2AAA4E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19">
              <a:extLst>
                <a:ext uri="{FF2B5EF4-FFF2-40B4-BE49-F238E27FC236}">
                  <a16:creationId xmlns:a16="http://schemas.microsoft.com/office/drawing/2014/main" id="{D7B63AD9-57C6-3D14-01F7-A79C2592535A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03872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7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ro - editable indigo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</a:rPr>
              <a:t>Forvis Mazars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B522F6C-316E-F8B1-1069-3B105F27FB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C07936C-48E7-A507-69B6-73F81D1F42D9}"/>
              </a:ext>
            </a:extLst>
          </p:cNvPr>
          <p:cNvSpPr txBox="1">
            <a:spLocks/>
          </p:cNvSpPr>
          <p:nvPr userDrawn="1"/>
        </p:nvSpPr>
        <p:spPr>
          <a:xfrm>
            <a:off x="304799" y="5585255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 dirty="0">
                <a:solidFill>
                  <a:schemeClr val="bg1"/>
                </a:solidFill>
              </a:rPr>
              <a:t>© Forvis Mazars 2024. All rights reserved.</a:t>
            </a:r>
          </a:p>
        </p:txBody>
      </p:sp>
      <p:sp>
        <p:nvSpPr>
          <p:cNvPr id="5" name="Text Placeholder 35">
            <a:extLst>
              <a:ext uri="{FF2B5EF4-FFF2-40B4-BE49-F238E27FC236}">
                <a16:creationId xmlns:a16="http://schemas.microsoft.com/office/drawing/2014/main" id="{A8A47AE8-EFAE-D657-385A-BF9D41DD418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70332" y="1258888"/>
            <a:ext cx="3712105" cy="25200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buNone/>
              <a:defRPr b="0">
                <a:solidFill>
                  <a:schemeClr val="bg1"/>
                </a:solidFill>
              </a:defRPr>
            </a:lvl3pPr>
            <a:lvl4pPr marL="0" indent="1588">
              <a:buNone/>
              <a:defRPr b="0">
                <a:solidFill>
                  <a:schemeClr val="bg1"/>
                </a:solidFill>
              </a:defRPr>
            </a:lvl4pPr>
            <a:lvl5pPr marL="0" indent="0"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social media links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C2BE14-477C-CB4E-A14A-DB75AA774A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799" y="4536000"/>
            <a:ext cx="7558158" cy="94193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The contents of this document are confidential and not for distribution to anyone other than the recipients. Disclosure to third parties cannot be made without the prior written consent of [</a:t>
            </a:r>
            <a:r>
              <a:rPr lang="en-GB" dirty="0" err="1"/>
              <a:t>Forvis</a:t>
            </a:r>
            <a:r>
              <a:rPr lang="en-GB" dirty="0"/>
              <a:t> Mazars xxx : adapt for legal entity].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0E025-404D-9536-6D0C-2042221ADC94}"/>
              </a:ext>
            </a:extLst>
          </p:cNvPr>
          <p:cNvSpPr txBox="1"/>
          <p:nvPr userDrawn="1"/>
        </p:nvSpPr>
        <p:spPr>
          <a:xfrm>
            <a:off x="8194261" y="298800"/>
            <a:ext cx="1496051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Follow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F1EC8-577E-B91D-8D48-D3297C934C73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  <p:grpSp>
        <p:nvGrpSpPr>
          <p:cNvPr id="7" name="Gruppieren 4">
            <a:extLst>
              <a:ext uri="{FF2B5EF4-FFF2-40B4-BE49-F238E27FC236}">
                <a16:creationId xmlns:a16="http://schemas.microsoft.com/office/drawing/2014/main" id="{DAEE2AFB-03E2-0CF3-AA26-6A19A67516E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10" name="Freihandform: Form 5">
              <a:extLst>
                <a:ext uri="{FF2B5EF4-FFF2-40B4-BE49-F238E27FC236}">
                  <a16:creationId xmlns:a16="http://schemas.microsoft.com/office/drawing/2014/main" id="{6556BBBC-F46E-F4D7-E54D-DC3C5566D810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4E69A17E-C226-73C8-91D0-CDA52A6EE840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729E66D9-33D1-E9A0-215C-B1B6E329F5FE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D303E33A-DF14-EF9F-FC6A-BA46D2A27C46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2">
              <a:extLst>
                <a:ext uri="{FF2B5EF4-FFF2-40B4-BE49-F238E27FC236}">
                  <a16:creationId xmlns:a16="http://schemas.microsoft.com/office/drawing/2014/main" id="{4192B29F-90E9-1147-BE4C-8A49F661941B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3">
              <a:extLst>
                <a:ext uri="{FF2B5EF4-FFF2-40B4-BE49-F238E27FC236}">
                  <a16:creationId xmlns:a16="http://schemas.microsoft.com/office/drawing/2014/main" id="{7C08D0D4-6CF2-0CDC-5756-E2725FBA433E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4">
              <a:extLst>
                <a:ext uri="{FF2B5EF4-FFF2-40B4-BE49-F238E27FC236}">
                  <a16:creationId xmlns:a16="http://schemas.microsoft.com/office/drawing/2014/main" id="{37F8B71D-D39B-FBDD-9893-62F9DAA6AC16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5">
              <a:extLst>
                <a:ext uri="{FF2B5EF4-FFF2-40B4-BE49-F238E27FC236}">
                  <a16:creationId xmlns:a16="http://schemas.microsoft.com/office/drawing/2014/main" id="{25380161-A42A-93AD-3180-41F38B80D37C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6">
              <a:extLst>
                <a:ext uri="{FF2B5EF4-FFF2-40B4-BE49-F238E27FC236}">
                  <a16:creationId xmlns:a16="http://schemas.microsoft.com/office/drawing/2014/main" id="{12A27F29-4059-4234-4E62-13C50EC7B4E6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7">
              <a:extLst>
                <a:ext uri="{FF2B5EF4-FFF2-40B4-BE49-F238E27FC236}">
                  <a16:creationId xmlns:a16="http://schemas.microsoft.com/office/drawing/2014/main" id="{A9238D09-27B2-8A3E-9F24-E738326F9DD0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18">
              <a:extLst>
                <a:ext uri="{FF2B5EF4-FFF2-40B4-BE49-F238E27FC236}">
                  <a16:creationId xmlns:a16="http://schemas.microsoft.com/office/drawing/2014/main" id="{190DF2CA-82E5-C2D5-93B9-AEEABEDEACE7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19">
              <a:extLst>
                <a:ext uri="{FF2B5EF4-FFF2-40B4-BE49-F238E27FC236}">
                  <a16:creationId xmlns:a16="http://schemas.microsoft.com/office/drawing/2014/main" id="{0EDB9536-7013-65BD-B229-5677BD39DEDD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675473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7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AF8A-8016-BCC9-12B5-1D618C6DB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7783F-3B5D-FBBC-3B86-107F7D8E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315" y="6465600"/>
            <a:ext cx="2743200" cy="270000"/>
          </a:xfrm>
        </p:spPr>
        <p:txBody>
          <a:bodyPr lIns="0" tIns="0" rIns="0" bIns="0"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EF2F1-42E8-46F7-31D5-40F93D39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1472" y="6465600"/>
            <a:ext cx="4114800" cy="270000"/>
          </a:xfrm>
        </p:spPr>
        <p:txBody>
          <a:bodyPr lIns="0" tIns="0" rIns="0" bIns="0"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ECC4-62F2-CD50-B09C-2AA80374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65600"/>
            <a:ext cx="1945629" cy="270000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C624DD-685D-7847-6014-2018E3CA6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74514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42425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lumn text n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D1B2-B232-3849-9FDE-03A8E93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60582" y="6417000"/>
            <a:ext cx="1260000" cy="270000"/>
          </a:xfrm>
          <a:prstGeom prst="rect">
            <a:avLst/>
          </a:prstGeom>
        </p:spPr>
        <p:txBody>
          <a:bodyPr/>
          <a:lstStyle/>
          <a:p>
            <a:fld id="{4CA37952-90D3-48B5-8D36-377916805A54}" type="datetime3">
              <a:rPr lang="en-US" smtClean="0"/>
              <a:t>6 February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B5F2-D55B-384E-B6C3-845D33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A1681-B67C-634E-B9F8-D054051C20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08665C-679A-7747-8AE4-FD54D5815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1562101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1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E589445-5E9B-734F-AD7E-266D4DA94B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5549" y="1562101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3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1B100309-DB86-7F4A-8F8B-2C27461B59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75175" y="1562101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2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3588C321-9373-0848-A232-EBAFE68917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5922" y="1562101"/>
            <a:ext cx="2674800" cy="334876"/>
          </a:xfrm>
        </p:spPr>
        <p:txBody>
          <a:bodyPr lIns="0" tIns="0" rIns="27432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2000" b="0" i="0" spc="0" baseline="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Heading 4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F34A25E1-CD64-C445-A7A9-990CAC0C5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04801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0" spc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First title line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9E210A-28AF-504B-9494-F7EEA9BF1C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71605"/>
            <a:ext cx="5646738" cy="360000"/>
          </a:xfrm>
        </p:spPr>
        <p:txBody>
          <a:bodyPr lIns="0" tIns="0" rIns="0">
            <a:noAutofit/>
          </a:bodyPr>
          <a:lstStyle>
            <a:lvl1pPr marL="0" indent="0">
              <a:spcBef>
                <a:spcPts val="200"/>
              </a:spcBef>
              <a:buNone/>
              <a:defRPr sz="2400" b="1" spc="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Second title line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B69545-64A5-4DFE-94D8-7226C5ED8A9D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302402" y="1905000"/>
            <a:ext cx="2674800" cy="415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A0E1592-2DDD-4E43-8849-F79B4B5BF0C6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273575" y="1905000"/>
            <a:ext cx="2674800" cy="415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588E27A-4CE8-436A-BFFC-5F822094A73A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6244749" y="1905000"/>
            <a:ext cx="2674800" cy="415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919FA3-9A9F-4462-A213-DE1566A0A24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9215922" y="1905000"/>
            <a:ext cx="2674800" cy="415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51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>
          <p15:clr>
            <a:srgbClr val="FBAE40"/>
          </p15:clr>
        </p15:guide>
        <p15:guide id="2" pos="5664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AF8A-8016-BCC9-12B5-1D618C6DB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7783F-3B5D-FBBC-3B86-107F7D8E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315" y="6465600"/>
            <a:ext cx="2743200" cy="27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EF2F1-42E8-46F7-31D5-40F93D39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1472" y="6465600"/>
            <a:ext cx="4114800" cy="2700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ECC4-62F2-CD50-B09C-2AA80374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65600"/>
            <a:ext cx="1945629" cy="270000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C624DD-685D-7847-6014-2018E3CA6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888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ic cover with supergraphic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up to the sky&#10;&#10;Description automatically generated">
            <a:extLst>
              <a:ext uri="{FF2B5EF4-FFF2-40B4-BE49-F238E27FC236}">
                <a16:creationId xmlns:a16="http://schemas.microsoft.com/office/drawing/2014/main" id="{41C57A33-9F00-B0BB-DC5D-FF8CB1EBE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1581200" cy="3881177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DC2A0F77-1CAA-BCE4-DA7C-ED341B302F63}"/>
              </a:ext>
            </a:extLst>
          </p:cNvPr>
          <p:cNvSpPr/>
          <p:nvPr userDrawn="1"/>
        </p:nvSpPr>
        <p:spPr>
          <a:xfrm>
            <a:off x="3624900" y="304800"/>
            <a:ext cx="3780186" cy="3880800"/>
          </a:xfrm>
          <a:prstGeom prst="parallelogram">
            <a:avLst>
              <a:gd name="adj" fmla="val 34323"/>
            </a:avLst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47878-4CC5-2F38-EC5C-CE288DFC6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000" y="4550400"/>
            <a:ext cx="11581200" cy="36000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4444-F2E0-6C9C-4C6D-05AB61391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000" y="4910400"/>
            <a:ext cx="11581200" cy="360000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95539-9F7B-3A76-36CE-3A8633FDF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6249600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Name, Date, Year</a:t>
            </a:r>
            <a:endParaRPr lang="en-GB" dirty="0"/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94E72C3F-30CE-757F-47B9-699DA98FDB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865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ic cover with supergraphic_7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ridge with arches and a body of water&#10;&#10;Description automatically generated">
            <a:extLst>
              <a:ext uri="{FF2B5EF4-FFF2-40B4-BE49-F238E27FC236}">
                <a16:creationId xmlns:a16="http://schemas.microsoft.com/office/drawing/2014/main" id="{9A13D504-A754-8469-21D4-BBB2BAB76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1581200" cy="3881177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01FE8226-377E-BB0D-9F56-D283E5F48EA0}"/>
              </a:ext>
            </a:extLst>
          </p:cNvPr>
          <p:cNvSpPr/>
          <p:nvPr userDrawn="1"/>
        </p:nvSpPr>
        <p:spPr>
          <a:xfrm>
            <a:off x="5969613" y="304800"/>
            <a:ext cx="3780186" cy="3880800"/>
          </a:xfrm>
          <a:prstGeom prst="parallelogram">
            <a:avLst>
              <a:gd name="adj" fmla="val 34323"/>
            </a:avLst>
          </a:prstGeom>
          <a:solidFill>
            <a:schemeClr val="bg1">
              <a:alpha val="3142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47878-4CC5-2F38-EC5C-CE288DFC6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000" y="4550400"/>
            <a:ext cx="11581200" cy="360000"/>
          </a:xfrm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4444-F2E0-6C9C-4C6D-05AB61391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000" y="4910400"/>
            <a:ext cx="11581200" cy="360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95539-9F7B-3A76-36CE-3A8633FDF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6249600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Date, Year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39BFE-39BD-9727-5CEE-2436185882A7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BFD98251-4009-461B-252D-4EE99CFE72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8" name="Freihandform: Form 5">
              <a:extLst>
                <a:ext uri="{FF2B5EF4-FFF2-40B4-BE49-F238E27FC236}">
                  <a16:creationId xmlns:a16="http://schemas.microsoft.com/office/drawing/2014/main" id="{626939A5-F034-2420-098D-DA5134C82BDE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7">
              <a:extLst>
                <a:ext uri="{FF2B5EF4-FFF2-40B4-BE49-F238E27FC236}">
                  <a16:creationId xmlns:a16="http://schemas.microsoft.com/office/drawing/2014/main" id="{A7B5069E-C266-2B0A-E579-9A39A75C3990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E5C93EA6-C959-E5B3-4D45-2870BE39369C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3E44A4FC-CEB1-2588-882C-997D36B963C0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613BE92C-8B17-6E5B-9657-6F4D7C9BFCC9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3">
              <a:extLst>
                <a:ext uri="{FF2B5EF4-FFF2-40B4-BE49-F238E27FC236}">
                  <a16:creationId xmlns:a16="http://schemas.microsoft.com/office/drawing/2014/main" id="{D9C2D631-F564-1B3F-DEEB-093FC07211BA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4">
              <a:extLst>
                <a:ext uri="{FF2B5EF4-FFF2-40B4-BE49-F238E27FC236}">
                  <a16:creationId xmlns:a16="http://schemas.microsoft.com/office/drawing/2014/main" id="{B2CE2C85-9943-0C5D-6E00-0F6532EDB881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5">
              <a:extLst>
                <a:ext uri="{FF2B5EF4-FFF2-40B4-BE49-F238E27FC236}">
                  <a16:creationId xmlns:a16="http://schemas.microsoft.com/office/drawing/2014/main" id="{89BE753D-D038-9E7F-7653-9D984FE67313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6">
              <a:extLst>
                <a:ext uri="{FF2B5EF4-FFF2-40B4-BE49-F238E27FC236}">
                  <a16:creationId xmlns:a16="http://schemas.microsoft.com/office/drawing/2014/main" id="{4BCD8B31-4221-D446-D4CF-A334838EF0B7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7">
              <a:extLst>
                <a:ext uri="{FF2B5EF4-FFF2-40B4-BE49-F238E27FC236}">
                  <a16:creationId xmlns:a16="http://schemas.microsoft.com/office/drawing/2014/main" id="{31083F61-5D8A-C8BC-B968-F22A25B1C4E5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8">
              <a:extLst>
                <a:ext uri="{FF2B5EF4-FFF2-40B4-BE49-F238E27FC236}">
                  <a16:creationId xmlns:a16="http://schemas.microsoft.com/office/drawing/2014/main" id="{4FFEBD31-5DE5-6EA3-1A70-A062E3B5EE18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19">
              <a:extLst>
                <a:ext uri="{FF2B5EF4-FFF2-40B4-BE49-F238E27FC236}">
                  <a16:creationId xmlns:a16="http://schemas.microsoft.com/office/drawing/2014/main" id="{B1D116F3-16E4-B125-9096-750825E8DC77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55838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E9FD2-6995-74C6-059B-87A19EAF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306000"/>
            <a:ext cx="1158120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C34D3-7536-C818-EFDA-AFF20251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000" y="1620000"/>
            <a:ext cx="115812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2941-1361-6E63-B12A-06C77F5C0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60582" y="6417000"/>
            <a:ext cx="1260000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E4D8-93A5-6C78-B5B9-150B83256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036" y="6417000"/>
            <a:ext cx="6069127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4A89-CC20-0ECB-B7C5-296A21ECF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037" y="6417000"/>
            <a:ext cx="900000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21C06D9-4617-44B0-8711-1EF1C439A6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90955-4EF9-42DC-2545-2A78687F80FE}"/>
              </a:ext>
            </a:extLst>
          </p:cNvPr>
          <p:cNvSpPr txBox="1"/>
          <p:nvPr userDrawn="1"/>
        </p:nvSpPr>
        <p:spPr>
          <a:xfrm>
            <a:off x="-763351" y="378278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tx1"/>
                </a:solidFill>
              </a:rPr>
              <a:t>Title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A7508-55FC-E080-04D3-FAB46B4F6DCE}"/>
              </a:ext>
            </a:extLst>
          </p:cNvPr>
          <p:cNvSpPr txBox="1"/>
          <p:nvPr userDrawn="1"/>
        </p:nvSpPr>
        <p:spPr>
          <a:xfrm>
            <a:off x="-1885453" y="1041381"/>
            <a:ext cx="1885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tx1"/>
                </a:solidFill>
              </a:rPr>
              <a:t>Maximum vertical position for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E1C66-75FC-0179-2386-75B484CB4966}"/>
              </a:ext>
            </a:extLst>
          </p:cNvPr>
          <p:cNvSpPr txBox="1"/>
          <p:nvPr userDrawn="1"/>
        </p:nvSpPr>
        <p:spPr>
          <a:xfrm>
            <a:off x="-1856598" y="5734506"/>
            <a:ext cx="18565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tx1"/>
                </a:solidFill>
              </a:rPr>
              <a:t>Minimum vertical position for content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C75A6-3E07-FB50-DCC7-0EA23683196A}"/>
              </a:ext>
            </a:extLst>
          </p:cNvPr>
          <p:cNvSpPr txBox="1"/>
          <p:nvPr userDrawn="1"/>
        </p:nvSpPr>
        <p:spPr>
          <a:xfrm>
            <a:off x="-914033" y="727528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tx1"/>
                </a:solidFill>
              </a:rPr>
              <a:t>Subtitle position</a:t>
            </a:r>
          </a:p>
        </p:txBody>
      </p:sp>
      <p:pic>
        <p:nvPicPr>
          <p:cNvPr id="15" name="Grafik 11">
            <a:extLst>
              <a:ext uri="{FF2B5EF4-FFF2-40B4-BE49-F238E27FC236}">
                <a16:creationId xmlns:a16="http://schemas.microsoft.com/office/drawing/2014/main" id="{F36DD9D8-F393-24B8-7DF1-EDC5EA671955}"/>
              </a:ext>
            </a:extLst>
          </p:cNvPr>
          <p:cNvPicPr>
            <a:picLocks noChangeAspect="1"/>
          </p:cNvPicPr>
          <p:nvPr userDrawn="1"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3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09" r:id="rId3"/>
    <p:sldLayoutId id="2147483710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  <p:sldLayoutId id="2147483661" r:id="rId20"/>
    <p:sldLayoutId id="2147483662" r:id="rId21"/>
    <p:sldLayoutId id="2147483663" r:id="rId22"/>
    <p:sldLayoutId id="2147483664" r:id="rId23"/>
    <p:sldLayoutId id="2147483665" r:id="rId24"/>
    <p:sldLayoutId id="2147483666" r:id="rId25"/>
    <p:sldLayoutId id="2147483731" r:id="rId26"/>
    <p:sldLayoutId id="2147483667" r:id="rId27"/>
    <p:sldLayoutId id="2147483669" r:id="rId28"/>
    <p:sldLayoutId id="2147483668" r:id="rId29"/>
    <p:sldLayoutId id="2147483670" r:id="rId30"/>
    <p:sldLayoutId id="2147483672" r:id="rId31"/>
    <p:sldLayoutId id="2147483673" r:id="rId32"/>
    <p:sldLayoutId id="2147483674" r:id="rId33"/>
    <p:sldLayoutId id="2147483676" r:id="rId34"/>
    <p:sldLayoutId id="2147483677" r:id="rId35"/>
    <p:sldLayoutId id="2147483678" r:id="rId36"/>
    <p:sldLayoutId id="2147483679" r:id="rId37"/>
    <p:sldLayoutId id="2147483680" r:id="rId38"/>
    <p:sldLayoutId id="2147483681" r:id="rId39"/>
    <p:sldLayoutId id="2147483682" r:id="rId40"/>
    <p:sldLayoutId id="2147483683" r:id="rId41"/>
    <p:sldLayoutId id="2147483720" r:id="rId42"/>
    <p:sldLayoutId id="2147483721" r:id="rId43"/>
    <p:sldLayoutId id="2147483722" r:id="rId44"/>
    <p:sldLayoutId id="2147483723" r:id="rId45"/>
    <p:sldLayoutId id="2147483718" r:id="rId46"/>
    <p:sldLayoutId id="2147483719" r:id="rId47"/>
    <p:sldLayoutId id="2147483688" r:id="rId48"/>
    <p:sldLayoutId id="2147483689" r:id="rId49"/>
    <p:sldLayoutId id="2147483690" r:id="rId50"/>
    <p:sldLayoutId id="2147483713" r:id="rId51"/>
    <p:sldLayoutId id="2147483712" r:id="rId52"/>
    <p:sldLayoutId id="2147483691" r:id="rId53"/>
    <p:sldLayoutId id="2147483707" r:id="rId54"/>
    <p:sldLayoutId id="2147483708" r:id="rId55"/>
    <p:sldLayoutId id="2147483714" r:id="rId56"/>
    <p:sldLayoutId id="2147483715" r:id="rId57"/>
    <p:sldLayoutId id="2147483695" r:id="rId58"/>
    <p:sldLayoutId id="2147483696" r:id="rId59"/>
    <p:sldLayoutId id="2147483697" r:id="rId60"/>
    <p:sldLayoutId id="2147483698" r:id="rId61"/>
    <p:sldLayoutId id="2147483699" r:id="rId62"/>
    <p:sldLayoutId id="2147483700" r:id="rId63"/>
    <p:sldLayoutId id="2147483701" r:id="rId64"/>
    <p:sldLayoutId id="2147483702" r:id="rId65"/>
    <p:sldLayoutId id="2147483703" r:id="rId66"/>
    <p:sldLayoutId id="2147483704" r:id="rId67"/>
    <p:sldLayoutId id="2147483705" r:id="rId68"/>
    <p:sldLayoutId id="2147483706" r:id="rId69"/>
    <p:sldLayoutId id="2147483692" r:id="rId70"/>
    <p:sldLayoutId id="2147483716" r:id="rId71"/>
    <p:sldLayoutId id="2147483717" r:id="rId72"/>
    <p:sldLayoutId id="2147483732" r:id="rId73"/>
    <p:sldLayoutId id="2147483733" r:id="rId74"/>
    <p:sldLayoutId id="2147483734" r:id="rId75"/>
    <p:sldLayoutId id="2147483711" r:id="rId76"/>
    <p:sldLayoutId id="2147483746" r:id="rId77"/>
    <p:sldLayoutId id="2147483747" r:id="rId78"/>
    <p:sldLayoutId id="2147483748" r:id="rId79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7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7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7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192" userDrawn="1">
          <p15:clr>
            <a:srgbClr val="F26B43"/>
          </p15:clr>
        </p15:guide>
        <p15:guide id="5" orient="horz" pos="420" userDrawn="1">
          <p15:clr>
            <a:srgbClr val="F26B43"/>
          </p15:clr>
        </p15:guide>
        <p15:guide id="7" orient="horz" pos="3748" userDrawn="1">
          <p15:clr>
            <a:srgbClr val="F26B43"/>
          </p15:clr>
        </p15:guide>
        <p15:guide id="9" pos="7491" userDrawn="1">
          <p15:clr>
            <a:srgbClr val="F26B43"/>
          </p15:clr>
        </p15:guide>
        <p15:guide id="10" orient="horz" pos="650" userDrawn="1">
          <p15:clr>
            <a:srgbClr val="F26B43"/>
          </p15:clr>
        </p15:guide>
        <p15:guide id="12" pos="192" userDrawn="1">
          <p15:clr>
            <a:srgbClr val="F26B43"/>
          </p15:clr>
        </p15:guide>
        <p15:guide id="13" orient="horz" pos="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9" descr="Une image contenant nuage, ville, ciel, bâtiment&#10;&#10;Description générée automatiquement">
            <a:extLst>
              <a:ext uri="{FF2B5EF4-FFF2-40B4-BE49-F238E27FC236}">
                <a16:creationId xmlns:a16="http://schemas.microsoft.com/office/drawing/2014/main" id="{65A41EBD-1889-932C-119F-C15260AC6E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4304" r="24" b="15044"/>
          <a:stretch/>
        </p:blipFill>
        <p:spPr>
          <a:xfrm>
            <a:off x="304800" y="322330"/>
            <a:ext cx="11585853" cy="5458497"/>
          </a:xfrm>
        </p:spPr>
      </p:pic>
      <p:pic>
        <p:nvPicPr>
          <p:cNvPr id="11" name="Image 8" descr="Une image contenant noir, obscurité, capture d’écran&#10;&#10;Description générée automatiquement">
            <a:extLst>
              <a:ext uri="{FF2B5EF4-FFF2-40B4-BE49-F238E27FC236}">
                <a16:creationId xmlns:a16="http://schemas.microsoft.com/office/drawing/2014/main" id="{60FBE94C-0C39-3489-852C-1A1D3FAD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13" r="-18578" b="-624"/>
          <a:stretch/>
        </p:blipFill>
        <p:spPr>
          <a:xfrm>
            <a:off x="304800" y="320429"/>
            <a:ext cx="11588143" cy="553431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F357382-F993-037F-E0F9-F9C601AF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410000"/>
            <a:ext cx="9624416" cy="370583"/>
          </a:xfrm>
        </p:spPr>
        <p:txBody>
          <a:bodyPr/>
          <a:lstStyle/>
          <a:p>
            <a:r>
              <a:rPr lang="en-US" b="1" dirty="0">
                <a:solidFill>
                  <a:srgbClr val="E7F1FA"/>
                </a:solidFill>
                <a:cs typeface="Arial"/>
              </a:rPr>
              <a:t>TITLE</a:t>
            </a:r>
            <a:endParaRPr lang="en-US" dirty="0">
              <a:cs typeface="Arial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1C5D7EC-A5E9-44F5-F948-9135639C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999" y="4789050"/>
            <a:ext cx="11050371" cy="360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 dirty="0"/>
              <a:t>SUBTITLE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37FEDB-4F31-6488-95EC-02FC713B7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986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0C48-67BA-4EC1-5D81-69210511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SLIDE TITLE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2C3F85-38B2-9157-B857-9A02EBC3E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000" y="667909"/>
            <a:ext cx="8029650" cy="391749"/>
          </a:xfrm>
        </p:spPr>
        <p:txBody>
          <a:bodyPr/>
          <a:lstStyle/>
          <a:p>
            <a:r>
              <a:rPr lang="en-GB" dirty="0">
                <a:ea typeface="+mn-lt"/>
                <a:cs typeface="+mn-lt"/>
              </a:rPr>
              <a:t>&lt;Slide Title&gt;</a:t>
            </a:r>
            <a:endParaRPr lang="en-US" dirty="0"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258CA8-3930-8909-785F-305E1E8A18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709" y="1713165"/>
            <a:ext cx="11358949" cy="4292743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 dirty="0"/>
              <a:t>Answer details with text and bullet points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546175D-D0EC-68E8-43E7-911391E50270}"/>
              </a:ext>
            </a:extLst>
          </p:cNvPr>
          <p:cNvSpPr txBox="1">
            <a:spLocks/>
          </p:cNvSpPr>
          <p:nvPr/>
        </p:nvSpPr>
        <p:spPr>
          <a:xfrm>
            <a:off x="311291" y="1191208"/>
            <a:ext cx="11581200" cy="33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4988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5963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Arial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5607489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Forvis_Mazars">
      <a:dk1>
        <a:srgbClr val="464B4B"/>
      </a:dk1>
      <a:lt1>
        <a:srgbClr val="FFFFFF"/>
      </a:lt1>
      <a:dk2>
        <a:srgbClr val="0072CE"/>
      </a:dk2>
      <a:lt2>
        <a:srgbClr val="F4F4F4"/>
      </a:lt2>
      <a:accent1>
        <a:srgbClr val="0072CE"/>
      </a:accent1>
      <a:accent2>
        <a:srgbClr val="4AA7B7"/>
      </a:accent2>
      <a:accent3>
        <a:srgbClr val="171C8F"/>
      </a:accent3>
      <a:accent4>
        <a:srgbClr val="27B093"/>
      </a:accent4>
      <a:accent5>
        <a:srgbClr val="B1B3B3"/>
      </a:accent5>
      <a:accent6>
        <a:srgbClr val="5D93CD"/>
      </a:accent6>
      <a:hlink>
        <a:srgbClr val="5D93CD"/>
      </a:hlink>
      <a:folHlink>
        <a:srgbClr val="84ADD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A244606-28F8-41DE-8871-7B3BE42CCAEE}" vid="{91F7C969-1147-4725-8C5B-65ADA037C5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30a472-f72d-4dae-80d1-1ff415479c86">
      <Terms xmlns="http://schemas.microsoft.com/office/infopath/2007/PartnerControls"/>
    </lcf76f155ced4ddcb4097134ff3c332f>
    <TaxCatchAll xmlns="9195d2cc-e29b-47d4-97a1-b3580f8ba85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7AA23D7FFD7419F7CD23536114599" ma:contentTypeVersion="14" ma:contentTypeDescription="Create a new document." ma:contentTypeScope="" ma:versionID="6ccd3fef44c80dee6dc72f36f87908fc">
  <xsd:schema xmlns:xsd="http://www.w3.org/2001/XMLSchema" xmlns:xs="http://www.w3.org/2001/XMLSchema" xmlns:p="http://schemas.microsoft.com/office/2006/metadata/properties" xmlns:ns2="c430a472-f72d-4dae-80d1-1ff415479c86" xmlns:ns3="9195d2cc-e29b-47d4-97a1-b3580f8ba856" targetNamespace="http://schemas.microsoft.com/office/2006/metadata/properties" ma:root="true" ma:fieldsID="623989df7f7f6d91266b061fa85310d9" ns2:_="" ns3:_="">
    <xsd:import namespace="c430a472-f72d-4dae-80d1-1ff415479c86"/>
    <xsd:import namespace="9195d2cc-e29b-47d4-97a1-b3580f8ba8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0a472-f72d-4dae-80d1-1ff415479c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ae0aa21-f092-4d7c-8480-48d435008a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5d2cc-e29b-47d4-97a1-b3580f8ba85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944c74-4588-40ad-81dd-a0f5b7301d80}" ma:internalName="TaxCatchAll" ma:showField="CatchAllData" ma:web="9195d2cc-e29b-47d4-97a1-b3580f8ba8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69420E-1F5C-4BCF-9B56-25498CED95E2}">
  <ds:schemaRefs>
    <ds:schemaRef ds:uri="http://schemas.microsoft.com/office/2006/documentManagement/types"/>
    <ds:schemaRef ds:uri="7704eb4b-7b49-41f0-8d03-7eb2706c8b88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6d13eecd-2e28-48af-b09a-eabd145800b6"/>
    <ds:schemaRef ds:uri="http://purl.org/dc/dcmitype/"/>
    <ds:schemaRef ds:uri="http://purl.org/dc/terms/"/>
    <ds:schemaRef ds:uri="c430a472-f72d-4dae-80d1-1ff415479c86"/>
    <ds:schemaRef ds:uri="9195d2cc-e29b-47d4-97a1-b3580f8ba856"/>
  </ds:schemaRefs>
</ds:datastoreItem>
</file>

<file path=customXml/itemProps2.xml><?xml version="1.0" encoding="utf-8"?>
<ds:datastoreItem xmlns:ds="http://schemas.openxmlformats.org/officeDocument/2006/customXml" ds:itemID="{227F4365-9647-4C6B-ACE1-DDB3C72F68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F1DFB0-38E3-4CFF-A36D-3D8BFBCD5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0a472-f72d-4dae-80d1-1ff415479c86"/>
    <ds:schemaRef ds:uri="9195d2cc-e29b-47d4-97a1-b3580f8ba8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5840</TotalTime>
  <Words>21</Words>
  <Application>Microsoft Macintosh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Menlo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at Forvis Mazars</dc:title>
  <dc:creator>Viot Renaud</dc:creator>
  <cp:lastModifiedBy>Jeremy Ravenel</cp:lastModifiedBy>
  <cp:revision>1043</cp:revision>
  <dcterms:created xsi:type="dcterms:W3CDTF">2024-06-10T06:04:43Z</dcterms:created>
  <dcterms:modified xsi:type="dcterms:W3CDTF">2025-02-06T09:19:39Z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0x01010070D6FC144151734F9C09BAEAD681CF33</vt:lpwstr>
  </property>
  <property fmtid="{D5CDD505-2E9C-101B-9397-08002B2CF9AE}" pid="3" name="MediaServiceImageTags">
    <vt:lpwstr/>
  </property>
</Properties>
</file>