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D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C923-879E-9D1A-C044-20B4F6E3B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5CCEA-B5F3-43CD-2BC3-CC3E72FD4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F2BC8-1AF6-AF9C-01AC-268ED039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962B0-91AD-5324-78C5-A5017A9F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920A-9B87-CF01-EA59-CA03D3F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7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CDFB-627A-53A9-479B-D3E61C0D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CA63C-24B6-B1ED-7891-D28751D4A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D3BF7-7EB9-A748-D127-8CAA830F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55CDE-2F32-FC45-17A2-0C79534B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C5CE8-48E2-ADD3-EA5B-2FB6956F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037669-45DE-85AB-6E86-603BBE176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01610-AB11-2130-76DB-1545FB1E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5575-B9D8-3153-6A84-61CCB606A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15B1-02FA-8004-46DF-4BB7A8F4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B53D-4F8F-6986-4F50-7D6FB019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4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517-29F2-8D2B-9F68-6EF08AF5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CE62-FFA5-529A-C841-92F24A95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BEE4E-5679-7CC2-3545-AB0B849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B163-1410-F057-AA70-0873B973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7961-ACB0-A3BB-60CF-3EAC492D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2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31DC-54AC-1373-8D2C-DA085A77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00FEF-2A25-C8D8-CB8B-7D680E3F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38F85-19F1-1117-05E1-06F47660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2F30D-09E8-A08F-0A08-20D4F64F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464C-9BF9-D98D-B102-24A6FC304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C3FD-6B97-955D-D2E4-13A37C37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86E87-F9EB-ACBE-AEEE-DF6C071D3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AE065-FD6E-9DBF-329F-E5B4F630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5FE96-51E6-06D3-2E75-576F4EC2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6F141-4F66-5FF7-ED66-352BC016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C4A3-F306-A51D-B04F-F23AF0CD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7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7442-FC29-3A1A-DE9D-40C810EA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57564-2CD3-6A6C-1434-5E892A48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87BF7-5781-987C-0656-58E8EE91E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0C70A-ABB6-BEEB-EEBC-87E76603E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437FF-6730-D1D9-D70E-FEDC0B4D9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B399E-09E0-9D8D-67BF-303128DB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23C52-9560-23E4-4436-EAFB949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B97DF-9675-76A6-E8E3-781FF693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1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723A-3310-43DA-AB78-FC1FFD1B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15056-824A-7BDA-B588-DE0A9C0B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533D-B85A-42FE-5065-71E78783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CAE48-E5C1-AC08-0720-3EEEF110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0633F-5D23-3C21-ABAF-45E4518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CB9B3-CC64-66D4-0DB3-2111B6BF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2FC9C-3669-5F07-B55A-A84D091A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53CB2-2057-1D52-E1A8-182D12C2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325F8-1CA5-2EE5-A613-7F639DC6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A66B4-8408-F8AA-BC8F-09B26C117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3B4F-4A36-C92D-A3AD-8785F0ED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02E80-94CA-D568-9ECD-830E811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E804E-1F06-34DE-9401-D0D77BE2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C65E8-E192-F76B-2493-512E734C8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EB69E6-E221-B893-986E-E822916F9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70733-B8B3-FD35-3C94-C9BDD8372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A1D0-2BB4-DAB5-63E3-4E8D5D42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9E4BA-7BC6-5B7E-C7B0-652C36297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41B873-71A8-E5C7-0742-37E10EF9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6021A9-10CA-0806-4761-F2765A8A2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7CC-02EE-79B8-5DF7-02F27BFB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7B2DF-21C9-04B1-E629-A9418D0B9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BA2DA0-6B40-4D5C-959C-1829054D176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7FD44-B6FC-AA0C-3A9F-B954D0501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72C8-A801-549E-44DC-8C7DED41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6FF02-50DB-4D95-B327-2A85B84E3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DE579-3AC9-60AD-E392-D148D43D67DD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2800" dirty="0" err="1"/>
              <a:t>Template_Organization_name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0974B-0B16-3329-6F98-DBB7E420A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9195" y="5191432"/>
            <a:ext cx="3125337" cy="55599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Naas.ai – </a:t>
            </a:r>
            <a:r>
              <a:rPr lang="en-US" sz="1800" dirty="0" err="1"/>
              <a:t>Universival</a:t>
            </a:r>
            <a:r>
              <a:rPr lang="en-US" sz="1800" dirty="0"/>
              <a:t> Data &amp; AI Platform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DF782-7853-3B0A-919B-16EFC2589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080602"/>
            <a:ext cx="5708649" cy="466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1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55E9-F6FC-338B-0F69-FF34CDD7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78889-30B7-D1A3-FB9B-7E498DE2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“What makes your products and services stand out in your market?”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8CF7A-6F7A-1C59-B925-0965125F7231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What makes your products and services stand out in your market?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6D392-B9DA-9265-EF68-F408C251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5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FE72B-68E0-78A1-9070-881392EC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3462-4819-71FF-8E6B-C6BF2DBE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813E-3D3A-E012-7CCE-ED31FF7F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“How do you ensure the delivery of your offering?”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8FF8C89-8AF2-7862-78FF-697B47C302A4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How do you ensure the delivery of your offering?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CFDF0-4E18-7281-910C-841930B6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0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34391-9DF2-D131-FFA0-1CB516B11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61A0-01EB-A9F4-56CA-84A7D3C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C186-5471-ABA7-B6A6-985E8EA5A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“What are the current dynamics of your market?”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BDE19-D419-4D77-E7D9-C87C227A7D11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What are the current dynamics of your market?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C2FEF-D244-2B94-FC12-9B51ED9EE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6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C90F1-B4A9-2BC2-2C9B-C27516471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64F0-E580-8764-9072-028DC597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E9B2-2D1E-8FA7-ED25-F554B826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594"/>
            <a:ext cx="10515600" cy="3984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Template_Answer</a:t>
            </a:r>
            <a:r>
              <a:rPr lang="en-US" sz="1800" dirty="0"/>
              <a:t> to “How do you position yourself vs your competitors?”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5BE18B-3F66-B083-314B-6A8D785AE397}"/>
              </a:ext>
            </a:extLst>
          </p:cNvPr>
          <p:cNvSpPr txBox="1">
            <a:spLocks/>
          </p:cNvSpPr>
          <p:nvPr/>
        </p:nvSpPr>
        <p:spPr>
          <a:xfrm>
            <a:off x="838200" y="1410481"/>
            <a:ext cx="10515600" cy="560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47DD82"/>
                </a:solidFill>
              </a:rPr>
              <a:t>How do you position yourself vs your competitors?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1384AC-8E01-0E88-043D-689A4B7AE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3532" y="6261151"/>
            <a:ext cx="333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2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Template_Organization_name</vt:lpstr>
      <vt:lpstr>Offering</vt:lpstr>
      <vt:lpstr>Capabilities</vt:lpstr>
      <vt:lpstr>Market</vt:lpstr>
      <vt:lpstr>Positioning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 RAVENEL</dc:creator>
  <cp:lastModifiedBy>Florent RAVENEL</cp:lastModifiedBy>
  <cp:revision>5</cp:revision>
  <dcterms:created xsi:type="dcterms:W3CDTF">2025-02-03T10:38:08Z</dcterms:created>
  <dcterms:modified xsi:type="dcterms:W3CDTF">2025-02-03T16:48:27Z</dcterms:modified>
</cp:coreProperties>
</file>